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655" r:id="rId3"/>
    <p:sldId id="656" r:id="rId4"/>
    <p:sldId id="657" r:id="rId5"/>
    <p:sldId id="658" r:id="rId6"/>
    <p:sldId id="662" r:id="rId7"/>
    <p:sldId id="663" r:id="rId8"/>
    <p:sldId id="659" r:id="rId9"/>
    <p:sldId id="660" r:id="rId10"/>
    <p:sldId id="661" r:id="rId11"/>
    <p:sldId id="664" r:id="rId12"/>
    <p:sldId id="665" r:id="rId13"/>
    <p:sldId id="666" r:id="rId14"/>
    <p:sldId id="667" r:id="rId15"/>
    <p:sldId id="668" r:id="rId16"/>
    <p:sldId id="669" r:id="rId17"/>
    <p:sldId id="670" r:id="rId18"/>
    <p:sldId id="671" r:id="rId19"/>
    <p:sldId id="672" r:id="rId20"/>
    <p:sldId id="673" r:id="rId21"/>
    <p:sldId id="675" r:id="rId22"/>
    <p:sldId id="674" r:id="rId23"/>
    <p:sldId id="676" r:id="rId24"/>
    <p:sldId id="678" r:id="rId25"/>
    <p:sldId id="677" r:id="rId26"/>
    <p:sldId id="681" r:id="rId27"/>
    <p:sldId id="679" r:id="rId28"/>
    <p:sldId id="682" r:id="rId29"/>
    <p:sldId id="684" r:id="rId30"/>
    <p:sldId id="683" r:id="rId31"/>
    <p:sldId id="685" r:id="rId32"/>
    <p:sldId id="686" r:id="rId33"/>
    <p:sldId id="687" r:id="rId34"/>
    <p:sldId id="688" r:id="rId35"/>
    <p:sldId id="689" r:id="rId36"/>
    <p:sldId id="690" r:id="rId37"/>
    <p:sldId id="691" r:id="rId38"/>
    <p:sldId id="692" r:id="rId39"/>
    <p:sldId id="693" r:id="rId40"/>
    <p:sldId id="694" r:id="rId41"/>
    <p:sldId id="699" r:id="rId42"/>
    <p:sldId id="695" r:id="rId43"/>
    <p:sldId id="696" r:id="rId44"/>
    <p:sldId id="697" r:id="rId45"/>
    <p:sldId id="698" r:id="rId46"/>
    <p:sldId id="700" r:id="rId47"/>
    <p:sldId id="701" r:id="rId48"/>
    <p:sldId id="702" r:id="rId49"/>
  </p:sldIdLst>
  <p:sldSz cx="9144000" cy="6858000" type="screen4x3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981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4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00CC66"/>
    <a:srgbClr val="FEE9E6"/>
    <a:srgbClr val="FF1111"/>
    <a:srgbClr val="F7F7F8"/>
    <a:srgbClr val="E3116E"/>
    <a:srgbClr val="3366CC"/>
    <a:srgbClr val="FFCC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44CFF-95C4-4CC2-B119-25063D491463}" v="151" dt="2021-08-03T09:00:43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5" autoAdjust="0"/>
    <p:restoredTop sz="87060" autoAdjust="0"/>
  </p:normalViewPr>
  <p:slideViewPr>
    <p:cSldViewPr>
      <p:cViewPr varScale="1">
        <p:scale>
          <a:sx n="162" d="100"/>
          <a:sy n="162" d="100"/>
        </p:scale>
        <p:origin x="1842" y="132"/>
      </p:cViewPr>
      <p:guideLst>
        <p:guide orient="horz" pos="981"/>
        <p:guide pos="385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407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천 성원" userId="9b0015a315ea0d4e" providerId="LiveId" clId="{D2980661-5163-4DF1-B3BB-5E1829F097C9}"/>
    <pc:docChg chg="undo redo custSel addSld delSld modSld">
      <pc:chgData name="천 성원" userId="9b0015a315ea0d4e" providerId="LiveId" clId="{D2980661-5163-4DF1-B3BB-5E1829F097C9}" dt="2021-07-13T03:58:43.778" v="964" actId="20577"/>
      <pc:docMkLst>
        <pc:docMk/>
      </pc:docMkLst>
      <pc:sldChg chg="modSp mod">
        <pc:chgData name="천 성원" userId="9b0015a315ea0d4e" providerId="LiveId" clId="{D2980661-5163-4DF1-B3BB-5E1829F097C9}" dt="2021-07-12T12:16:45.776" v="43" actId="20577"/>
        <pc:sldMkLst>
          <pc:docMk/>
          <pc:sldMk cId="4225304554" sldId="655"/>
        </pc:sldMkLst>
        <pc:spChg chg="mod">
          <ac:chgData name="천 성원" userId="9b0015a315ea0d4e" providerId="LiveId" clId="{D2980661-5163-4DF1-B3BB-5E1829F097C9}" dt="2021-07-12T12:16:45.776" v="43" actId="20577"/>
          <ac:spMkLst>
            <pc:docMk/>
            <pc:sldMk cId="4225304554" sldId="655"/>
            <ac:spMk id="3" creationId="{00000000-0000-0000-0000-000000000000}"/>
          </ac:spMkLst>
        </pc:spChg>
      </pc:sldChg>
      <pc:sldChg chg="modSp mod">
        <pc:chgData name="천 성원" userId="9b0015a315ea0d4e" providerId="LiveId" clId="{D2980661-5163-4DF1-B3BB-5E1829F097C9}" dt="2021-07-12T14:18:54.554" v="453" actId="20577"/>
        <pc:sldMkLst>
          <pc:docMk/>
          <pc:sldMk cId="2689481642" sldId="658"/>
        </pc:sldMkLst>
        <pc:spChg chg="mod">
          <ac:chgData name="천 성원" userId="9b0015a315ea0d4e" providerId="LiveId" clId="{D2980661-5163-4DF1-B3BB-5E1829F097C9}" dt="2021-07-12T14:18:54.554" v="453" actId="20577"/>
          <ac:spMkLst>
            <pc:docMk/>
            <pc:sldMk cId="2689481642" sldId="658"/>
            <ac:spMk id="2" creationId="{00000000-0000-0000-0000-000000000000}"/>
          </ac:spMkLst>
        </pc:spChg>
        <pc:spChg chg="mod">
          <ac:chgData name="천 성원" userId="9b0015a315ea0d4e" providerId="LiveId" clId="{D2980661-5163-4DF1-B3BB-5E1829F097C9}" dt="2021-07-12T13:35:51.786" v="122"/>
          <ac:spMkLst>
            <pc:docMk/>
            <pc:sldMk cId="2689481642" sldId="658"/>
            <ac:spMk id="3" creationId="{00000000-0000-0000-0000-000000000000}"/>
          </ac:spMkLst>
        </pc:spChg>
      </pc:sldChg>
      <pc:sldChg chg="modSp mod">
        <pc:chgData name="천 성원" userId="9b0015a315ea0d4e" providerId="LiveId" clId="{D2980661-5163-4DF1-B3BB-5E1829F097C9}" dt="2021-07-12T14:17:31.771" v="364" actId="20577"/>
        <pc:sldMkLst>
          <pc:docMk/>
          <pc:sldMk cId="544604082" sldId="659"/>
        </pc:sldMkLst>
        <pc:spChg chg="mod">
          <ac:chgData name="천 성원" userId="9b0015a315ea0d4e" providerId="LiveId" clId="{D2980661-5163-4DF1-B3BB-5E1829F097C9}" dt="2021-07-12T14:17:31.771" v="364" actId="20577"/>
          <ac:spMkLst>
            <pc:docMk/>
            <pc:sldMk cId="544604082" sldId="659"/>
            <ac:spMk id="2" creationId="{00000000-0000-0000-0000-000000000000}"/>
          </ac:spMkLst>
        </pc:spChg>
      </pc:sldChg>
      <pc:sldChg chg="modSp mod">
        <pc:chgData name="천 성원" userId="9b0015a315ea0d4e" providerId="LiveId" clId="{D2980661-5163-4DF1-B3BB-5E1829F097C9}" dt="2021-07-12T14:17:37.783" v="374" actId="20577"/>
        <pc:sldMkLst>
          <pc:docMk/>
          <pc:sldMk cId="2285567557" sldId="660"/>
        </pc:sldMkLst>
        <pc:spChg chg="mod">
          <ac:chgData name="천 성원" userId="9b0015a315ea0d4e" providerId="LiveId" clId="{D2980661-5163-4DF1-B3BB-5E1829F097C9}" dt="2021-07-12T14:17:37.783" v="374" actId="20577"/>
          <ac:spMkLst>
            <pc:docMk/>
            <pc:sldMk cId="2285567557" sldId="660"/>
            <ac:spMk id="2" creationId="{8DACCBBD-8694-44A9-A69C-C35A48125159}"/>
          </ac:spMkLst>
        </pc:spChg>
      </pc:sldChg>
      <pc:sldChg chg="modSp mod">
        <pc:chgData name="천 성원" userId="9b0015a315ea0d4e" providerId="LiveId" clId="{D2980661-5163-4DF1-B3BB-5E1829F097C9}" dt="2021-07-12T14:17:47.929" v="391" actId="20577"/>
        <pc:sldMkLst>
          <pc:docMk/>
          <pc:sldMk cId="3352331508" sldId="661"/>
        </pc:sldMkLst>
        <pc:spChg chg="mod">
          <ac:chgData name="천 성원" userId="9b0015a315ea0d4e" providerId="LiveId" clId="{D2980661-5163-4DF1-B3BB-5E1829F097C9}" dt="2021-07-12T14:17:47.929" v="391" actId="20577"/>
          <ac:spMkLst>
            <pc:docMk/>
            <pc:sldMk cId="3352331508" sldId="661"/>
            <ac:spMk id="2" creationId="{1FC2F824-126F-449D-8BFA-E1287EDDD663}"/>
          </ac:spMkLst>
        </pc:spChg>
        <pc:spChg chg="mod">
          <ac:chgData name="천 성원" userId="9b0015a315ea0d4e" providerId="LiveId" clId="{D2980661-5163-4DF1-B3BB-5E1829F097C9}" dt="2021-07-12T13:41:21.921" v="194" actId="20577"/>
          <ac:spMkLst>
            <pc:docMk/>
            <pc:sldMk cId="3352331508" sldId="661"/>
            <ac:spMk id="3" creationId="{3290FF8C-F2A4-4E2C-B509-4D6679A70217}"/>
          </ac:spMkLst>
        </pc:spChg>
      </pc:sldChg>
      <pc:sldChg chg="modSp mod">
        <pc:chgData name="천 성원" userId="9b0015a315ea0d4e" providerId="LiveId" clId="{D2980661-5163-4DF1-B3BB-5E1829F097C9}" dt="2021-07-12T14:17:02.006" v="327"/>
        <pc:sldMkLst>
          <pc:docMk/>
          <pc:sldMk cId="2437980584" sldId="662"/>
        </pc:sldMkLst>
        <pc:spChg chg="mod">
          <ac:chgData name="천 성원" userId="9b0015a315ea0d4e" providerId="LiveId" clId="{D2980661-5163-4DF1-B3BB-5E1829F097C9}" dt="2021-07-12T14:17:02.006" v="327"/>
          <ac:spMkLst>
            <pc:docMk/>
            <pc:sldMk cId="2437980584" sldId="662"/>
            <ac:spMk id="2" creationId="{46C7DD84-6E3B-4700-8A5C-4B82C053B6EE}"/>
          </ac:spMkLst>
        </pc:spChg>
      </pc:sldChg>
      <pc:sldChg chg="modSp mod">
        <pc:chgData name="천 성원" userId="9b0015a315ea0d4e" providerId="LiveId" clId="{D2980661-5163-4DF1-B3BB-5E1829F097C9}" dt="2021-07-12T14:33:54.008" v="658" actId="207"/>
        <pc:sldMkLst>
          <pc:docMk/>
          <pc:sldMk cId="3816402542" sldId="663"/>
        </pc:sldMkLst>
        <pc:spChg chg="mod">
          <ac:chgData name="천 성원" userId="9b0015a315ea0d4e" providerId="LiveId" clId="{D2980661-5163-4DF1-B3BB-5E1829F097C9}" dt="2021-07-12T14:17:24.053" v="355" actId="20577"/>
          <ac:spMkLst>
            <pc:docMk/>
            <pc:sldMk cId="3816402542" sldId="663"/>
            <ac:spMk id="2" creationId="{1FC2F824-126F-449D-8BFA-E1287EDDD663}"/>
          </ac:spMkLst>
        </pc:spChg>
        <pc:spChg chg="mod">
          <ac:chgData name="천 성원" userId="9b0015a315ea0d4e" providerId="LiveId" clId="{D2980661-5163-4DF1-B3BB-5E1829F097C9}" dt="2021-07-12T14:33:54.008" v="658" actId="207"/>
          <ac:spMkLst>
            <pc:docMk/>
            <pc:sldMk cId="3816402542" sldId="663"/>
            <ac:spMk id="26" creationId="{09587596-B352-4933-9494-3CB1DEAC276A}"/>
          </ac:spMkLst>
        </pc:spChg>
        <pc:picChg chg="mod">
          <ac:chgData name="천 성원" userId="9b0015a315ea0d4e" providerId="LiveId" clId="{D2980661-5163-4DF1-B3BB-5E1829F097C9}" dt="2021-07-12T13:36:20.386" v="124" actId="14100"/>
          <ac:picMkLst>
            <pc:docMk/>
            <pc:sldMk cId="3816402542" sldId="663"/>
            <ac:picMk id="9" creationId="{67556D22-C03D-4786-8511-EF15608382FD}"/>
          </ac:picMkLst>
        </pc:picChg>
      </pc:sldChg>
      <pc:sldChg chg="modSp mod">
        <pc:chgData name="천 성원" userId="9b0015a315ea0d4e" providerId="LiveId" clId="{D2980661-5163-4DF1-B3BB-5E1829F097C9}" dt="2021-07-12T14:17:59.921" v="409" actId="20577"/>
        <pc:sldMkLst>
          <pc:docMk/>
          <pc:sldMk cId="737024559" sldId="664"/>
        </pc:sldMkLst>
        <pc:spChg chg="mod">
          <ac:chgData name="천 성원" userId="9b0015a315ea0d4e" providerId="LiveId" clId="{D2980661-5163-4DF1-B3BB-5E1829F097C9}" dt="2021-07-12T14:17:59.921" v="409" actId="20577"/>
          <ac:spMkLst>
            <pc:docMk/>
            <pc:sldMk cId="737024559" sldId="664"/>
            <ac:spMk id="2" creationId="{1FC2F824-126F-449D-8BFA-E1287EDDD663}"/>
          </ac:spMkLst>
        </pc:spChg>
      </pc:sldChg>
      <pc:sldChg chg="modSp mod">
        <pc:chgData name="천 성원" userId="9b0015a315ea0d4e" providerId="LiveId" clId="{D2980661-5163-4DF1-B3BB-5E1829F097C9}" dt="2021-07-12T14:18:09.967" v="420" actId="20577"/>
        <pc:sldMkLst>
          <pc:docMk/>
          <pc:sldMk cId="1046273993" sldId="665"/>
        </pc:sldMkLst>
        <pc:spChg chg="mod">
          <ac:chgData name="천 성원" userId="9b0015a315ea0d4e" providerId="LiveId" clId="{D2980661-5163-4DF1-B3BB-5E1829F097C9}" dt="2021-07-12T14:18:09.967" v="420" actId="20577"/>
          <ac:spMkLst>
            <pc:docMk/>
            <pc:sldMk cId="1046273993" sldId="665"/>
            <ac:spMk id="2" creationId="{2F3D0E75-1DFB-45CD-9177-5B848D41D4DC}"/>
          </ac:spMkLst>
        </pc:spChg>
      </pc:sldChg>
      <pc:sldChg chg="modSp mod">
        <pc:chgData name="천 성원" userId="9b0015a315ea0d4e" providerId="LiveId" clId="{D2980661-5163-4DF1-B3BB-5E1829F097C9}" dt="2021-07-12T14:18:18.327" v="426" actId="20577"/>
        <pc:sldMkLst>
          <pc:docMk/>
          <pc:sldMk cId="4014711390" sldId="666"/>
        </pc:sldMkLst>
        <pc:spChg chg="mod">
          <ac:chgData name="천 성원" userId="9b0015a315ea0d4e" providerId="LiveId" clId="{D2980661-5163-4DF1-B3BB-5E1829F097C9}" dt="2021-07-12T14:18:18.327" v="426" actId="20577"/>
          <ac:spMkLst>
            <pc:docMk/>
            <pc:sldMk cId="4014711390" sldId="666"/>
            <ac:spMk id="2" creationId="{518D19D8-649C-4500-8788-805565A74459}"/>
          </ac:spMkLst>
        </pc:spChg>
        <pc:spChg chg="mod">
          <ac:chgData name="천 성원" userId="9b0015a315ea0d4e" providerId="LiveId" clId="{D2980661-5163-4DF1-B3BB-5E1829F097C9}" dt="2021-07-12T12:15:46.851" v="37" actId="255"/>
          <ac:spMkLst>
            <pc:docMk/>
            <pc:sldMk cId="4014711390" sldId="666"/>
            <ac:spMk id="8" creationId="{0867781F-39C7-439B-A8C5-4BF8140A1E64}"/>
          </ac:spMkLst>
        </pc:spChg>
      </pc:sldChg>
      <pc:sldChg chg="modSp mod">
        <pc:chgData name="천 성원" userId="9b0015a315ea0d4e" providerId="LiveId" clId="{D2980661-5163-4DF1-B3BB-5E1829F097C9}" dt="2021-07-12T14:18:30.810" v="451" actId="20577"/>
        <pc:sldMkLst>
          <pc:docMk/>
          <pc:sldMk cId="830536685" sldId="667"/>
        </pc:sldMkLst>
        <pc:spChg chg="mod">
          <ac:chgData name="천 성원" userId="9b0015a315ea0d4e" providerId="LiveId" clId="{D2980661-5163-4DF1-B3BB-5E1829F097C9}" dt="2021-07-12T14:18:30.810" v="451" actId="20577"/>
          <ac:spMkLst>
            <pc:docMk/>
            <pc:sldMk cId="830536685" sldId="667"/>
            <ac:spMk id="2" creationId="{7991692B-1819-4280-AE0C-3C1190E80FCD}"/>
          </ac:spMkLst>
        </pc:spChg>
      </pc:sldChg>
      <pc:sldChg chg="modSp mod">
        <pc:chgData name="천 성원" userId="9b0015a315ea0d4e" providerId="LiveId" clId="{D2980661-5163-4DF1-B3BB-5E1829F097C9}" dt="2021-07-12T14:19:19.580" v="483" actId="20577"/>
        <pc:sldMkLst>
          <pc:docMk/>
          <pc:sldMk cId="3687458662" sldId="668"/>
        </pc:sldMkLst>
        <pc:spChg chg="mod">
          <ac:chgData name="천 성원" userId="9b0015a315ea0d4e" providerId="LiveId" clId="{D2980661-5163-4DF1-B3BB-5E1829F097C9}" dt="2021-07-12T14:19:19.580" v="483" actId="20577"/>
          <ac:spMkLst>
            <pc:docMk/>
            <pc:sldMk cId="3687458662" sldId="668"/>
            <ac:spMk id="2" creationId="{140B6BF5-097E-4613-8691-486F29C659D1}"/>
          </ac:spMkLst>
        </pc:spChg>
        <pc:spChg chg="mod">
          <ac:chgData name="천 성원" userId="9b0015a315ea0d4e" providerId="LiveId" clId="{D2980661-5163-4DF1-B3BB-5E1829F097C9}" dt="2021-07-12T12:16:27.229" v="41" actId="255"/>
          <ac:spMkLst>
            <pc:docMk/>
            <pc:sldMk cId="3687458662" sldId="668"/>
            <ac:spMk id="3" creationId="{C1C40453-97B6-47A5-9ECE-136039BCF35C}"/>
          </ac:spMkLst>
        </pc:spChg>
      </pc:sldChg>
      <pc:sldChg chg="modSp mod">
        <pc:chgData name="천 성원" userId="9b0015a315ea0d4e" providerId="LiveId" clId="{D2980661-5163-4DF1-B3BB-5E1829F097C9}" dt="2021-07-12T12:12:53.897" v="4" actId="20577"/>
        <pc:sldMkLst>
          <pc:docMk/>
          <pc:sldMk cId="2961181291" sldId="669"/>
        </pc:sldMkLst>
        <pc:spChg chg="mod">
          <ac:chgData name="천 성원" userId="9b0015a315ea0d4e" providerId="LiveId" clId="{D2980661-5163-4DF1-B3BB-5E1829F097C9}" dt="2021-07-12T12:12:53.897" v="4" actId="20577"/>
          <ac:spMkLst>
            <pc:docMk/>
            <pc:sldMk cId="2961181291" sldId="669"/>
            <ac:spMk id="2" creationId="{988A63C5-66C2-42AB-97FD-19E21D65B4B1}"/>
          </ac:spMkLst>
        </pc:spChg>
      </pc:sldChg>
      <pc:sldChg chg="add del">
        <pc:chgData name="천 성원" userId="9b0015a315ea0d4e" providerId="LiveId" clId="{D2980661-5163-4DF1-B3BB-5E1829F097C9}" dt="2021-07-12T12:14:12.594" v="28" actId="2696"/>
        <pc:sldMkLst>
          <pc:docMk/>
          <pc:sldMk cId="872748506" sldId="670"/>
        </pc:sldMkLst>
      </pc:sldChg>
      <pc:sldChg chg="addSp delSp modSp new del mod">
        <pc:chgData name="천 성원" userId="9b0015a315ea0d4e" providerId="LiveId" clId="{D2980661-5163-4DF1-B3BB-5E1829F097C9}" dt="2021-07-12T12:14:06.160" v="26" actId="2696"/>
        <pc:sldMkLst>
          <pc:docMk/>
          <pc:sldMk cId="1446333834" sldId="670"/>
        </pc:sldMkLst>
        <pc:spChg chg="mod">
          <ac:chgData name="천 성원" userId="9b0015a315ea0d4e" providerId="LiveId" clId="{D2980661-5163-4DF1-B3BB-5E1829F097C9}" dt="2021-07-12T12:13:47.011" v="23"/>
          <ac:spMkLst>
            <pc:docMk/>
            <pc:sldMk cId="1446333834" sldId="670"/>
            <ac:spMk id="2" creationId="{5620E4E8-5B82-4C37-BA41-60DDB0AE5BA6}"/>
          </ac:spMkLst>
        </pc:spChg>
        <pc:spChg chg="add del">
          <ac:chgData name="천 성원" userId="9b0015a315ea0d4e" providerId="LiveId" clId="{D2980661-5163-4DF1-B3BB-5E1829F097C9}" dt="2021-07-12T12:13:59.685" v="25"/>
          <ac:spMkLst>
            <pc:docMk/>
            <pc:sldMk cId="1446333834" sldId="670"/>
            <ac:spMk id="3" creationId="{0D3B085B-929E-46BD-A8D8-6C8CC9701000}"/>
          </ac:spMkLst>
        </pc:spChg>
        <pc:picChg chg="add del mod">
          <ac:chgData name="천 성원" userId="9b0015a315ea0d4e" providerId="LiveId" clId="{D2980661-5163-4DF1-B3BB-5E1829F097C9}" dt="2021-07-12T12:13:59.685" v="25"/>
          <ac:picMkLst>
            <pc:docMk/>
            <pc:sldMk cId="1446333834" sldId="670"/>
            <ac:picMk id="5" creationId="{7DD89DA6-2CDE-4084-B400-7E1A8499FF84}"/>
          </ac:picMkLst>
        </pc:picChg>
      </pc:sldChg>
      <pc:sldChg chg="addSp delSp modSp add mod">
        <pc:chgData name="천 성원" userId="9b0015a315ea0d4e" providerId="LiveId" clId="{D2980661-5163-4DF1-B3BB-5E1829F097C9}" dt="2021-07-12T14:19:40.482" v="517" actId="20577"/>
        <pc:sldMkLst>
          <pc:docMk/>
          <pc:sldMk cId="3416016601" sldId="670"/>
        </pc:sldMkLst>
        <pc:spChg chg="mod">
          <ac:chgData name="천 성원" userId="9b0015a315ea0d4e" providerId="LiveId" clId="{D2980661-5163-4DF1-B3BB-5E1829F097C9}" dt="2021-07-12T14:19:40.482" v="517" actId="20577"/>
          <ac:spMkLst>
            <pc:docMk/>
            <pc:sldMk cId="3416016601" sldId="670"/>
            <ac:spMk id="2" creationId="{1FC2F824-126F-449D-8BFA-E1287EDDD663}"/>
          </ac:spMkLst>
        </pc:spChg>
        <pc:spChg chg="add mod">
          <ac:chgData name="천 성원" userId="9b0015a315ea0d4e" providerId="LiveId" clId="{D2980661-5163-4DF1-B3BB-5E1829F097C9}" dt="2021-07-12T13:34:24.702" v="100" actId="20577"/>
          <ac:spMkLst>
            <pc:docMk/>
            <pc:sldMk cId="3416016601" sldId="670"/>
            <ac:spMk id="15" creationId="{C30ECD36-B1AC-4206-9C52-41D1A553AAC2}"/>
          </ac:spMkLst>
        </pc:spChg>
        <pc:spChg chg="add mod">
          <ac:chgData name="천 성원" userId="9b0015a315ea0d4e" providerId="LiveId" clId="{D2980661-5163-4DF1-B3BB-5E1829F097C9}" dt="2021-07-12T13:31:07.865" v="66" actId="1076"/>
          <ac:spMkLst>
            <pc:docMk/>
            <pc:sldMk cId="3416016601" sldId="670"/>
            <ac:spMk id="21" creationId="{6C1DE5D1-E4A0-4081-8BDC-8DB205692CCA}"/>
          </ac:spMkLst>
        </pc:spChg>
        <pc:picChg chg="add mod">
          <ac:chgData name="천 성원" userId="9b0015a315ea0d4e" providerId="LiveId" clId="{D2980661-5163-4DF1-B3BB-5E1829F097C9}" dt="2021-07-12T13:52:34.525" v="206" actId="1076"/>
          <ac:picMkLst>
            <pc:docMk/>
            <pc:sldMk cId="3416016601" sldId="670"/>
            <ac:picMk id="9" creationId="{26BF842C-2341-4DA2-A714-9F7797B8994E}"/>
          </ac:picMkLst>
        </pc:picChg>
        <pc:picChg chg="del">
          <ac:chgData name="천 성원" userId="9b0015a315ea0d4e" providerId="LiveId" clId="{D2980661-5163-4DF1-B3BB-5E1829F097C9}" dt="2021-07-12T12:33:14.907" v="44" actId="21"/>
          <ac:picMkLst>
            <pc:docMk/>
            <pc:sldMk cId="3416016601" sldId="670"/>
            <ac:picMk id="20" creationId="{13DD459C-D9D6-4F3B-8217-7A4BECAA1231}"/>
          </ac:picMkLst>
        </pc:picChg>
        <pc:cxnChg chg="mod">
          <ac:chgData name="천 성원" userId="9b0015a315ea0d4e" providerId="LiveId" clId="{D2980661-5163-4DF1-B3BB-5E1829F097C9}" dt="2021-07-12T13:28:13.431" v="55" actId="14100"/>
          <ac:cxnSpMkLst>
            <pc:docMk/>
            <pc:sldMk cId="3416016601" sldId="670"/>
            <ac:cxnSpMk id="19" creationId="{4EF16544-1AD9-496F-AA5C-8752571A6E89}"/>
          </ac:cxnSpMkLst>
        </pc:cxnChg>
        <pc:cxnChg chg="mod">
          <ac:chgData name="천 성원" userId="9b0015a315ea0d4e" providerId="LiveId" clId="{D2980661-5163-4DF1-B3BB-5E1829F097C9}" dt="2021-07-12T13:28:31.743" v="58" actId="14100"/>
          <ac:cxnSpMkLst>
            <pc:docMk/>
            <pc:sldMk cId="3416016601" sldId="670"/>
            <ac:cxnSpMk id="22" creationId="{5FB60FDA-5F24-43CC-A5D2-D4D73BC7E725}"/>
          </ac:cxnSpMkLst>
        </pc:cxnChg>
      </pc:sldChg>
      <pc:sldChg chg="addSp delSp modSp new mod">
        <pc:chgData name="천 성원" userId="9b0015a315ea0d4e" providerId="LiveId" clId="{D2980661-5163-4DF1-B3BB-5E1829F097C9}" dt="2021-07-12T14:19:49.076" v="532" actId="20577"/>
        <pc:sldMkLst>
          <pc:docMk/>
          <pc:sldMk cId="995810053" sldId="671"/>
        </pc:sldMkLst>
        <pc:spChg chg="mod">
          <ac:chgData name="천 성원" userId="9b0015a315ea0d4e" providerId="LiveId" clId="{D2980661-5163-4DF1-B3BB-5E1829F097C9}" dt="2021-07-12T14:19:49.076" v="532" actId="20577"/>
          <ac:spMkLst>
            <pc:docMk/>
            <pc:sldMk cId="995810053" sldId="671"/>
            <ac:spMk id="2" creationId="{65C496F8-8149-48A4-B828-EC3D5C22E4C6}"/>
          </ac:spMkLst>
        </pc:spChg>
        <pc:spChg chg="del">
          <ac:chgData name="천 성원" userId="9b0015a315ea0d4e" providerId="LiveId" clId="{D2980661-5163-4DF1-B3BB-5E1829F097C9}" dt="2021-07-12T13:49:40.199" v="195"/>
          <ac:spMkLst>
            <pc:docMk/>
            <pc:sldMk cId="995810053" sldId="671"/>
            <ac:spMk id="3" creationId="{226BF3AA-763E-42CB-AAF1-78BC87E57054}"/>
          </ac:spMkLst>
        </pc:spChg>
        <pc:spChg chg="add mod">
          <ac:chgData name="천 성원" userId="9b0015a315ea0d4e" providerId="LiveId" clId="{D2980661-5163-4DF1-B3BB-5E1829F097C9}" dt="2021-07-12T13:53:28.318" v="250" actId="14100"/>
          <ac:spMkLst>
            <pc:docMk/>
            <pc:sldMk cId="995810053" sldId="671"/>
            <ac:spMk id="7" creationId="{FDC28A32-A740-4629-A16F-2767F7F06649}"/>
          </ac:spMkLst>
        </pc:spChg>
        <pc:picChg chg="add mod">
          <ac:chgData name="천 성원" userId="9b0015a315ea0d4e" providerId="LiveId" clId="{D2980661-5163-4DF1-B3BB-5E1829F097C9}" dt="2021-07-12T13:57:08.310" v="251" actId="1076"/>
          <ac:picMkLst>
            <pc:docMk/>
            <pc:sldMk cId="995810053" sldId="671"/>
            <ac:picMk id="6" creationId="{5FCEECB3-86F4-4558-AB6E-E71692169390}"/>
          </ac:picMkLst>
        </pc:picChg>
      </pc:sldChg>
      <pc:sldChg chg="addSp delSp modSp new mod">
        <pc:chgData name="천 성원" userId="9b0015a315ea0d4e" providerId="LiveId" clId="{D2980661-5163-4DF1-B3BB-5E1829F097C9}" dt="2021-07-12T14:19:56.672" v="549" actId="20577"/>
        <pc:sldMkLst>
          <pc:docMk/>
          <pc:sldMk cId="2636321194" sldId="672"/>
        </pc:sldMkLst>
        <pc:spChg chg="mod">
          <ac:chgData name="천 성원" userId="9b0015a315ea0d4e" providerId="LiveId" clId="{D2980661-5163-4DF1-B3BB-5E1829F097C9}" dt="2021-07-12T14:19:56.672" v="549" actId="20577"/>
          <ac:spMkLst>
            <pc:docMk/>
            <pc:sldMk cId="2636321194" sldId="672"/>
            <ac:spMk id="2" creationId="{D46755A8-0219-4B8A-A40B-64A143AE5740}"/>
          </ac:spMkLst>
        </pc:spChg>
        <pc:spChg chg="del">
          <ac:chgData name="천 성원" userId="9b0015a315ea0d4e" providerId="LiveId" clId="{D2980661-5163-4DF1-B3BB-5E1829F097C9}" dt="2021-07-12T14:03:16.283" v="253"/>
          <ac:spMkLst>
            <pc:docMk/>
            <pc:sldMk cId="2636321194" sldId="672"/>
            <ac:spMk id="3" creationId="{F116DA8B-F2C9-4DD7-A77C-2D4DBE3D6556}"/>
          </ac:spMkLst>
        </pc:spChg>
        <pc:spChg chg="add del mod">
          <ac:chgData name="천 성원" userId="9b0015a315ea0d4e" providerId="LiveId" clId="{D2980661-5163-4DF1-B3BB-5E1829F097C9}" dt="2021-07-12T14:03:54.798" v="263"/>
          <ac:spMkLst>
            <pc:docMk/>
            <pc:sldMk cId="2636321194" sldId="672"/>
            <ac:spMk id="7" creationId="{41610AB1-B4C4-4887-86A2-8D5DC9C22C9E}"/>
          </ac:spMkLst>
        </pc:spChg>
        <pc:spChg chg="add mod">
          <ac:chgData name="천 성원" userId="9b0015a315ea0d4e" providerId="LiveId" clId="{D2980661-5163-4DF1-B3BB-5E1829F097C9}" dt="2021-07-12T14:13:39.374" v="324" actId="122"/>
          <ac:spMkLst>
            <pc:docMk/>
            <pc:sldMk cId="2636321194" sldId="672"/>
            <ac:spMk id="8" creationId="{E499FCD5-8CBC-483A-B585-BA2458307BE6}"/>
          </ac:spMkLst>
        </pc:spChg>
        <pc:picChg chg="add mod">
          <ac:chgData name="천 성원" userId="9b0015a315ea0d4e" providerId="LiveId" clId="{D2980661-5163-4DF1-B3BB-5E1829F097C9}" dt="2021-07-12T14:04:01.947" v="266" actId="14100"/>
          <ac:picMkLst>
            <pc:docMk/>
            <pc:sldMk cId="2636321194" sldId="672"/>
            <ac:picMk id="6" creationId="{8FE94E6C-7ECE-4E97-8C43-80C0D30633C3}"/>
          </ac:picMkLst>
        </pc:picChg>
      </pc:sldChg>
      <pc:sldChg chg="addSp delSp modSp new mod">
        <pc:chgData name="천 성원" userId="9b0015a315ea0d4e" providerId="LiveId" clId="{D2980661-5163-4DF1-B3BB-5E1829F097C9}" dt="2021-07-12T15:05:32.939" v="668" actId="1076"/>
        <pc:sldMkLst>
          <pc:docMk/>
          <pc:sldMk cId="2333411216" sldId="673"/>
        </pc:sldMkLst>
        <pc:spChg chg="mod">
          <ac:chgData name="천 성원" userId="9b0015a315ea0d4e" providerId="LiveId" clId="{D2980661-5163-4DF1-B3BB-5E1829F097C9}" dt="2021-07-12T14:20:09.156" v="550"/>
          <ac:spMkLst>
            <pc:docMk/>
            <pc:sldMk cId="2333411216" sldId="673"/>
            <ac:spMk id="2" creationId="{D9D37A42-75C8-4E94-A52F-2D4CA08789D3}"/>
          </ac:spMkLst>
        </pc:spChg>
        <pc:spChg chg="del">
          <ac:chgData name="천 성원" userId="9b0015a315ea0d4e" providerId="LiveId" clId="{D2980661-5163-4DF1-B3BB-5E1829F097C9}" dt="2021-07-12T14:30:52.802" v="606" actId="21"/>
          <ac:spMkLst>
            <pc:docMk/>
            <pc:sldMk cId="2333411216" sldId="673"/>
            <ac:spMk id="3" creationId="{D85324FB-A110-4C62-ADFC-D5034EA0BFCC}"/>
          </ac:spMkLst>
        </pc:spChg>
        <pc:spChg chg="add mod">
          <ac:chgData name="천 성원" userId="9b0015a315ea0d4e" providerId="LiveId" clId="{D2980661-5163-4DF1-B3BB-5E1829F097C9}" dt="2021-07-12T14:34:13.674" v="663" actId="1076"/>
          <ac:spMkLst>
            <pc:docMk/>
            <pc:sldMk cId="2333411216" sldId="673"/>
            <ac:spMk id="5" creationId="{7E134C9A-575F-40C1-995F-457FC0A10C24}"/>
          </ac:spMkLst>
        </pc:spChg>
        <pc:spChg chg="add mod">
          <ac:chgData name="천 성원" userId="9b0015a315ea0d4e" providerId="LiveId" clId="{D2980661-5163-4DF1-B3BB-5E1829F097C9}" dt="2021-07-12T15:05:32.939" v="668" actId="1076"/>
          <ac:spMkLst>
            <pc:docMk/>
            <pc:sldMk cId="2333411216" sldId="673"/>
            <ac:spMk id="6" creationId="{3B2D21D3-5845-4779-9D03-0A54B0B0F4A9}"/>
          </ac:spMkLst>
        </pc:spChg>
      </pc:sldChg>
      <pc:sldChg chg="delSp modSp new mod">
        <pc:chgData name="천 성원" userId="9b0015a315ea0d4e" providerId="LiveId" clId="{D2980661-5163-4DF1-B3BB-5E1829F097C9}" dt="2021-07-12T14:54:04.318" v="667" actId="21"/>
        <pc:sldMkLst>
          <pc:docMk/>
          <pc:sldMk cId="3309206388" sldId="674"/>
        </pc:sldMkLst>
        <pc:spChg chg="mod">
          <ac:chgData name="천 성원" userId="9b0015a315ea0d4e" providerId="LiveId" clId="{D2980661-5163-4DF1-B3BB-5E1829F097C9}" dt="2021-07-12T14:47:05.991" v="666"/>
          <ac:spMkLst>
            <pc:docMk/>
            <pc:sldMk cId="3309206388" sldId="674"/>
            <ac:spMk id="2" creationId="{58BC89CD-F72F-462D-B445-37EF1BFB334D}"/>
          </ac:spMkLst>
        </pc:spChg>
        <pc:spChg chg="del">
          <ac:chgData name="천 성원" userId="9b0015a315ea0d4e" providerId="LiveId" clId="{D2980661-5163-4DF1-B3BB-5E1829F097C9}" dt="2021-07-12T14:54:04.318" v="667" actId="21"/>
          <ac:spMkLst>
            <pc:docMk/>
            <pc:sldMk cId="3309206388" sldId="674"/>
            <ac:spMk id="3" creationId="{EFA42B9D-FE29-48E8-B0B7-731363869608}"/>
          </ac:spMkLst>
        </pc:spChg>
      </pc:sldChg>
      <pc:sldChg chg="addSp modSp new mod">
        <pc:chgData name="천 성원" userId="9b0015a315ea0d4e" providerId="LiveId" clId="{D2980661-5163-4DF1-B3BB-5E1829F097C9}" dt="2021-07-13T03:58:43.778" v="964" actId="20577"/>
        <pc:sldMkLst>
          <pc:docMk/>
          <pc:sldMk cId="3272844815" sldId="699"/>
        </pc:sldMkLst>
        <pc:spChg chg="mod">
          <ac:chgData name="천 성원" userId="9b0015a315ea0d4e" providerId="LiveId" clId="{D2980661-5163-4DF1-B3BB-5E1829F097C9}" dt="2021-07-13T03:53:33.744" v="671"/>
          <ac:spMkLst>
            <pc:docMk/>
            <pc:sldMk cId="3272844815" sldId="699"/>
            <ac:spMk id="2" creationId="{F239F895-F861-47C2-88B9-3425318ED123}"/>
          </ac:spMkLst>
        </pc:spChg>
        <pc:spChg chg="mod">
          <ac:chgData name="천 성원" userId="9b0015a315ea0d4e" providerId="LiveId" clId="{D2980661-5163-4DF1-B3BB-5E1829F097C9}" dt="2021-07-13T03:58:43.778" v="964" actId="20577"/>
          <ac:spMkLst>
            <pc:docMk/>
            <pc:sldMk cId="3272844815" sldId="699"/>
            <ac:spMk id="3" creationId="{BE89AA43-13A0-41B7-9993-ABD8331D8A64}"/>
          </ac:spMkLst>
        </pc:spChg>
        <pc:spChg chg="add mod">
          <ac:chgData name="천 성원" userId="9b0015a315ea0d4e" providerId="LiveId" clId="{D2980661-5163-4DF1-B3BB-5E1829F097C9}" dt="2021-07-13T03:54:16.442" v="702" actId="20577"/>
          <ac:spMkLst>
            <pc:docMk/>
            <pc:sldMk cId="3272844815" sldId="699"/>
            <ac:spMk id="5" creationId="{7B847BE7-1B42-4054-8AC8-0AEC9B2C188A}"/>
          </ac:spMkLst>
        </pc:spChg>
      </pc:sldChg>
    </pc:docChg>
  </pc:docChgLst>
  <pc:docChgLst>
    <pc:chgData name="천 성원" userId="9b0015a315ea0d4e" providerId="LiveId" clId="{AA644CFF-95C4-4CC2-B119-25063D491463}"/>
    <pc:docChg chg="undo custSel addSld delSld modSld">
      <pc:chgData name="천 성원" userId="9b0015a315ea0d4e" providerId="LiveId" clId="{AA644CFF-95C4-4CC2-B119-25063D491463}" dt="2021-08-03T09:00:43.394" v="3066" actId="20578"/>
      <pc:docMkLst>
        <pc:docMk/>
      </pc:docMkLst>
      <pc:sldChg chg="modSp mod">
        <pc:chgData name="천 성원" userId="9b0015a315ea0d4e" providerId="LiveId" clId="{AA644CFF-95C4-4CC2-B119-25063D491463}" dt="2021-08-03T09:00:43.394" v="3066" actId="20578"/>
        <pc:sldMkLst>
          <pc:docMk/>
          <pc:sldMk cId="3352331508" sldId="661"/>
        </pc:sldMkLst>
        <pc:spChg chg="mod">
          <ac:chgData name="천 성원" userId="9b0015a315ea0d4e" providerId="LiveId" clId="{AA644CFF-95C4-4CC2-B119-25063D491463}" dt="2021-08-03T09:00:43.394" v="3066" actId="20578"/>
          <ac:spMkLst>
            <pc:docMk/>
            <pc:sldMk cId="3352331508" sldId="661"/>
            <ac:spMk id="3" creationId="{3290FF8C-F2A4-4E2C-B509-4D6679A70217}"/>
          </ac:spMkLst>
        </pc:spChg>
      </pc:sldChg>
      <pc:sldChg chg="modSp mod">
        <pc:chgData name="천 성원" userId="9b0015a315ea0d4e" providerId="LiveId" clId="{AA644CFF-95C4-4CC2-B119-25063D491463}" dt="2021-07-13T06:10:37.334" v="2125"/>
        <pc:sldMkLst>
          <pc:docMk/>
          <pc:sldMk cId="4014711390" sldId="666"/>
        </pc:sldMkLst>
        <pc:spChg chg="mod">
          <ac:chgData name="천 성원" userId="9b0015a315ea0d4e" providerId="LiveId" clId="{AA644CFF-95C4-4CC2-B119-25063D491463}" dt="2021-07-13T06:10:37.334" v="2125"/>
          <ac:spMkLst>
            <pc:docMk/>
            <pc:sldMk cId="4014711390" sldId="666"/>
            <ac:spMk id="8" creationId="{0867781F-39C7-439B-A8C5-4BF8140A1E64}"/>
          </ac:spMkLst>
        </pc:spChg>
        <pc:picChg chg="mod">
          <ac:chgData name="천 성원" userId="9b0015a315ea0d4e" providerId="LiveId" clId="{AA644CFF-95C4-4CC2-B119-25063D491463}" dt="2021-07-12T08:38:07.811" v="800" actId="14100"/>
          <ac:picMkLst>
            <pc:docMk/>
            <pc:sldMk cId="4014711390" sldId="666"/>
            <ac:picMk id="6" creationId="{C7419B50-458A-44E2-A18A-34F76B5E3823}"/>
          </ac:picMkLst>
        </pc:picChg>
      </pc:sldChg>
      <pc:sldChg chg="modSp new mod">
        <pc:chgData name="천 성원" userId="9b0015a315ea0d4e" providerId="LiveId" clId="{AA644CFF-95C4-4CC2-B119-25063D491463}" dt="2021-07-13T06:11:03.589" v="2137"/>
        <pc:sldMkLst>
          <pc:docMk/>
          <pc:sldMk cId="830536685" sldId="667"/>
        </pc:sldMkLst>
        <pc:spChg chg="mod">
          <ac:chgData name="천 성원" userId="9b0015a315ea0d4e" providerId="LiveId" clId="{AA644CFF-95C4-4CC2-B119-25063D491463}" dt="2021-07-12T08:03:21.410" v="1"/>
          <ac:spMkLst>
            <pc:docMk/>
            <pc:sldMk cId="830536685" sldId="667"/>
            <ac:spMk id="2" creationId="{7991692B-1819-4280-AE0C-3C1190E80FCD}"/>
          </ac:spMkLst>
        </pc:spChg>
        <pc:spChg chg="mod">
          <ac:chgData name="천 성원" userId="9b0015a315ea0d4e" providerId="LiveId" clId="{AA644CFF-95C4-4CC2-B119-25063D491463}" dt="2021-07-13T06:11:03.589" v="2137"/>
          <ac:spMkLst>
            <pc:docMk/>
            <pc:sldMk cId="830536685" sldId="667"/>
            <ac:spMk id="3" creationId="{E440EC50-D2D1-44E3-9767-F119294B9991}"/>
          </ac:spMkLst>
        </pc:spChg>
      </pc:sldChg>
      <pc:sldChg chg="addSp delSp modSp new mod">
        <pc:chgData name="천 성원" userId="9b0015a315ea0d4e" providerId="LiveId" clId="{AA644CFF-95C4-4CC2-B119-25063D491463}" dt="2021-07-12T10:33:50.949" v="2007" actId="20577"/>
        <pc:sldMkLst>
          <pc:docMk/>
          <pc:sldMk cId="3687458662" sldId="668"/>
        </pc:sldMkLst>
        <pc:spChg chg="mod">
          <ac:chgData name="천 성원" userId="9b0015a315ea0d4e" providerId="LiveId" clId="{AA644CFF-95C4-4CC2-B119-25063D491463}" dt="2021-07-12T08:42:59.487" v="914"/>
          <ac:spMkLst>
            <pc:docMk/>
            <pc:sldMk cId="3687458662" sldId="668"/>
            <ac:spMk id="2" creationId="{140B6BF5-097E-4613-8691-486F29C659D1}"/>
          </ac:spMkLst>
        </pc:spChg>
        <pc:spChg chg="mod">
          <ac:chgData name="천 성원" userId="9b0015a315ea0d4e" providerId="LiveId" clId="{AA644CFF-95C4-4CC2-B119-25063D491463}" dt="2021-07-12T10:30:54.698" v="1961" actId="20577"/>
          <ac:spMkLst>
            <pc:docMk/>
            <pc:sldMk cId="3687458662" sldId="668"/>
            <ac:spMk id="3" creationId="{C1C40453-97B6-47A5-9ECE-136039BCF35C}"/>
          </ac:spMkLst>
        </pc:spChg>
        <pc:spChg chg="add del mod">
          <ac:chgData name="천 성원" userId="9b0015a315ea0d4e" providerId="LiveId" clId="{AA644CFF-95C4-4CC2-B119-25063D491463}" dt="2021-07-12T08:44:39.398" v="951"/>
          <ac:spMkLst>
            <pc:docMk/>
            <pc:sldMk cId="3687458662" sldId="668"/>
            <ac:spMk id="5" creationId="{6D6FD392-79AE-499A-AF0D-30BE851C28AE}"/>
          </ac:spMkLst>
        </pc:spChg>
        <pc:spChg chg="add del mod">
          <ac:chgData name="천 성원" userId="9b0015a315ea0d4e" providerId="LiveId" clId="{AA644CFF-95C4-4CC2-B119-25063D491463}" dt="2021-07-12T08:44:39.398" v="953"/>
          <ac:spMkLst>
            <pc:docMk/>
            <pc:sldMk cId="3687458662" sldId="668"/>
            <ac:spMk id="6" creationId="{7A2DC6CC-9563-4298-9BA8-5DDDD47C42F1}"/>
          </ac:spMkLst>
        </pc:spChg>
        <pc:spChg chg="add del mod">
          <ac:chgData name="천 성원" userId="9b0015a315ea0d4e" providerId="LiveId" clId="{AA644CFF-95C4-4CC2-B119-25063D491463}" dt="2021-07-12T08:44:50.939" v="954" actId="21"/>
          <ac:spMkLst>
            <pc:docMk/>
            <pc:sldMk cId="3687458662" sldId="668"/>
            <ac:spMk id="7" creationId="{95CE7BCB-EE0C-4446-B850-0BC204FED3D0}"/>
          </ac:spMkLst>
        </pc:spChg>
        <pc:spChg chg="add del mod">
          <ac:chgData name="천 성원" userId="9b0015a315ea0d4e" providerId="LiveId" clId="{AA644CFF-95C4-4CC2-B119-25063D491463}" dt="2021-07-12T08:45:10.307" v="985"/>
          <ac:spMkLst>
            <pc:docMk/>
            <pc:sldMk cId="3687458662" sldId="668"/>
            <ac:spMk id="8" creationId="{6AAEEF54-064B-4299-B2A6-F6E7E4186FB5}"/>
          </ac:spMkLst>
        </pc:spChg>
        <pc:spChg chg="add mod">
          <ac:chgData name="천 성원" userId="9b0015a315ea0d4e" providerId="LiveId" clId="{AA644CFF-95C4-4CC2-B119-25063D491463}" dt="2021-07-12T10:33:50.949" v="2007" actId="20577"/>
          <ac:spMkLst>
            <pc:docMk/>
            <pc:sldMk cId="3687458662" sldId="668"/>
            <ac:spMk id="11" creationId="{833BBF20-35AC-4D16-8E43-0DFA11463F08}"/>
          </ac:spMkLst>
        </pc:spChg>
        <pc:picChg chg="add mod">
          <ac:chgData name="천 성원" userId="9b0015a315ea0d4e" providerId="LiveId" clId="{AA644CFF-95C4-4CC2-B119-25063D491463}" dt="2021-07-12T10:33:36.995" v="2004" actId="1076"/>
          <ac:picMkLst>
            <pc:docMk/>
            <pc:sldMk cId="3687458662" sldId="668"/>
            <ac:picMk id="10" creationId="{2CCA346F-35B2-44D7-88DF-2CEA5CF0C895}"/>
          </ac:picMkLst>
        </pc:picChg>
      </pc:sldChg>
      <pc:sldChg chg="modSp new mod">
        <pc:chgData name="천 성원" userId="9b0015a315ea0d4e" providerId="LiveId" clId="{AA644CFF-95C4-4CC2-B119-25063D491463}" dt="2021-07-12T10:37:25.740" v="2112" actId="404"/>
        <pc:sldMkLst>
          <pc:docMk/>
          <pc:sldMk cId="2961181291" sldId="669"/>
        </pc:sldMkLst>
        <pc:spChg chg="mod">
          <ac:chgData name="천 성원" userId="9b0015a315ea0d4e" providerId="LiveId" clId="{AA644CFF-95C4-4CC2-B119-25063D491463}" dt="2021-07-12T09:09:25.895" v="1532"/>
          <ac:spMkLst>
            <pc:docMk/>
            <pc:sldMk cId="2961181291" sldId="669"/>
            <ac:spMk id="2" creationId="{988A63C5-66C2-42AB-97FD-19E21D65B4B1}"/>
          </ac:spMkLst>
        </pc:spChg>
        <pc:spChg chg="mod">
          <ac:chgData name="천 성원" userId="9b0015a315ea0d4e" providerId="LiveId" clId="{AA644CFF-95C4-4CC2-B119-25063D491463}" dt="2021-07-12T10:37:25.740" v="2112" actId="404"/>
          <ac:spMkLst>
            <pc:docMk/>
            <pc:sldMk cId="2961181291" sldId="669"/>
            <ac:spMk id="3" creationId="{91812538-6947-47A8-B161-670671AFE4FC}"/>
          </ac:spMkLst>
        </pc:spChg>
      </pc:sldChg>
      <pc:sldChg chg="new del">
        <pc:chgData name="천 성원" userId="9b0015a315ea0d4e" providerId="LiveId" clId="{AA644CFF-95C4-4CC2-B119-25063D491463}" dt="2021-07-12T09:12:06.539" v="1570" actId="680"/>
        <pc:sldMkLst>
          <pc:docMk/>
          <pc:sldMk cId="1844738716" sldId="670"/>
        </pc:sldMkLst>
      </pc:sldChg>
      <pc:sldChg chg="new del">
        <pc:chgData name="천 성원" userId="9b0015a315ea0d4e" providerId="LiveId" clId="{AA644CFF-95C4-4CC2-B119-25063D491463}" dt="2021-07-12T09:12:05.601" v="1569" actId="680"/>
        <pc:sldMkLst>
          <pc:docMk/>
          <pc:sldMk cId="2861440050" sldId="671"/>
        </pc:sldMkLst>
      </pc:sldChg>
      <pc:sldChg chg="new del">
        <pc:chgData name="천 성원" userId="9b0015a315ea0d4e" providerId="LiveId" clId="{AA644CFF-95C4-4CC2-B119-25063D491463}" dt="2021-07-12T09:12:05.397" v="1568" actId="680"/>
        <pc:sldMkLst>
          <pc:docMk/>
          <pc:sldMk cId="2774431756" sldId="672"/>
        </pc:sldMkLst>
      </pc:sldChg>
      <pc:sldChg chg="new del">
        <pc:chgData name="천 성원" userId="9b0015a315ea0d4e" providerId="LiveId" clId="{AA644CFF-95C4-4CC2-B119-25063D491463}" dt="2021-07-12T09:12:05.193" v="1567" actId="680"/>
        <pc:sldMkLst>
          <pc:docMk/>
          <pc:sldMk cId="2066459755" sldId="673"/>
        </pc:sldMkLst>
      </pc:sldChg>
      <pc:sldChg chg="new del">
        <pc:chgData name="천 성원" userId="9b0015a315ea0d4e" providerId="LiveId" clId="{AA644CFF-95C4-4CC2-B119-25063D491463}" dt="2021-07-12T09:12:04.970" v="1566" actId="680"/>
        <pc:sldMkLst>
          <pc:docMk/>
          <pc:sldMk cId="1242181558" sldId="674"/>
        </pc:sldMkLst>
      </pc:sldChg>
      <pc:sldChg chg="new del">
        <pc:chgData name="천 성원" userId="9b0015a315ea0d4e" providerId="LiveId" clId="{AA644CFF-95C4-4CC2-B119-25063D491463}" dt="2021-07-12T09:12:04.743" v="1565" actId="680"/>
        <pc:sldMkLst>
          <pc:docMk/>
          <pc:sldMk cId="2218978832" sldId="675"/>
        </pc:sldMkLst>
      </pc:sldChg>
      <pc:sldChg chg="new del">
        <pc:chgData name="천 성원" userId="9b0015a315ea0d4e" providerId="LiveId" clId="{AA644CFF-95C4-4CC2-B119-25063D491463}" dt="2021-07-12T09:12:04.551" v="1564" actId="680"/>
        <pc:sldMkLst>
          <pc:docMk/>
          <pc:sldMk cId="3328817131" sldId="676"/>
        </pc:sldMkLst>
      </pc:sldChg>
      <pc:sldChg chg="new del">
        <pc:chgData name="천 성원" userId="9b0015a315ea0d4e" providerId="LiveId" clId="{AA644CFF-95C4-4CC2-B119-25063D491463}" dt="2021-07-12T09:12:04.353" v="1563" actId="680"/>
        <pc:sldMkLst>
          <pc:docMk/>
          <pc:sldMk cId="3297656752" sldId="677"/>
        </pc:sldMkLst>
      </pc:sldChg>
      <pc:sldChg chg="new del">
        <pc:chgData name="천 성원" userId="9b0015a315ea0d4e" providerId="LiveId" clId="{AA644CFF-95C4-4CC2-B119-25063D491463}" dt="2021-07-12T09:12:04.132" v="1562" actId="680"/>
        <pc:sldMkLst>
          <pc:docMk/>
          <pc:sldMk cId="991371256" sldId="678"/>
        </pc:sldMkLst>
      </pc:sldChg>
      <pc:sldChg chg="new del">
        <pc:chgData name="천 성원" userId="9b0015a315ea0d4e" providerId="LiveId" clId="{AA644CFF-95C4-4CC2-B119-25063D491463}" dt="2021-07-12T09:12:03.907" v="1561" actId="680"/>
        <pc:sldMkLst>
          <pc:docMk/>
          <pc:sldMk cId="98172591" sldId="679"/>
        </pc:sldMkLst>
      </pc:sldChg>
      <pc:sldChg chg="new del">
        <pc:chgData name="천 성원" userId="9b0015a315ea0d4e" providerId="LiveId" clId="{AA644CFF-95C4-4CC2-B119-25063D491463}" dt="2021-07-12T09:12:03.715" v="1560" actId="680"/>
        <pc:sldMkLst>
          <pc:docMk/>
          <pc:sldMk cId="1395270345" sldId="680"/>
        </pc:sldMkLst>
      </pc:sldChg>
      <pc:sldChg chg="new del">
        <pc:chgData name="천 성원" userId="9b0015a315ea0d4e" providerId="LiveId" clId="{AA644CFF-95C4-4CC2-B119-25063D491463}" dt="2021-07-12T09:12:03.488" v="1559" actId="680"/>
        <pc:sldMkLst>
          <pc:docMk/>
          <pc:sldMk cId="4210218261" sldId="681"/>
        </pc:sldMkLst>
      </pc:sldChg>
      <pc:sldChg chg="new del">
        <pc:chgData name="천 성원" userId="9b0015a315ea0d4e" providerId="LiveId" clId="{AA644CFF-95C4-4CC2-B119-25063D491463}" dt="2021-07-12T09:12:03.341" v="1558" actId="680"/>
        <pc:sldMkLst>
          <pc:docMk/>
          <pc:sldMk cId="3230748597" sldId="682"/>
        </pc:sldMkLst>
      </pc:sldChg>
      <pc:sldChg chg="new del">
        <pc:chgData name="천 성원" userId="9b0015a315ea0d4e" providerId="LiveId" clId="{AA644CFF-95C4-4CC2-B119-25063D491463}" dt="2021-07-12T09:12:03.153" v="1557" actId="680"/>
        <pc:sldMkLst>
          <pc:docMk/>
          <pc:sldMk cId="2544370529" sldId="683"/>
        </pc:sldMkLst>
      </pc:sldChg>
      <pc:sldChg chg="new del">
        <pc:chgData name="천 성원" userId="9b0015a315ea0d4e" providerId="LiveId" clId="{AA644CFF-95C4-4CC2-B119-25063D491463}" dt="2021-07-12T09:12:02.975" v="1556" actId="680"/>
        <pc:sldMkLst>
          <pc:docMk/>
          <pc:sldMk cId="2324149253" sldId="684"/>
        </pc:sldMkLst>
      </pc:sldChg>
      <pc:sldChg chg="new del">
        <pc:chgData name="천 성원" userId="9b0015a315ea0d4e" providerId="LiveId" clId="{AA644CFF-95C4-4CC2-B119-25063D491463}" dt="2021-07-12T09:12:02.816" v="1555" actId="680"/>
        <pc:sldMkLst>
          <pc:docMk/>
          <pc:sldMk cId="1612318481" sldId="685"/>
        </pc:sldMkLst>
      </pc:sldChg>
      <pc:sldChg chg="new del">
        <pc:chgData name="천 성원" userId="9b0015a315ea0d4e" providerId="LiveId" clId="{AA644CFF-95C4-4CC2-B119-25063D491463}" dt="2021-07-12T09:12:02.646" v="1554" actId="680"/>
        <pc:sldMkLst>
          <pc:docMk/>
          <pc:sldMk cId="3270065352" sldId="686"/>
        </pc:sldMkLst>
      </pc:sldChg>
      <pc:sldChg chg="new del">
        <pc:chgData name="천 성원" userId="9b0015a315ea0d4e" providerId="LiveId" clId="{AA644CFF-95C4-4CC2-B119-25063D491463}" dt="2021-07-12T09:12:02.442" v="1553" actId="680"/>
        <pc:sldMkLst>
          <pc:docMk/>
          <pc:sldMk cId="593582108" sldId="687"/>
        </pc:sldMkLst>
      </pc:sldChg>
      <pc:sldChg chg="new del">
        <pc:chgData name="천 성원" userId="9b0015a315ea0d4e" providerId="LiveId" clId="{AA644CFF-95C4-4CC2-B119-25063D491463}" dt="2021-07-12T09:12:02.136" v="1552" actId="680"/>
        <pc:sldMkLst>
          <pc:docMk/>
          <pc:sldMk cId="1059194612" sldId="688"/>
        </pc:sldMkLst>
      </pc:sldChg>
      <pc:sldChg chg="addSp modSp mod">
        <pc:chgData name="천 성원" userId="9b0015a315ea0d4e" providerId="LiveId" clId="{AA644CFF-95C4-4CC2-B119-25063D491463}" dt="2021-08-03T08:01:22.752" v="3062" actId="164"/>
        <pc:sldMkLst>
          <pc:docMk/>
          <pc:sldMk cId="3360845783" sldId="698"/>
        </pc:sldMkLst>
        <pc:spChg chg="mod">
          <ac:chgData name="천 성원" userId="9b0015a315ea0d4e" providerId="LiveId" clId="{AA644CFF-95C4-4CC2-B119-25063D491463}" dt="2021-08-03T08:01:22.752" v="3062" actId="164"/>
          <ac:spMkLst>
            <pc:docMk/>
            <pc:sldMk cId="3360845783" sldId="698"/>
            <ac:spMk id="8" creationId="{3B93427D-0316-4BB3-B21E-C5AF81702D0C}"/>
          </ac:spMkLst>
        </pc:spChg>
        <pc:spChg chg="mod">
          <ac:chgData name="천 성원" userId="9b0015a315ea0d4e" providerId="LiveId" clId="{AA644CFF-95C4-4CC2-B119-25063D491463}" dt="2021-08-03T08:01:03.414" v="3061" actId="1076"/>
          <ac:spMkLst>
            <pc:docMk/>
            <pc:sldMk cId="3360845783" sldId="698"/>
            <ac:spMk id="12" creationId="{FE096757-9C06-4C53-9A42-C809B1497A3D}"/>
          </ac:spMkLst>
        </pc:spChg>
        <pc:spChg chg="mod">
          <ac:chgData name="천 성원" userId="9b0015a315ea0d4e" providerId="LiveId" clId="{AA644CFF-95C4-4CC2-B119-25063D491463}" dt="2021-08-03T08:01:22.752" v="3062" actId="164"/>
          <ac:spMkLst>
            <pc:docMk/>
            <pc:sldMk cId="3360845783" sldId="698"/>
            <ac:spMk id="25" creationId="{3795D5C4-3F7D-4022-9A7B-A7693BC56C94}"/>
          </ac:spMkLst>
        </pc:spChg>
        <pc:spChg chg="mod">
          <ac:chgData name="천 성원" userId="9b0015a315ea0d4e" providerId="LiveId" clId="{AA644CFF-95C4-4CC2-B119-25063D491463}" dt="2021-08-03T08:01:22.752" v="3062" actId="164"/>
          <ac:spMkLst>
            <pc:docMk/>
            <pc:sldMk cId="3360845783" sldId="698"/>
            <ac:spMk id="26" creationId="{5B2A7A48-B695-42F8-9B96-6F9A6EF2CD43}"/>
          </ac:spMkLst>
        </pc:spChg>
        <pc:spChg chg="mod">
          <ac:chgData name="천 성원" userId="9b0015a315ea0d4e" providerId="LiveId" clId="{AA644CFF-95C4-4CC2-B119-25063D491463}" dt="2021-08-03T08:01:22.752" v="3062" actId="164"/>
          <ac:spMkLst>
            <pc:docMk/>
            <pc:sldMk cId="3360845783" sldId="698"/>
            <ac:spMk id="27" creationId="{6B6DBC23-9210-42A1-86BD-1576312876D8}"/>
          </ac:spMkLst>
        </pc:spChg>
        <pc:spChg chg="mod">
          <ac:chgData name="천 성원" userId="9b0015a315ea0d4e" providerId="LiveId" clId="{AA644CFF-95C4-4CC2-B119-25063D491463}" dt="2021-08-03T08:01:22.752" v="3062" actId="164"/>
          <ac:spMkLst>
            <pc:docMk/>
            <pc:sldMk cId="3360845783" sldId="698"/>
            <ac:spMk id="30" creationId="{6C448C46-5EA8-4D35-A134-5B30C8F73B24}"/>
          </ac:spMkLst>
        </pc:spChg>
        <pc:spChg chg="mod">
          <ac:chgData name="천 성원" userId="9b0015a315ea0d4e" providerId="LiveId" clId="{AA644CFF-95C4-4CC2-B119-25063D491463}" dt="2021-08-03T08:01:22.752" v="3062" actId="164"/>
          <ac:spMkLst>
            <pc:docMk/>
            <pc:sldMk cId="3360845783" sldId="698"/>
            <ac:spMk id="72" creationId="{D8CE5966-B92C-46DC-974D-CA9DED4650EA}"/>
          </ac:spMkLst>
        </pc:spChg>
        <pc:spChg chg="mod">
          <ac:chgData name="천 성원" userId="9b0015a315ea0d4e" providerId="LiveId" clId="{AA644CFF-95C4-4CC2-B119-25063D491463}" dt="2021-08-03T08:01:22.752" v="3062" actId="164"/>
          <ac:spMkLst>
            <pc:docMk/>
            <pc:sldMk cId="3360845783" sldId="698"/>
            <ac:spMk id="74" creationId="{09EF5628-1771-4AFA-AF0A-592F1AC5019C}"/>
          </ac:spMkLst>
        </pc:spChg>
        <pc:spChg chg="mod">
          <ac:chgData name="천 성원" userId="9b0015a315ea0d4e" providerId="LiveId" clId="{AA644CFF-95C4-4CC2-B119-25063D491463}" dt="2021-08-03T08:01:22.752" v="3062" actId="164"/>
          <ac:spMkLst>
            <pc:docMk/>
            <pc:sldMk cId="3360845783" sldId="698"/>
            <ac:spMk id="75" creationId="{E7EACD26-B422-456C-BA67-EB4701F2D83A}"/>
          </ac:spMkLst>
        </pc:spChg>
        <pc:spChg chg="mod">
          <ac:chgData name="천 성원" userId="9b0015a315ea0d4e" providerId="LiveId" clId="{AA644CFF-95C4-4CC2-B119-25063D491463}" dt="2021-08-03T08:01:22.752" v="3062" actId="164"/>
          <ac:spMkLst>
            <pc:docMk/>
            <pc:sldMk cId="3360845783" sldId="698"/>
            <ac:spMk id="76" creationId="{2CAE7680-E361-4FCB-ADD4-97E7897BE101}"/>
          </ac:spMkLst>
        </pc:spChg>
        <pc:spChg chg="mod">
          <ac:chgData name="천 성원" userId="9b0015a315ea0d4e" providerId="LiveId" clId="{AA644CFF-95C4-4CC2-B119-25063D491463}" dt="2021-08-03T08:01:22.752" v="3062" actId="164"/>
          <ac:spMkLst>
            <pc:docMk/>
            <pc:sldMk cId="3360845783" sldId="698"/>
            <ac:spMk id="77" creationId="{9F4942F0-8CB9-473A-B45B-61BB60B08490}"/>
          </ac:spMkLst>
        </pc:spChg>
        <pc:spChg chg="mod">
          <ac:chgData name="천 성원" userId="9b0015a315ea0d4e" providerId="LiveId" clId="{AA644CFF-95C4-4CC2-B119-25063D491463}" dt="2021-08-03T08:01:22.752" v="3062" actId="164"/>
          <ac:spMkLst>
            <pc:docMk/>
            <pc:sldMk cId="3360845783" sldId="698"/>
            <ac:spMk id="78" creationId="{BF1ECB9E-DEB9-4F37-B967-BB1910268FA9}"/>
          </ac:spMkLst>
        </pc:spChg>
        <pc:spChg chg="mod">
          <ac:chgData name="천 성원" userId="9b0015a315ea0d4e" providerId="LiveId" clId="{AA644CFF-95C4-4CC2-B119-25063D491463}" dt="2021-08-03T08:01:22.752" v="3062" actId="164"/>
          <ac:spMkLst>
            <pc:docMk/>
            <pc:sldMk cId="3360845783" sldId="698"/>
            <ac:spMk id="79" creationId="{54DE337F-459C-40B4-B3BA-C5B5A1D5219B}"/>
          </ac:spMkLst>
        </pc:spChg>
        <pc:grpChg chg="add mod">
          <ac:chgData name="천 성원" userId="9b0015a315ea0d4e" providerId="LiveId" clId="{AA644CFF-95C4-4CC2-B119-25063D491463}" dt="2021-08-03T08:01:22.752" v="3062" actId="164"/>
          <ac:grpSpMkLst>
            <pc:docMk/>
            <pc:sldMk cId="3360845783" sldId="698"/>
            <ac:grpSpMk id="3" creationId="{8FC0340C-6CC1-40E1-B32F-55D897E8B62E}"/>
          </ac:grpSpMkLst>
        </pc:grpChg>
        <pc:grpChg chg="mod">
          <ac:chgData name="천 성원" userId="9b0015a315ea0d4e" providerId="LiveId" clId="{AA644CFF-95C4-4CC2-B119-25063D491463}" dt="2021-08-03T08:01:22.752" v="3062" actId="164"/>
          <ac:grpSpMkLst>
            <pc:docMk/>
            <pc:sldMk cId="3360845783" sldId="698"/>
            <ac:grpSpMk id="24" creationId="{A43E96CA-63A0-4B89-BEEE-CDFD6D5D046A}"/>
          </ac:grpSpMkLst>
        </pc:grpChg>
        <pc:cxnChg chg="mod">
          <ac:chgData name="천 성원" userId="9b0015a315ea0d4e" providerId="LiveId" clId="{AA644CFF-95C4-4CC2-B119-25063D491463}" dt="2021-08-03T08:01:22.752" v="3062" actId="164"/>
          <ac:cxnSpMkLst>
            <pc:docMk/>
            <pc:sldMk cId="3360845783" sldId="698"/>
            <ac:cxnSpMk id="19" creationId="{64342083-BDCE-4271-9676-B31793FB2660}"/>
          </ac:cxnSpMkLst>
        </pc:cxnChg>
        <pc:cxnChg chg="mod">
          <ac:chgData name="천 성원" userId="9b0015a315ea0d4e" providerId="LiveId" clId="{AA644CFF-95C4-4CC2-B119-25063D491463}" dt="2021-08-03T08:01:22.752" v="3062" actId="164"/>
          <ac:cxnSpMkLst>
            <pc:docMk/>
            <pc:sldMk cId="3360845783" sldId="698"/>
            <ac:cxnSpMk id="21" creationId="{2D0E3756-03C5-493F-AFE9-8258D0EF12D5}"/>
          </ac:cxnSpMkLst>
        </pc:cxnChg>
        <pc:cxnChg chg="mod">
          <ac:chgData name="천 성원" userId="9b0015a315ea0d4e" providerId="LiveId" clId="{AA644CFF-95C4-4CC2-B119-25063D491463}" dt="2021-08-03T08:01:22.752" v="3062" actId="164"/>
          <ac:cxnSpMkLst>
            <pc:docMk/>
            <pc:sldMk cId="3360845783" sldId="698"/>
            <ac:cxnSpMk id="37" creationId="{97189580-AD91-4057-82B2-ADCF7E32253E}"/>
          </ac:cxnSpMkLst>
        </pc:cxnChg>
        <pc:cxnChg chg="mod">
          <ac:chgData name="천 성원" userId="9b0015a315ea0d4e" providerId="LiveId" clId="{AA644CFF-95C4-4CC2-B119-25063D491463}" dt="2021-08-03T08:01:22.752" v="3062" actId="164"/>
          <ac:cxnSpMkLst>
            <pc:docMk/>
            <pc:sldMk cId="3360845783" sldId="698"/>
            <ac:cxnSpMk id="42" creationId="{74EE1187-F06C-4FF6-8F4A-679CE92148A5}"/>
          </ac:cxnSpMkLst>
        </pc:cxnChg>
        <pc:cxnChg chg="mod">
          <ac:chgData name="천 성원" userId="9b0015a315ea0d4e" providerId="LiveId" clId="{AA644CFF-95C4-4CC2-B119-25063D491463}" dt="2021-08-03T08:01:22.752" v="3062" actId="164"/>
          <ac:cxnSpMkLst>
            <pc:docMk/>
            <pc:sldMk cId="3360845783" sldId="698"/>
            <ac:cxnSpMk id="51" creationId="{D5DED84B-BBC4-4271-B24B-C529307719C7}"/>
          </ac:cxnSpMkLst>
        </pc:cxnChg>
        <pc:cxnChg chg="mod">
          <ac:chgData name="천 성원" userId="9b0015a315ea0d4e" providerId="LiveId" clId="{AA644CFF-95C4-4CC2-B119-25063D491463}" dt="2021-08-03T08:01:22.752" v="3062" actId="164"/>
          <ac:cxnSpMkLst>
            <pc:docMk/>
            <pc:sldMk cId="3360845783" sldId="698"/>
            <ac:cxnSpMk id="52" creationId="{492A8C9D-91FF-4F24-9663-2F0CD21D65A5}"/>
          </ac:cxnSpMkLst>
        </pc:cxnChg>
        <pc:cxnChg chg="mod">
          <ac:chgData name="천 성원" userId="9b0015a315ea0d4e" providerId="LiveId" clId="{AA644CFF-95C4-4CC2-B119-25063D491463}" dt="2021-08-03T08:01:22.752" v="3062" actId="164"/>
          <ac:cxnSpMkLst>
            <pc:docMk/>
            <pc:sldMk cId="3360845783" sldId="698"/>
            <ac:cxnSpMk id="54" creationId="{CBE06253-743A-4F8D-AD14-5901A1A791AF}"/>
          </ac:cxnSpMkLst>
        </pc:cxnChg>
        <pc:cxnChg chg="mod">
          <ac:chgData name="천 성원" userId="9b0015a315ea0d4e" providerId="LiveId" clId="{AA644CFF-95C4-4CC2-B119-25063D491463}" dt="2021-08-03T08:01:22.752" v="3062" actId="164"/>
          <ac:cxnSpMkLst>
            <pc:docMk/>
            <pc:sldMk cId="3360845783" sldId="698"/>
            <ac:cxnSpMk id="56" creationId="{0DAD9834-F471-4656-BDA1-C0BCCB6BE15E}"/>
          </ac:cxnSpMkLst>
        </pc:cxnChg>
        <pc:cxnChg chg="mod">
          <ac:chgData name="천 성원" userId="9b0015a315ea0d4e" providerId="LiveId" clId="{AA644CFF-95C4-4CC2-B119-25063D491463}" dt="2021-08-03T08:01:22.752" v="3062" actId="164"/>
          <ac:cxnSpMkLst>
            <pc:docMk/>
            <pc:sldMk cId="3360845783" sldId="698"/>
            <ac:cxnSpMk id="60" creationId="{A9FEB77D-BACA-4DC3-981B-3D39B2FBC883}"/>
          </ac:cxnSpMkLst>
        </pc:cxnChg>
        <pc:cxnChg chg="mod">
          <ac:chgData name="천 성원" userId="9b0015a315ea0d4e" providerId="LiveId" clId="{AA644CFF-95C4-4CC2-B119-25063D491463}" dt="2021-08-03T08:01:22.752" v="3062" actId="164"/>
          <ac:cxnSpMkLst>
            <pc:docMk/>
            <pc:sldMk cId="3360845783" sldId="698"/>
            <ac:cxnSpMk id="61" creationId="{A6D3D1DA-4DBE-43A3-8878-51056AF56DDE}"/>
          </ac:cxnSpMkLst>
        </pc:cxnChg>
        <pc:cxnChg chg="mod">
          <ac:chgData name="천 성원" userId="9b0015a315ea0d4e" providerId="LiveId" clId="{AA644CFF-95C4-4CC2-B119-25063D491463}" dt="2021-08-03T08:01:22.752" v="3062" actId="164"/>
          <ac:cxnSpMkLst>
            <pc:docMk/>
            <pc:sldMk cId="3360845783" sldId="698"/>
            <ac:cxnSpMk id="63" creationId="{4EC8433F-DC64-4333-85CD-E1B0C60491FA}"/>
          </ac:cxnSpMkLst>
        </pc:cxnChg>
        <pc:cxnChg chg="mod">
          <ac:chgData name="천 성원" userId="9b0015a315ea0d4e" providerId="LiveId" clId="{AA644CFF-95C4-4CC2-B119-25063D491463}" dt="2021-08-03T08:01:22.752" v="3062" actId="164"/>
          <ac:cxnSpMkLst>
            <pc:docMk/>
            <pc:sldMk cId="3360845783" sldId="698"/>
            <ac:cxnSpMk id="67" creationId="{37867D9D-40CB-4BD5-9924-2B6E6369D92C}"/>
          </ac:cxnSpMkLst>
        </pc:cxnChg>
        <pc:cxnChg chg="mod">
          <ac:chgData name="천 성원" userId="9b0015a315ea0d4e" providerId="LiveId" clId="{AA644CFF-95C4-4CC2-B119-25063D491463}" dt="2021-08-03T08:01:22.752" v="3062" actId="164"/>
          <ac:cxnSpMkLst>
            <pc:docMk/>
            <pc:sldMk cId="3360845783" sldId="698"/>
            <ac:cxnSpMk id="69" creationId="{D7F0841F-5342-4EDA-937A-3A4778B1F6D2}"/>
          </ac:cxnSpMkLst>
        </pc:cxnChg>
      </pc:sldChg>
      <pc:sldChg chg="modSp mod">
        <pc:chgData name="천 성원" userId="9b0015a315ea0d4e" providerId="LiveId" clId="{AA644CFF-95C4-4CC2-B119-25063D491463}" dt="2021-07-13T07:10:07.208" v="3041" actId="20577"/>
        <pc:sldMkLst>
          <pc:docMk/>
          <pc:sldMk cId="3272844815" sldId="699"/>
        </pc:sldMkLst>
        <pc:spChg chg="mod">
          <ac:chgData name="천 성원" userId="9b0015a315ea0d4e" providerId="LiveId" clId="{AA644CFF-95C4-4CC2-B119-25063D491463}" dt="2021-07-13T07:10:07.208" v="3041" actId="20577"/>
          <ac:spMkLst>
            <pc:docMk/>
            <pc:sldMk cId="3272844815" sldId="699"/>
            <ac:spMk id="3" creationId="{BE89AA43-13A0-41B7-9993-ABD8331D8A64}"/>
          </ac:spMkLst>
        </pc:spChg>
        <pc:spChg chg="mod">
          <ac:chgData name="천 성원" userId="9b0015a315ea0d4e" providerId="LiveId" clId="{AA644CFF-95C4-4CC2-B119-25063D491463}" dt="2021-07-13T07:10:00.651" v="3040" actId="1076"/>
          <ac:spMkLst>
            <pc:docMk/>
            <pc:sldMk cId="3272844815" sldId="699"/>
            <ac:spMk id="5" creationId="{7B847BE7-1B42-4054-8AC8-0AEC9B2C188A}"/>
          </ac:spMkLst>
        </pc:spChg>
      </pc:sldChg>
      <pc:sldChg chg="addSp delSp modSp new mod">
        <pc:chgData name="천 성원" userId="9b0015a315ea0d4e" providerId="LiveId" clId="{AA644CFF-95C4-4CC2-B119-25063D491463}" dt="2021-07-13T06:29:57.450" v="2741"/>
        <pc:sldMkLst>
          <pc:docMk/>
          <pc:sldMk cId="2166561402" sldId="700"/>
        </pc:sldMkLst>
        <pc:spChg chg="mod">
          <ac:chgData name="천 성원" userId="9b0015a315ea0d4e" providerId="LiveId" clId="{AA644CFF-95C4-4CC2-B119-25063D491463}" dt="2021-07-13T06:17:07.941" v="2139"/>
          <ac:spMkLst>
            <pc:docMk/>
            <pc:sldMk cId="2166561402" sldId="700"/>
            <ac:spMk id="2" creationId="{D7C040DC-E39F-4335-A3D0-FA83E4B05814}"/>
          </ac:spMkLst>
        </pc:spChg>
        <pc:spChg chg="mod">
          <ac:chgData name="천 성원" userId="9b0015a315ea0d4e" providerId="LiveId" clId="{AA644CFF-95C4-4CC2-B119-25063D491463}" dt="2021-07-13T06:29:57.450" v="2741"/>
          <ac:spMkLst>
            <pc:docMk/>
            <pc:sldMk cId="2166561402" sldId="700"/>
            <ac:spMk id="3" creationId="{19A3ED7A-87BB-4998-A866-FF2E6D180EB8}"/>
          </ac:spMkLst>
        </pc:spChg>
        <pc:picChg chg="add del mod">
          <ac:chgData name="천 성원" userId="9b0015a315ea0d4e" providerId="LiveId" clId="{AA644CFF-95C4-4CC2-B119-25063D491463}" dt="2021-07-13T06:21:21.952" v="2334" actId="21"/>
          <ac:picMkLst>
            <pc:docMk/>
            <pc:sldMk cId="2166561402" sldId="700"/>
            <ac:picMk id="6" creationId="{DF4638C2-A302-4B72-9DA3-BE6920E2AEA2}"/>
          </ac:picMkLst>
        </pc:picChg>
        <pc:picChg chg="add mod">
          <ac:chgData name="천 성원" userId="9b0015a315ea0d4e" providerId="LiveId" clId="{AA644CFF-95C4-4CC2-B119-25063D491463}" dt="2021-07-13T06:22:08.689" v="2386" actId="1076"/>
          <ac:picMkLst>
            <pc:docMk/>
            <pc:sldMk cId="2166561402" sldId="700"/>
            <ac:picMk id="8" creationId="{B9FBCE7D-4CEE-4582-A6BE-2BA8D2290030}"/>
          </ac:picMkLst>
        </pc:picChg>
        <pc:picChg chg="add mod">
          <ac:chgData name="천 성원" userId="9b0015a315ea0d4e" providerId="LiveId" clId="{AA644CFF-95C4-4CC2-B119-25063D491463}" dt="2021-07-13T06:24:48.187" v="2459" actId="1076"/>
          <ac:picMkLst>
            <pc:docMk/>
            <pc:sldMk cId="2166561402" sldId="700"/>
            <ac:picMk id="10" creationId="{1335B4E4-106F-4215-822E-4054F6901727}"/>
          </ac:picMkLst>
        </pc:picChg>
        <pc:picChg chg="add del mod">
          <ac:chgData name="천 성원" userId="9b0015a315ea0d4e" providerId="LiveId" clId="{AA644CFF-95C4-4CC2-B119-25063D491463}" dt="2021-07-13T06:23:26.226" v="2438" actId="21"/>
          <ac:picMkLst>
            <pc:docMk/>
            <pc:sldMk cId="2166561402" sldId="700"/>
            <ac:picMk id="12" creationId="{7E17C86D-02EF-4E4D-825D-C338594667AF}"/>
          </ac:picMkLst>
        </pc:picChg>
        <pc:picChg chg="add mod">
          <ac:chgData name="천 성원" userId="9b0015a315ea0d4e" providerId="LiveId" clId="{AA644CFF-95C4-4CC2-B119-25063D491463}" dt="2021-07-13T06:25:05.504" v="2463" actId="14100"/>
          <ac:picMkLst>
            <pc:docMk/>
            <pc:sldMk cId="2166561402" sldId="700"/>
            <ac:picMk id="14" creationId="{1D9FF02B-9110-427C-A6E8-FDFE85CBA9FC}"/>
          </ac:picMkLst>
        </pc:picChg>
        <pc:picChg chg="add del mod">
          <ac:chgData name="천 성원" userId="9b0015a315ea0d4e" providerId="LiveId" clId="{AA644CFF-95C4-4CC2-B119-25063D491463}" dt="2021-07-13T06:24:31.654" v="2450" actId="21"/>
          <ac:picMkLst>
            <pc:docMk/>
            <pc:sldMk cId="2166561402" sldId="700"/>
            <ac:picMk id="16" creationId="{7A0E9797-5558-427C-A74D-84045428DDE1}"/>
          </ac:picMkLst>
        </pc:picChg>
        <pc:picChg chg="add mod">
          <ac:chgData name="천 성원" userId="9b0015a315ea0d4e" providerId="LiveId" clId="{AA644CFF-95C4-4CC2-B119-25063D491463}" dt="2021-07-13T06:25:12.479" v="2465" actId="14100"/>
          <ac:picMkLst>
            <pc:docMk/>
            <pc:sldMk cId="2166561402" sldId="700"/>
            <ac:picMk id="18" creationId="{6FFCFF70-1E17-4213-AAC3-DA554EA1A671}"/>
          </ac:picMkLst>
        </pc:picChg>
      </pc:sldChg>
      <pc:sldChg chg="delSp modSp add mod">
        <pc:chgData name="천 성원" userId="9b0015a315ea0d4e" providerId="LiveId" clId="{AA644CFF-95C4-4CC2-B119-25063D491463}" dt="2021-07-13T07:04:57.734" v="3010" actId="1076"/>
        <pc:sldMkLst>
          <pc:docMk/>
          <pc:sldMk cId="928338096" sldId="701"/>
        </pc:sldMkLst>
        <pc:spChg chg="mod">
          <ac:chgData name="천 성원" userId="9b0015a315ea0d4e" providerId="LiveId" clId="{AA644CFF-95C4-4CC2-B119-25063D491463}" dt="2021-07-13T07:04:53.017" v="3008" actId="20577"/>
          <ac:spMkLst>
            <pc:docMk/>
            <pc:sldMk cId="928338096" sldId="701"/>
            <ac:spMk id="3" creationId="{19A3ED7A-87BB-4998-A866-FF2E6D180EB8}"/>
          </ac:spMkLst>
        </pc:spChg>
        <pc:picChg chg="mod">
          <ac:chgData name="천 성원" userId="9b0015a315ea0d4e" providerId="LiveId" clId="{AA644CFF-95C4-4CC2-B119-25063D491463}" dt="2021-07-13T07:04:56.198" v="3009" actId="1076"/>
          <ac:picMkLst>
            <pc:docMk/>
            <pc:sldMk cId="928338096" sldId="701"/>
            <ac:picMk id="8" creationId="{B9FBCE7D-4CEE-4582-A6BE-2BA8D2290030}"/>
          </ac:picMkLst>
        </pc:picChg>
        <pc:picChg chg="mod">
          <ac:chgData name="천 성원" userId="9b0015a315ea0d4e" providerId="LiveId" clId="{AA644CFF-95C4-4CC2-B119-25063D491463}" dt="2021-07-13T07:04:57.734" v="3010" actId="1076"/>
          <ac:picMkLst>
            <pc:docMk/>
            <pc:sldMk cId="928338096" sldId="701"/>
            <ac:picMk id="10" creationId="{1335B4E4-106F-4215-822E-4054F6901727}"/>
          </ac:picMkLst>
        </pc:picChg>
        <pc:picChg chg="del">
          <ac:chgData name="천 성원" userId="9b0015a315ea0d4e" providerId="LiveId" clId="{AA644CFF-95C4-4CC2-B119-25063D491463}" dt="2021-07-13T06:27:05.799" v="2493" actId="21"/>
          <ac:picMkLst>
            <pc:docMk/>
            <pc:sldMk cId="928338096" sldId="701"/>
            <ac:picMk id="14" creationId="{1D9FF02B-9110-427C-A6E8-FDFE85CBA9FC}"/>
          </ac:picMkLst>
        </pc:picChg>
        <pc:picChg chg="del">
          <ac:chgData name="천 성원" userId="9b0015a315ea0d4e" providerId="LiveId" clId="{AA644CFF-95C4-4CC2-B119-25063D491463}" dt="2021-07-13T06:27:06.706" v="2494" actId="21"/>
          <ac:picMkLst>
            <pc:docMk/>
            <pc:sldMk cId="928338096" sldId="701"/>
            <ac:picMk id="18" creationId="{6FFCFF70-1E17-4213-AAC3-DA554EA1A671}"/>
          </ac:picMkLst>
        </pc:picChg>
      </pc:sldChg>
      <pc:sldChg chg="addSp modSp new mod">
        <pc:chgData name="천 성원" userId="9b0015a315ea0d4e" providerId="LiveId" clId="{AA644CFF-95C4-4CC2-B119-25063D491463}" dt="2021-07-13T07:04:43.787" v="3006" actId="1076"/>
        <pc:sldMkLst>
          <pc:docMk/>
          <pc:sldMk cId="359706484" sldId="702"/>
        </pc:sldMkLst>
        <pc:spChg chg="mod">
          <ac:chgData name="천 성원" userId="9b0015a315ea0d4e" providerId="LiveId" clId="{AA644CFF-95C4-4CC2-B119-25063D491463}" dt="2021-07-13T06:58:51.537" v="2763"/>
          <ac:spMkLst>
            <pc:docMk/>
            <pc:sldMk cId="359706484" sldId="702"/>
            <ac:spMk id="2" creationId="{38FF7126-FF52-4C64-B4A1-0E96F5702BB6}"/>
          </ac:spMkLst>
        </pc:spChg>
        <pc:spChg chg="mod">
          <ac:chgData name="천 성원" userId="9b0015a315ea0d4e" providerId="LiveId" clId="{AA644CFF-95C4-4CC2-B119-25063D491463}" dt="2021-07-13T07:04:21.951" v="3005" actId="20577"/>
          <ac:spMkLst>
            <pc:docMk/>
            <pc:sldMk cId="359706484" sldId="702"/>
            <ac:spMk id="3" creationId="{79654ACD-D81D-4088-98B2-698F949E2724}"/>
          </ac:spMkLst>
        </pc:spChg>
        <pc:picChg chg="add mod">
          <ac:chgData name="천 성원" userId="9b0015a315ea0d4e" providerId="LiveId" clId="{AA644CFF-95C4-4CC2-B119-25063D491463}" dt="2021-07-13T07:04:43.787" v="3006" actId="1076"/>
          <ac:picMkLst>
            <pc:docMk/>
            <pc:sldMk cId="359706484" sldId="702"/>
            <ac:picMk id="6" creationId="{2E718915-6384-4E86-9D06-522E1D8FB2D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276477" cy="338188"/>
          </a:xfrm>
          <a:prstGeom prst="rect">
            <a:avLst/>
          </a:prstGeom>
        </p:spPr>
        <p:txBody>
          <a:bodyPr vert="horz" lIns="90748" tIns="45374" rIns="90748" bIns="453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532" y="1"/>
            <a:ext cx="4276477" cy="338188"/>
          </a:xfrm>
          <a:prstGeom prst="rect">
            <a:avLst/>
          </a:prstGeom>
        </p:spPr>
        <p:txBody>
          <a:bodyPr vert="horz" lIns="90748" tIns="45374" rIns="90748" bIns="45374" rtlCol="0"/>
          <a:lstStyle>
            <a:lvl1pPr algn="r">
              <a:defRPr sz="1200"/>
            </a:lvl1pPr>
          </a:lstStyle>
          <a:p>
            <a:fld id="{E021F619-4566-45EA-B6C3-96CEC4C401EB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397575"/>
            <a:ext cx="4276477" cy="338188"/>
          </a:xfrm>
          <a:prstGeom prst="rect">
            <a:avLst/>
          </a:prstGeom>
        </p:spPr>
        <p:txBody>
          <a:bodyPr vert="horz" lIns="90748" tIns="45374" rIns="90748" bIns="453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532" y="6397575"/>
            <a:ext cx="4276477" cy="338188"/>
          </a:xfrm>
          <a:prstGeom prst="rect">
            <a:avLst/>
          </a:prstGeom>
        </p:spPr>
        <p:txBody>
          <a:bodyPr vert="horz" lIns="90748" tIns="45374" rIns="90748" bIns="45374" rtlCol="0" anchor="b"/>
          <a:lstStyle>
            <a:lvl1pPr algn="r">
              <a:defRPr sz="1200"/>
            </a:lvl1pPr>
          </a:lstStyle>
          <a:p>
            <a:fld id="{D9947C4F-525A-47AC-9074-D164A2792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91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4275403" cy="336787"/>
          </a:xfrm>
          <a:prstGeom prst="rect">
            <a:avLst/>
          </a:prstGeom>
        </p:spPr>
        <p:txBody>
          <a:bodyPr vert="horz" lIns="90748" tIns="45374" rIns="90748" bIns="4537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32" y="1"/>
            <a:ext cx="4275403" cy="336787"/>
          </a:xfrm>
          <a:prstGeom prst="rect">
            <a:avLst/>
          </a:prstGeom>
        </p:spPr>
        <p:txBody>
          <a:bodyPr vert="horz" lIns="90748" tIns="45374" rIns="90748" bIns="45374" rtlCol="0"/>
          <a:lstStyle>
            <a:lvl1pPr algn="r">
              <a:defRPr sz="1200"/>
            </a:lvl1pPr>
          </a:lstStyle>
          <a:p>
            <a:fld id="{50CA9F8B-82E6-4C42-9925-EE1556CACF4F}" type="datetimeFigureOut">
              <a:rPr lang="ko-KR" altLang="en-US" smtClean="0"/>
              <a:pPr/>
              <a:t>2021-08-03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49613" y="504825"/>
            <a:ext cx="336708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48" tIns="45374" rIns="90748" bIns="4537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4" y="3199489"/>
            <a:ext cx="7893050" cy="3031093"/>
          </a:xfrm>
          <a:prstGeom prst="rect">
            <a:avLst/>
          </a:prstGeom>
        </p:spPr>
        <p:txBody>
          <a:bodyPr vert="horz" lIns="90748" tIns="45374" rIns="90748" bIns="4537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6397808"/>
            <a:ext cx="4275403" cy="336787"/>
          </a:xfrm>
          <a:prstGeom prst="rect">
            <a:avLst/>
          </a:prstGeom>
        </p:spPr>
        <p:txBody>
          <a:bodyPr vert="horz" lIns="90748" tIns="45374" rIns="90748" bIns="4537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32" y="6397808"/>
            <a:ext cx="4275403" cy="336787"/>
          </a:xfrm>
          <a:prstGeom prst="rect">
            <a:avLst/>
          </a:prstGeom>
        </p:spPr>
        <p:txBody>
          <a:bodyPr vert="horz" lIns="90748" tIns="45374" rIns="90748" bIns="45374" rtlCol="0" anchor="b"/>
          <a:lstStyle>
            <a:lvl1pPr algn="r">
              <a:defRPr sz="1200"/>
            </a:lvl1pPr>
          </a:lstStyle>
          <a:p>
            <a:fld id="{8FB397B0-B220-4CB7-9DBE-E83D721F11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82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397B0-B220-4CB7-9DBE-E83D721F11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13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EC64-D867-4096-AC29-4BC9356A8150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8ADC-FE44-46D9-A627-22F904CA56F3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384C-F953-4DDC-8196-10F3EAB84D1A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0" y="556558"/>
            <a:ext cx="9144000" cy="1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01823"/>
            <a:ext cx="8013576" cy="432048"/>
          </a:xfrm>
        </p:spPr>
        <p:txBody>
          <a:bodyPr anchor="ctr">
            <a:noAutofit/>
          </a:bodyPr>
          <a:lstStyle>
            <a:lvl1pPr algn="l">
              <a:defRPr sz="2000" b="0" spc="-15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073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6CE8-D6D1-4AD0-AF1C-430B2A94978D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15506"/>
            <a:ext cx="9144000" cy="14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35286" y="6714288"/>
            <a:ext cx="2133600" cy="149101"/>
          </a:xfrm>
        </p:spPr>
        <p:txBody>
          <a:bodyPr/>
          <a:lstStyle>
            <a:lvl1pPr>
              <a:defRPr sz="7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2046" y="8701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/>
              </a:rPr>
              <a:t></a:t>
            </a:r>
            <a:endParaRPr lang="ko-KR" altLang="en-US" sz="2400" b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175D-8A71-473A-AD80-0FD790D20CCA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DB8E-774B-41FD-80F4-40A1B1A4F2AE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B924-A478-4D96-AF16-D045F7154FB9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2A3E-9266-435D-B258-A7CE01B23089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4D0E-7DAD-4398-A2C7-D123B5F7B874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B32A-9CC9-46CD-B460-EBDDFEB2FF0A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1F1A-2B99-453B-A0A7-724E3E01D68E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221" y="115779"/>
            <a:ext cx="1524000" cy="4320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FC6FE-67CC-4035-97AF-C40AAC60AE83}" type="datetime1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DAFD-20C1-4E2C-B88F-88105DF8B8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040" y="1340769"/>
            <a:ext cx="8316416" cy="2808312"/>
          </a:xfrm>
        </p:spPr>
        <p:txBody>
          <a:bodyPr>
            <a:noAutofit/>
          </a:bodyPr>
          <a:lstStyle/>
          <a:p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2021 </a:t>
            </a:r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여름학기 그래픽스 랩실 세미나</a:t>
            </a:r>
            <a:b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4000" spc="-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OptiX</a:t>
            </a:r>
            <a:r>
              <a:rPr lang="en-US" altLang="ko-KR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7 </a:t>
            </a:r>
            <a:r>
              <a:rPr lang="ko-KR" altLang="en-US" sz="4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코드 분석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4653136"/>
            <a:ext cx="9144000" cy="144016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80112" y="4761136"/>
            <a:ext cx="3168352" cy="324000"/>
          </a:xfrm>
        </p:spPr>
        <p:txBody>
          <a:bodyPr>
            <a:noAutofit/>
          </a:bodyPr>
          <a:lstStyle/>
          <a:p>
            <a:pPr algn="r"/>
            <a:r>
              <a:rPr lang="ko-KR" altLang="en-US" sz="1800" b="1" dirty="0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서강대학교 그래픽스 연구실</a:t>
            </a:r>
            <a:endParaRPr lang="en-US" altLang="ko-KR" sz="1800" b="1" dirty="0">
              <a:solidFill>
                <a:schemeClr val="bg1"/>
              </a:solidFill>
              <a:latin typeface="HY중고딕" pitchFamily="18" charset="-127"/>
              <a:ea typeface="HY중고딕" pitchFamily="18" charset="-127"/>
            </a:endParaRPr>
          </a:p>
          <a:p>
            <a:pPr algn="r"/>
            <a:r>
              <a:rPr lang="ko-KR" altLang="en-US" sz="1800" b="1" dirty="0">
                <a:solidFill>
                  <a:schemeClr val="bg1"/>
                </a:solidFill>
                <a:latin typeface="HY중고딕" pitchFamily="18" charset="-127"/>
                <a:ea typeface="HY중고딕" pitchFamily="18" charset="-127"/>
              </a:rPr>
              <a:t>천성원</a:t>
            </a:r>
            <a:endParaRPr lang="en-US" altLang="ko-KR" sz="1800" b="1" dirty="0">
              <a:solidFill>
                <a:schemeClr val="bg1"/>
              </a:solidFill>
              <a:latin typeface="HY중고딕" pitchFamily="18" charset="-127"/>
              <a:ea typeface="HY중고딕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-18480" y="4923136"/>
            <a:ext cx="5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2F824-126F-449D-8BFA-E1287EDD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– </a:t>
            </a:r>
            <a:r>
              <a:rPr lang="en-US" altLang="ko-KR" dirty="0" err="1"/>
              <a:t>optixLaunch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0FF8C-F2A4-4E2C-B509-4D6679A7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optixLaunch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() </a:t>
            </a:r>
            <a:r>
              <a:rPr lang="ko-KR" altLang="en-US" sz="1800" dirty="0">
                <a:solidFill>
                  <a:srgbClr val="000000"/>
                </a:solidFill>
                <a:ea typeface="돋움체" panose="020B0609000101010101" pitchFamily="49" charset="-127"/>
              </a:rPr>
              <a:t>분석</a:t>
            </a:r>
            <a:endParaRPr lang="en-US" altLang="ko-KR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optixLaunch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 pipeline,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stream,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d_param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sizeof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 Params )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&amp;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sbt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width, height, /*depth=*/1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Available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: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stream,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d_param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sizeof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(Params),width, height, depth</a:t>
            </a:r>
            <a:endParaRPr lang="en-US" altLang="ko-KR" sz="1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stream: CUDA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스트림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d_param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device pointer parameter(params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에서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cudaMemcpy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>
              <a:buFontTx/>
              <a:buChar char="-"/>
            </a:pP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sizeof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(Params):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d_param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의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byte size</a:t>
            </a:r>
          </a:p>
          <a:p>
            <a:pPr>
              <a:buFontTx/>
              <a:buChar char="-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width, height, depth: display attribute</a:t>
            </a:r>
          </a:p>
          <a:p>
            <a:pPr>
              <a:buFontTx/>
              <a:buChar char="-"/>
            </a:pP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>
              <a:buFontTx/>
              <a:buChar char="-"/>
            </a:pP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pipeline: compile option, link option, program group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이 결합된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optix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pipeline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변수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sbt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: hit, miss,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raygen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등의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program,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material property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등을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</a:rPr>
              <a:t>모아놓은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테이블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(shader binding table). 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    SBT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는 이러한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record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를 모아 놓은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device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memory array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이며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, traversal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을 하는 동안 사용할 특정한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program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을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select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한다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6204C5-75E5-4402-8817-90B3727A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3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2F824-126F-449D-8BFA-E1287EDD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– </a:t>
            </a:r>
            <a:r>
              <a:rPr lang="en-US" altLang="ko-KR" dirty="0" err="1"/>
              <a:t>pipeline&amp;SBT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C8962A6-E256-44E7-A390-8BEEC541E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93108"/>
            <a:ext cx="912576" cy="50736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6204C5-75E5-4402-8817-90B3727A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11</a:t>
            </a:fld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EF16544-1AD9-496F-AA5C-8752571A6E89}"/>
              </a:ext>
            </a:extLst>
          </p:cNvPr>
          <p:cNvCxnSpPr>
            <a:cxnSpLocks/>
          </p:cNvCxnSpPr>
          <p:nvPr/>
        </p:nvCxnSpPr>
        <p:spPr>
          <a:xfrm flipH="1">
            <a:off x="1596144" y="764704"/>
            <a:ext cx="2255776" cy="331236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B60FDA-5F24-43CC-A5D2-D4D73BC7E725}"/>
              </a:ext>
            </a:extLst>
          </p:cNvPr>
          <p:cNvCxnSpPr>
            <a:cxnSpLocks/>
          </p:cNvCxnSpPr>
          <p:nvPr/>
        </p:nvCxnSpPr>
        <p:spPr>
          <a:xfrm flipH="1" flipV="1">
            <a:off x="1596144" y="5445224"/>
            <a:ext cx="2255776" cy="83447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E576270-B03D-4B62-9CAA-5CE1D1ABCDB3}"/>
              </a:ext>
            </a:extLst>
          </p:cNvPr>
          <p:cNvGrpSpPr/>
          <p:nvPr/>
        </p:nvGrpSpPr>
        <p:grpSpPr>
          <a:xfrm>
            <a:off x="683568" y="5451078"/>
            <a:ext cx="1008112" cy="715680"/>
            <a:chOff x="683568" y="5445224"/>
            <a:chExt cx="1008112" cy="7156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97563-9752-49A5-8C36-1A090EF4D3C4}"/>
                </a:ext>
              </a:extLst>
            </p:cNvPr>
            <p:cNvSpPr/>
            <p:nvPr/>
          </p:nvSpPr>
          <p:spPr>
            <a:xfrm>
              <a:off x="683568" y="5445224"/>
              <a:ext cx="912576" cy="715680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587596-B352-4933-9494-3CB1DEAC276A}"/>
                </a:ext>
              </a:extLst>
            </p:cNvPr>
            <p:cNvSpPr txBox="1"/>
            <p:nvPr/>
          </p:nvSpPr>
          <p:spPr>
            <a:xfrm>
              <a:off x="733521" y="5509136"/>
              <a:ext cx="9581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Launch</a:t>
              </a:r>
            </a:p>
            <a:p>
              <a:r>
                <a:rPr lang="en-US" altLang="ko-KR" sz="1400" dirty="0"/>
                <a:t>&amp;display</a:t>
              </a:r>
              <a:endParaRPr lang="ko-KR" altLang="en-US" sz="14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29D424-114F-4605-996F-5E158E1FC48C}"/>
              </a:ext>
            </a:extLst>
          </p:cNvPr>
          <p:cNvSpPr/>
          <p:nvPr/>
        </p:nvSpPr>
        <p:spPr>
          <a:xfrm>
            <a:off x="683568" y="4077072"/>
            <a:ext cx="912576" cy="1368152"/>
          </a:xfrm>
          <a:prstGeom prst="rect">
            <a:avLst/>
          </a:prstGeom>
          <a:solidFill>
            <a:srgbClr val="00B050">
              <a:alpha val="7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2A4EF-FC08-4699-9FAC-5535F9233BFC}"/>
              </a:ext>
            </a:extLst>
          </p:cNvPr>
          <p:cNvSpPr txBox="1"/>
          <p:nvPr/>
        </p:nvSpPr>
        <p:spPr>
          <a:xfrm>
            <a:off x="703234" y="4476562"/>
            <a:ext cx="82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Pipeline</a:t>
            </a:r>
          </a:p>
          <a:p>
            <a:r>
              <a:rPr lang="en-US" altLang="ko-KR" sz="1400" dirty="0"/>
              <a:t>&amp;SBT</a:t>
            </a:r>
            <a:endParaRPr lang="ko-KR" altLang="en-US" sz="1400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13DD459C-D9D6-4F3B-8217-7A4BECAA12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764704"/>
            <a:ext cx="3527508" cy="55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2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D0E75-1DFB-45CD-9177-5B848D41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pipeline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DA1CD1B9-A23E-4FFB-889D-9C817D812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4" y="1412776"/>
            <a:ext cx="7383972" cy="50736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A48FF5-61EE-4ABC-9275-5B9D9BC4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632A1-6D42-49B7-96C2-EA0EC3405324}"/>
              </a:ext>
            </a:extLst>
          </p:cNvPr>
          <p:cNvSpPr txBox="1"/>
          <p:nvPr/>
        </p:nvSpPr>
        <p:spPr>
          <a:xfrm>
            <a:off x="1331640" y="860665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optixPipelineCreate</a:t>
            </a:r>
            <a:r>
              <a:rPr lang="en-US" altLang="ko-KR" dirty="0"/>
              <a:t>() </a:t>
            </a:r>
            <a:r>
              <a:rPr lang="ko-KR" altLang="en-US" dirty="0"/>
              <a:t>부분 코드</a:t>
            </a:r>
          </a:p>
        </p:txBody>
      </p:sp>
    </p:spTree>
    <p:extLst>
      <p:ext uri="{BB962C8B-B14F-4D97-AF65-F5344CB8AC3E}">
        <p14:creationId xmlns:p14="http://schemas.microsoft.com/office/powerpoint/2010/main" val="104627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D19D8-649C-4500-8788-805565A7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SBT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C7419B50-458A-44E2-A18A-34F76B5E3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5" y="836712"/>
            <a:ext cx="4501917" cy="5688632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1E9363-B13B-4666-9DF1-0F47894D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3E21A-25BB-4F26-B412-3DB6010E6C78}"/>
              </a:ext>
            </a:extLst>
          </p:cNvPr>
          <p:cNvSpPr txBox="1"/>
          <p:nvPr/>
        </p:nvSpPr>
        <p:spPr>
          <a:xfrm>
            <a:off x="5473434" y="13407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SBT </a:t>
            </a:r>
            <a:r>
              <a:rPr lang="ko-KR" altLang="en-US" dirty="0"/>
              <a:t>구성하는 부분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781F-39C7-439B-A8C5-4BF8140A1E64}"/>
              </a:ext>
            </a:extLst>
          </p:cNvPr>
          <p:cNvSpPr txBox="1"/>
          <p:nvPr/>
        </p:nvSpPr>
        <p:spPr>
          <a:xfrm>
            <a:off x="4860032" y="2066468"/>
            <a:ext cx="4104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구성</a:t>
            </a:r>
            <a:r>
              <a:rPr lang="en-US" altLang="ko-KR" sz="1600" dirty="0">
                <a:latin typeface="+mn-ea"/>
              </a:rPr>
              <a:t>:</a:t>
            </a:r>
          </a:p>
          <a:p>
            <a:r>
              <a:rPr lang="en-US" altLang="ko-KR" sz="1600" dirty="0" err="1">
                <a:latin typeface="+mn-ea"/>
              </a:rPr>
              <a:t>optixSbtRecordPackHeader</a:t>
            </a:r>
            <a:r>
              <a:rPr lang="en-US" altLang="ko-KR" sz="1600" dirty="0">
                <a:latin typeface="+mn-ea"/>
              </a:rPr>
              <a:t>() </a:t>
            </a:r>
            <a:r>
              <a:rPr lang="ko-KR" altLang="en-US" sz="1600" dirty="0">
                <a:latin typeface="+mn-ea"/>
              </a:rPr>
              <a:t>함수로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 err="1">
                <a:latin typeface="+mn-ea"/>
              </a:rPr>
              <a:t>rg_sbt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ms_sbt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hg_sbt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각각에 해당하는 </a:t>
            </a:r>
            <a:r>
              <a:rPr lang="en-US" altLang="ko-KR" sz="1600" dirty="0">
                <a:latin typeface="+mn-ea"/>
              </a:rPr>
              <a:t>program group</a:t>
            </a:r>
            <a:r>
              <a:rPr lang="ko-KR" altLang="en-US" sz="1600" dirty="0">
                <a:latin typeface="+mn-ea"/>
              </a:rPr>
              <a:t>을 </a:t>
            </a:r>
            <a:r>
              <a:rPr lang="en-US" altLang="ko-KR" sz="1600" dirty="0">
                <a:latin typeface="+mn-ea"/>
              </a:rPr>
              <a:t>pack.</a:t>
            </a:r>
          </a:p>
          <a:p>
            <a:r>
              <a:rPr lang="en-US" altLang="ko-KR" sz="1600" dirty="0">
                <a:latin typeface="+mn-ea"/>
              </a:rPr>
              <a:t> </a:t>
            </a:r>
          </a:p>
          <a:p>
            <a:r>
              <a:rPr lang="ko-KR" altLang="en-US" sz="1600" dirty="0">
                <a:latin typeface="+mn-ea"/>
              </a:rPr>
              <a:t>이후 </a:t>
            </a:r>
            <a:r>
              <a:rPr lang="en-US" altLang="ko-KR" sz="1600" dirty="0" err="1">
                <a:latin typeface="+mn-ea"/>
              </a:rPr>
              <a:t>cudaMemcpy</a:t>
            </a:r>
            <a:r>
              <a:rPr lang="en-US" altLang="ko-KR" sz="1600" dirty="0">
                <a:latin typeface="+mn-ea"/>
              </a:rPr>
              <a:t>() </a:t>
            </a:r>
            <a:r>
              <a:rPr lang="ko-KR" altLang="en-US" sz="1600" dirty="0">
                <a:latin typeface="+mn-ea"/>
              </a:rPr>
              <a:t>함수로 해당하는 </a:t>
            </a:r>
            <a:r>
              <a:rPr lang="en-US" altLang="ko-KR" sz="1600" dirty="0">
                <a:latin typeface="+mn-ea"/>
              </a:rPr>
              <a:t>record device </a:t>
            </a:r>
            <a:r>
              <a:rPr lang="ko-KR" altLang="en-US" sz="1600" dirty="0">
                <a:latin typeface="+mn-ea"/>
              </a:rPr>
              <a:t>포인터에 </a:t>
            </a:r>
            <a:r>
              <a:rPr lang="en-US" altLang="ko-KR" sz="1600" dirty="0">
                <a:latin typeface="+mn-ea"/>
              </a:rPr>
              <a:t>memory copy.</a:t>
            </a:r>
          </a:p>
          <a:p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e.g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rg_sbt</a:t>
            </a:r>
            <a:r>
              <a:rPr lang="en-US" altLang="ko-KR" sz="1600" dirty="0">
                <a:latin typeface="+mn-ea"/>
              </a:rPr>
              <a:t> -&gt; </a:t>
            </a:r>
            <a:r>
              <a:rPr lang="en-US" altLang="ko-KR" sz="1600" dirty="0" err="1">
                <a:latin typeface="+mn-ea"/>
              </a:rPr>
              <a:t>raygen_record</a:t>
            </a:r>
            <a:r>
              <a:rPr lang="en-US" altLang="ko-KR" sz="1600" dirty="0">
                <a:latin typeface="+mn-ea"/>
              </a:rPr>
              <a:t>).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최종적으로 구조체 변수 </a:t>
            </a:r>
            <a:r>
              <a:rPr lang="en-US" altLang="ko-KR" sz="1600" dirty="0" err="1">
                <a:latin typeface="+mn-ea"/>
              </a:rPr>
              <a:t>sbt</a:t>
            </a:r>
            <a:r>
              <a:rPr lang="ko-KR" altLang="en-US" sz="1600" dirty="0">
                <a:latin typeface="+mn-ea"/>
              </a:rPr>
              <a:t>의 멤버변수에 각각의 </a:t>
            </a:r>
            <a:r>
              <a:rPr lang="en-US" altLang="ko-KR" sz="1600" dirty="0">
                <a:latin typeface="+mn-ea"/>
              </a:rPr>
              <a:t>record </a:t>
            </a:r>
            <a:r>
              <a:rPr lang="ko-KR" altLang="en-US" sz="1600" dirty="0">
                <a:latin typeface="+mn-ea"/>
              </a:rPr>
              <a:t>포인터와 다른 </a:t>
            </a:r>
            <a:r>
              <a:rPr lang="en-US" altLang="ko-KR" sz="1600" dirty="0">
                <a:latin typeface="+mn-ea"/>
              </a:rPr>
              <a:t>attribute</a:t>
            </a:r>
            <a:r>
              <a:rPr lang="ko-KR" altLang="en-US" sz="1600" dirty="0">
                <a:latin typeface="+mn-ea"/>
              </a:rPr>
              <a:t>를 할당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471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1692B-1819-4280-AE0C-3C1190E8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– </a:t>
            </a:r>
            <a:r>
              <a:rPr lang="en-US" altLang="ko-KR" dirty="0" err="1"/>
              <a:t>optixPipelineCreate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0EC50-D2D1-44E3-9767-F119294B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Pipeline </a:t>
            </a:r>
            <a:r>
              <a:rPr lang="ko-KR" altLang="en-US" sz="2000" dirty="0"/>
              <a:t>부분 코드 분석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optixPipelineCreate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>
                <a:latin typeface="+mn-ea"/>
              </a:rPr>
              <a:t>context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en-US" altLang="ko-KR" sz="1600" dirty="0">
                <a:latin typeface="+mn-ea"/>
              </a:rPr>
              <a:t>&amp;pipeline_compile_options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,&amp;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pipeline_link_options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program_groups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program_groups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)/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program_groups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[0]),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log, &amp;</a:t>
            </a:r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sizeof_log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&amp;pipeline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Available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pipeline_link_options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log,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sizeof_log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buFontTx/>
              <a:buChar char="-"/>
            </a:pP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pipeline_link_options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: create pipeline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에 필요한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Link option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을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</a:rPr>
              <a:t>모아놓은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구조체 변수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maxTraceDepth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: trace recursion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의 최대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깊이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debugLevel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디버깅 단계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     위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두 개의 멤버변수가 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-   log,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sizeof_log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에러 로그를 기록하는 변수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</a:rPr>
              <a:t>sizeof_log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log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의 길이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45D08-2F93-4438-BB89-A5D08A70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3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6BF5-097E-4613-8691-486F29C6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– </a:t>
            </a:r>
            <a:r>
              <a:rPr lang="en-US" altLang="ko-KR" dirty="0" err="1"/>
              <a:t>optixSbtRecordPackHeader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40453-97B6-47A5-9ECE-136039BCF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SBT </a:t>
            </a:r>
            <a:r>
              <a:rPr lang="ko-KR" altLang="en-US" sz="2000" dirty="0"/>
              <a:t>부분 코드 분석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optixSbtRecordPackHeader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miss_prog_group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&amp;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ms_sbt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* 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또는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(raygen_prog_group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,&amp;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rg_sbt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), (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hitgroup_prog_group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&amp;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hg_sbt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Available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ms_sbt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ms_sbt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miss program group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 모인 테이블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이후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cuda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device pointer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변수인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miss_record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에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memcpy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되며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miss_record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는 다시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sbt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의 멤버 변수에 할당됨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ms_sbt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는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rg_sbt,hg_sbt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와 다르게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bg_color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라는 멤버 변수 데이터가 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변수 명 그대로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background color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이고 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miss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일때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칠할 배경 색인 것으로 추측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9FC206-772C-478B-B509-5A6E7B14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CCA346F-35B2-44D7-88DF-2CEA5CF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962" y="4365104"/>
            <a:ext cx="3082648" cy="2205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3BBF20-35AC-4D16-8E43-0DFA11463F08}"/>
              </a:ext>
            </a:extLst>
          </p:cNvPr>
          <p:cNvSpPr txBox="1"/>
          <p:nvPr/>
        </p:nvSpPr>
        <p:spPr>
          <a:xfrm>
            <a:off x="3707904" y="6112516"/>
            <a:ext cx="188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optixTriangle.h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45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A63C5-66C2-42AB-97FD-19E21D65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12538-6947-47A8-B161-670671AF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필요한 변수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1800" dirty="0"/>
              <a:t>context, </a:t>
            </a:r>
            <a:r>
              <a:rPr lang="en-US" altLang="ko-KR" sz="1800" dirty="0" err="1">
                <a:ea typeface="돋움체" panose="020B0609000101010101" pitchFamily="49" charset="-127"/>
              </a:rPr>
              <a:t>pipeline_compile_options</a:t>
            </a:r>
            <a:r>
              <a:rPr lang="en-US" altLang="ko-KR" sz="1800" dirty="0">
                <a:ea typeface="돋움체" panose="020B0609000101010101" pitchFamily="49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raygen_prog_group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miss_prog_group</a:t>
            </a:r>
            <a:r>
              <a:rPr lang="en-US" altLang="ko-KR" sz="1800" dirty="0">
                <a:solidFill>
                  <a:srgbClr val="000000"/>
                </a:solidFill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ea typeface="돋움체" panose="020B0609000101010101" pitchFamily="49" charset="-127"/>
              </a:rPr>
              <a:t>hitgroup_prog_group</a:t>
            </a:r>
            <a:endParaRPr lang="en-US" altLang="ko-KR" sz="18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2000" dirty="0"/>
          </a:p>
          <a:p>
            <a:r>
              <a:rPr lang="en-US" altLang="ko-KR" sz="1600" dirty="0"/>
              <a:t>context: </a:t>
            </a:r>
            <a:r>
              <a:rPr lang="ko-KR" altLang="en-US" sz="1600" dirty="0"/>
              <a:t>이후 설명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pipeline_compile_options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useMotionBlur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traversableGraphFlags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 err="1"/>
              <a:t>numPayloadValues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numAttributeValues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usePrimitiveTypeFlags</a:t>
            </a:r>
            <a:r>
              <a:rPr lang="en-US" altLang="ko-KR" sz="1600" dirty="0"/>
              <a:t> </a:t>
            </a:r>
            <a:r>
              <a:rPr lang="ko-KR" altLang="en-US" sz="1600" dirty="0"/>
              <a:t>등을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멤버변수로 가지는</a:t>
            </a:r>
            <a:r>
              <a:rPr lang="en-US" altLang="ko-KR" sz="1600" dirty="0"/>
              <a:t> </a:t>
            </a:r>
            <a:r>
              <a:rPr lang="ko-KR" altLang="en-US" sz="1600" dirty="0"/>
              <a:t>변수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_</a:t>
            </a:r>
            <a:r>
              <a:rPr lang="en-US" altLang="ko-KR" sz="1600" dirty="0" err="1"/>
              <a:t>prog_group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raygen</a:t>
            </a:r>
            <a:r>
              <a:rPr lang="en-US" altLang="ko-KR" sz="1600" dirty="0"/>
              <a:t>, miss, hit </a:t>
            </a:r>
            <a:r>
              <a:rPr lang="ko-KR" altLang="en-US" sz="1600" dirty="0"/>
              <a:t>등에 대한 프로그램을 </a:t>
            </a:r>
            <a:r>
              <a:rPr lang="ko-KR" altLang="en-US" sz="1600" dirty="0" err="1"/>
              <a:t>모아놓은</a:t>
            </a:r>
            <a:r>
              <a:rPr lang="ko-KR" altLang="en-US" sz="1600" dirty="0"/>
              <a:t> 변수</a:t>
            </a:r>
            <a:r>
              <a:rPr lang="en-US" altLang="ko-KR" sz="18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7986CB-57E6-4513-AF72-13BFC6C0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8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2F824-126F-449D-8BFA-E1287EDD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– </a:t>
            </a:r>
            <a:r>
              <a:rPr lang="en-US" altLang="ko-KR" dirty="0" err="1"/>
              <a:t>module&amp;program</a:t>
            </a:r>
            <a:r>
              <a:rPr lang="en-US" altLang="ko-KR" dirty="0"/>
              <a:t> group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C8962A6-E256-44E7-A390-8BEEC541E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93108"/>
            <a:ext cx="912576" cy="50736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6204C5-75E5-4402-8817-90B3727A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17</a:t>
            </a:fld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EF16544-1AD9-496F-AA5C-8752571A6E89}"/>
              </a:ext>
            </a:extLst>
          </p:cNvPr>
          <p:cNvCxnSpPr>
            <a:cxnSpLocks/>
          </p:cNvCxnSpPr>
          <p:nvPr/>
        </p:nvCxnSpPr>
        <p:spPr>
          <a:xfrm flipH="1">
            <a:off x="1596144" y="764704"/>
            <a:ext cx="2341420" cy="187220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B60FDA-5F24-43CC-A5D2-D4D73BC7E725}"/>
              </a:ext>
            </a:extLst>
          </p:cNvPr>
          <p:cNvCxnSpPr>
            <a:cxnSpLocks/>
          </p:cNvCxnSpPr>
          <p:nvPr/>
        </p:nvCxnSpPr>
        <p:spPr>
          <a:xfrm flipH="1" flipV="1">
            <a:off x="1596145" y="4077072"/>
            <a:ext cx="2341418" cy="244827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E576270-B03D-4B62-9CAA-5CE1D1ABCDB3}"/>
              </a:ext>
            </a:extLst>
          </p:cNvPr>
          <p:cNvGrpSpPr/>
          <p:nvPr/>
        </p:nvGrpSpPr>
        <p:grpSpPr>
          <a:xfrm>
            <a:off x="683568" y="5451078"/>
            <a:ext cx="1008112" cy="715680"/>
            <a:chOff x="683568" y="5445224"/>
            <a:chExt cx="1008112" cy="7156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97563-9752-49A5-8C36-1A090EF4D3C4}"/>
                </a:ext>
              </a:extLst>
            </p:cNvPr>
            <p:cNvSpPr/>
            <p:nvPr/>
          </p:nvSpPr>
          <p:spPr>
            <a:xfrm>
              <a:off x="683568" y="5445224"/>
              <a:ext cx="912576" cy="715680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587596-B352-4933-9494-3CB1DEAC276A}"/>
                </a:ext>
              </a:extLst>
            </p:cNvPr>
            <p:cNvSpPr txBox="1"/>
            <p:nvPr/>
          </p:nvSpPr>
          <p:spPr>
            <a:xfrm>
              <a:off x="733521" y="5509136"/>
              <a:ext cx="9581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Launch</a:t>
              </a:r>
            </a:p>
            <a:p>
              <a:r>
                <a:rPr lang="en-US" altLang="ko-KR" sz="1400" dirty="0"/>
                <a:t>&amp;display</a:t>
              </a:r>
              <a:endParaRPr lang="ko-KR" altLang="en-US" sz="14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29D424-114F-4605-996F-5E158E1FC48C}"/>
              </a:ext>
            </a:extLst>
          </p:cNvPr>
          <p:cNvSpPr/>
          <p:nvPr/>
        </p:nvSpPr>
        <p:spPr>
          <a:xfrm>
            <a:off x="683568" y="4077072"/>
            <a:ext cx="912576" cy="1368152"/>
          </a:xfrm>
          <a:prstGeom prst="rect">
            <a:avLst/>
          </a:prstGeom>
          <a:solidFill>
            <a:srgbClr val="00B050">
              <a:alpha val="7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2A4EF-FC08-4699-9FAC-5535F9233BFC}"/>
              </a:ext>
            </a:extLst>
          </p:cNvPr>
          <p:cNvSpPr txBox="1"/>
          <p:nvPr/>
        </p:nvSpPr>
        <p:spPr>
          <a:xfrm>
            <a:off x="703234" y="4476562"/>
            <a:ext cx="82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Pipeline</a:t>
            </a:r>
          </a:p>
          <a:p>
            <a:r>
              <a:rPr lang="en-US" altLang="ko-KR" sz="1400" dirty="0"/>
              <a:t>&amp;SBT</a:t>
            </a:r>
            <a:endParaRPr lang="ko-KR" altLang="en-US" sz="1400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6BF842C-2341-4DA2-A714-9F7797B899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63" y="764704"/>
            <a:ext cx="4171201" cy="576064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1DE5D1-E4A0-4081-8BDC-8DB205692CCA}"/>
              </a:ext>
            </a:extLst>
          </p:cNvPr>
          <p:cNvSpPr/>
          <p:nvPr/>
        </p:nvSpPr>
        <p:spPr>
          <a:xfrm>
            <a:off x="683567" y="2657934"/>
            <a:ext cx="912576" cy="1413284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ECD36-B1AC-4206-9C52-41D1A553AAC2}"/>
              </a:ext>
            </a:extLst>
          </p:cNvPr>
          <p:cNvSpPr txBox="1"/>
          <p:nvPr/>
        </p:nvSpPr>
        <p:spPr>
          <a:xfrm>
            <a:off x="660775" y="2899258"/>
            <a:ext cx="958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module&amp;program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6016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496F8-8149-48A4-B828-EC3D5C22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module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5FCEECB3-86F4-4558-AB6E-E71692169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7569643" cy="447800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AC0745-36A3-48F9-86AA-9E53F840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28A32-A740-4629-A16F-2767F7F06649}"/>
              </a:ext>
            </a:extLst>
          </p:cNvPr>
          <p:cNvSpPr txBox="1"/>
          <p:nvPr/>
        </p:nvSpPr>
        <p:spPr>
          <a:xfrm>
            <a:off x="2339752" y="980728"/>
            <a:ext cx="469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optixModuleCreateFromPTX</a:t>
            </a:r>
            <a:r>
              <a:rPr lang="en-US" altLang="ko-KR" dirty="0"/>
              <a:t>() </a:t>
            </a:r>
            <a:r>
              <a:rPr lang="ko-KR" altLang="en-US" dirty="0"/>
              <a:t>부분 코드</a:t>
            </a:r>
          </a:p>
        </p:txBody>
      </p:sp>
    </p:spTree>
    <p:extLst>
      <p:ext uri="{BB962C8B-B14F-4D97-AF65-F5344CB8AC3E}">
        <p14:creationId xmlns:p14="http://schemas.microsoft.com/office/powerpoint/2010/main" val="99581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755A8-0219-4B8A-A40B-64A143AE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– program group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8FE94E6C-7ECE-4E97-8C43-80C0D3063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620688"/>
            <a:ext cx="5600744" cy="597666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65EB87-1738-4A61-9DCA-CD5C330C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9FCD5-8CBC-483A-B585-BA2458307BE6}"/>
              </a:ext>
            </a:extLst>
          </p:cNvPr>
          <p:cNvSpPr txBox="1"/>
          <p:nvPr/>
        </p:nvSpPr>
        <p:spPr>
          <a:xfrm>
            <a:off x="177717" y="2809400"/>
            <a:ext cx="322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optixProgramGroupCreate</a:t>
            </a:r>
            <a:r>
              <a:rPr lang="en-US" altLang="ko-KR" dirty="0"/>
              <a:t>() </a:t>
            </a:r>
          </a:p>
          <a:p>
            <a:pPr algn="ctr"/>
            <a:r>
              <a:rPr lang="ko-KR" altLang="en-US" dirty="0"/>
              <a:t>부분 코드</a:t>
            </a:r>
          </a:p>
        </p:txBody>
      </p:sp>
    </p:spTree>
    <p:extLst>
      <p:ext uri="{BB962C8B-B14F-4D97-AF65-F5344CB8AC3E}">
        <p14:creationId xmlns:p14="http://schemas.microsoft.com/office/powerpoint/2010/main" val="263632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496176" cy="511256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이란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sz="1800" dirty="0"/>
              <a:t>Ray tracing API</a:t>
            </a:r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RT core </a:t>
            </a:r>
            <a:r>
              <a:rPr lang="ko-KR" altLang="en-US" sz="1800" dirty="0"/>
              <a:t>즉 </a:t>
            </a:r>
            <a:r>
              <a:rPr lang="ko-KR" altLang="en-US" sz="1800" dirty="0" err="1"/>
              <a:t>레이트레이싱</a:t>
            </a:r>
            <a:r>
              <a:rPr lang="ko-KR" altLang="en-US" sz="1800" dirty="0"/>
              <a:t> 하드웨어를 사용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CUDA </a:t>
            </a:r>
            <a:r>
              <a:rPr lang="ko-KR" altLang="en-US" sz="1800" dirty="0"/>
              <a:t>기반 설계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0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37A42-75C8-4E94-A52F-2D4CA087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module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98F2E-66CA-4FD0-8E05-EE016286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34C9A-575F-40C1-995F-457FC0A10C24}"/>
              </a:ext>
            </a:extLst>
          </p:cNvPr>
          <p:cNvSpPr txBox="1"/>
          <p:nvPr/>
        </p:nvSpPr>
        <p:spPr>
          <a:xfrm>
            <a:off x="2530116" y="2259885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module</a:t>
            </a:r>
            <a:r>
              <a:rPr lang="ko-KR" altLang="en-US" sz="2800" dirty="0"/>
              <a:t>이 무엇인가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D21D3-5845-4779-9D03-0A54B0B0F4A9}"/>
              </a:ext>
            </a:extLst>
          </p:cNvPr>
          <p:cNvSpPr txBox="1"/>
          <p:nvPr/>
        </p:nvSpPr>
        <p:spPr>
          <a:xfrm>
            <a:off x="1882044" y="4247509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그 전에</a:t>
            </a:r>
            <a:r>
              <a:rPr lang="en-US" altLang="ko-KR" sz="2800" dirty="0"/>
              <a:t>, </a:t>
            </a:r>
            <a:r>
              <a:rPr lang="ko-KR" altLang="en-US" sz="2800" dirty="0"/>
              <a:t>중간 정리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3341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49617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sz="2000" dirty="0" err="1"/>
              <a:t>Optix</a:t>
            </a:r>
            <a:r>
              <a:rPr lang="ko-KR" altLang="en-US" sz="2000" dirty="0"/>
              <a:t> </a:t>
            </a:r>
            <a:r>
              <a:rPr lang="en-US" altLang="ko-KR" sz="2000" dirty="0"/>
              <a:t>7</a:t>
            </a:r>
            <a:r>
              <a:rPr lang="ko-KR" altLang="en-US" sz="2000" dirty="0"/>
              <a:t>의 간략한 구조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21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8F9FDD-E9B5-4BE1-B304-C2E1217A14F1}"/>
              </a:ext>
            </a:extLst>
          </p:cNvPr>
          <p:cNvGrpSpPr/>
          <p:nvPr/>
        </p:nvGrpSpPr>
        <p:grpSpPr>
          <a:xfrm>
            <a:off x="1393673" y="1988840"/>
            <a:ext cx="6067854" cy="4071754"/>
            <a:chOff x="1475656" y="1988840"/>
            <a:chExt cx="6067854" cy="407175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0654C7-47C0-4643-AF46-BE7CD38E5A76}"/>
                </a:ext>
              </a:extLst>
            </p:cNvPr>
            <p:cNvGrpSpPr/>
            <p:nvPr/>
          </p:nvGrpSpPr>
          <p:grpSpPr>
            <a:xfrm>
              <a:off x="1475656" y="1988840"/>
              <a:ext cx="6067854" cy="3117004"/>
              <a:chOff x="1475656" y="2112196"/>
              <a:chExt cx="6067854" cy="311700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AEB7F16-FB70-4914-925D-A131FAA65D5A}"/>
                  </a:ext>
                </a:extLst>
              </p:cNvPr>
              <p:cNvSpPr/>
              <p:nvPr/>
            </p:nvSpPr>
            <p:spPr>
              <a:xfrm>
                <a:off x="1475656" y="2564904"/>
                <a:ext cx="2592288" cy="26642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AB75AB4-FF1E-4B88-85B7-94C3B8D30D93}"/>
                  </a:ext>
                </a:extLst>
              </p:cNvPr>
              <p:cNvSpPr/>
              <p:nvPr/>
            </p:nvSpPr>
            <p:spPr>
              <a:xfrm>
                <a:off x="4951222" y="2561695"/>
                <a:ext cx="2592288" cy="26642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425290-BF1C-4753-B6EE-6BB1FCDC1D1B}"/>
                  </a:ext>
                </a:extLst>
              </p:cNvPr>
              <p:cNvSpPr txBox="1"/>
              <p:nvPr/>
            </p:nvSpPr>
            <p:spPr>
              <a:xfrm>
                <a:off x="2195736" y="211219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Host side</a:t>
                </a:r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2E4C01-481B-47DC-8756-EFBEAAD7438C}"/>
                  </a:ext>
                </a:extLst>
              </p:cNvPr>
              <p:cNvSpPr txBox="1"/>
              <p:nvPr/>
            </p:nvSpPr>
            <p:spPr>
              <a:xfrm>
                <a:off x="5652120" y="211219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Device side</a:t>
                </a:r>
                <a:endParaRPr lang="ko-KR" altLang="en-US" dirty="0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024075BA-C49D-4EAF-B6B6-27E67BF3C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888" y="3068960"/>
                <a:ext cx="18002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428B40-3DC0-485D-910E-979B1B453273}"/>
                  </a:ext>
                </a:extLst>
              </p:cNvPr>
              <p:cNvSpPr txBox="1"/>
              <p:nvPr/>
            </p:nvSpPr>
            <p:spPr>
              <a:xfrm>
                <a:off x="1874828" y="288429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optixLaunch</a:t>
                </a:r>
                <a:r>
                  <a:rPr lang="en-US" altLang="ko-KR" dirty="0"/>
                  <a:t>()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7B7CED-2A3C-4218-A72B-6F9A5825726D}"/>
                  </a:ext>
                </a:extLst>
              </p:cNvPr>
              <p:cNvSpPr txBox="1"/>
              <p:nvPr/>
            </p:nvSpPr>
            <p:spPr>
              <a:xfrm>
                <a:off x="5603317" y="2742902"/>
                <a:ext cx="144016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Calculate</a:t>
                </a:r>
              </a:p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done</a:t>
                </a:r>
                <a:endParaRPr lang="ko-KR" altLang="en-US" dirty="0"/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5A4608D6-6016-4F67-90DD-A10C4AE5E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3888" y="4869160"/>
                <a:ext cx="194421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CB8C85-E481-4F8C-8FB4-74AC273D7AF6}"/>
                  </a:ext>
                </a:extLst>
              </p:cNvPr>
              <p:cNvSpPr txBox="1"/>
              <p:nvPr/>
            </p:nvSpPr>
            <p:spPr>
              <a:xfrm>
                <a:off x="1915284" y="4661817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output_buffer</a:t>
                </a:r>
                <a:endParaRPr lang="ko-KR" altLang="en-US" dirty="0"/>
              </a:p>
            </p:txBody>
          </p:sp>
        </p:grp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7DB82C6C-105E-44B5-A42E-CFE0246E6F6A}"/>
                </a:ext>
              </a:extLst>
            </p:cNvPr>
            <p:cNvSpPr/>
            <p:nvPr/>
          </p:nvSpPr>
          <p:spPr>
            <a:xfrm rot="5400000">
              <a:off x="2325798" y="5189572"/>
              <a:ext cx="685402" cy="20660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8999E3-66C6-46B4-9A64-FFA18E4AD7AA}"/>
                </a:ext>
              </a:extLst>
            </p:cNvPr>
            <p:cNvSpPr txBox="1"/>
            <p:nvPr/>
          </p:nvSpPr>
          <p:spPr>
            <a:xfrm>
              <a:off x="2862202" y="5269629"/>
              <a:ext cx="2687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displayBufferWindow</a:t>
              </a:r>
              <a:r>
                <a:rPr lang="en-US" altLang="ko-KR" sz="1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()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C12D95-DEF4-4E8A-9852-4281E68D3FEA}"/>
                </a:ext>
              </a:extLst>
            </p:cNvPr>
            <p:cNvSpPr txBox="1"/>
            <p:nvPr/>
          </p:nvSpPr>
          <p:spPr>
            <a:xfrm>
              <a:off x="2261737" y="5689186"/>
              <a:ext cx="1944216" cy="371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Display</a:t>
              </a:r>
              <a:endParaRPr lang="ko-KR" altLang="en-US" dirty="0"/>
            </a:p>
          </p:txBody>
        </p:sp>
      </p:grpSp>
      <p:pic>
        <p:nvPicPr>
          <p:cNvPr id="32" name="그래픽 31" descr="아래쪽 캐럿 단색으로 채워진">
            <a:extLst>
              <a:ext uri="{FF2B5EF4-FFF2-40B4-BE49-F238E27FC236}">
                <a16:creationId xmlns:a16="http://schemas.microsoft.com/office/drawing/2014/main" id="{0278FF85-1513-4D6E-BA61-83E1F2DFE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011216" y="1489708"/>
            <a:ext cx="4706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5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C89CD-F72F-462D-B445-37EF1BFB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E94F52-AB49-4BA2-8544-BF1C8845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F8AF2D-78EC-4021-B25F-9780880CF52D}"/>
              </a:ext>
            </a:extLst>
          </p:cNvPr>
          <p:cNvGrpSpPr/>
          <p:nvPr/>
        </p:nvGrpSpPr>
        <p:grpSpPr>
          <a:xfrm>
            <a:off x="1465414" y="2110996"/>
            <a:ext cx="5993933" cy="4016173"/>
            <a:chOff x="1547397" y="3018159"/>
            <a:chExt cx="5993933" cy="321915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DA2AA18-7FF0-4138-AADA-4E256D0013D3}"/>
                </a:ext>
              </a:extLst>
            </p:cNvPr>
            <p:cNvSpPr/>
            <p:nvPr/>
          </p:nvSpPr>
          <p:spPr>
            <a:xfrm>
              <a:off x="1547397" y="3563430"/>
              <a:ext cx="2724091" cy="266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D30195-6B59-4B24-9E30-ECA7B505A9F9}"/>
                </a:ext>
              </a:extLst>
            </p:cNvPr>
            <p:cNvSpPr/>
            <p:nvPr/>
          </p:nvSpPr>
          <p:spPr>
            <a:xfrm>
              <a:off x="4949042" y="4869160"/>
              <a:ext cx="2592288" cy="13681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096757-9C06-4C53-9A42-C809B1497A3D}"/>
                </a:ext>
              </a:extLst>
            </p:cNvPr>
            <p:cNvSpPr txBox="1"/>
            <p:nvPr/>
          </p:nvSpPr>
          <p:spPr>
            <a:xfrm>
              <a:off x="2292866" y="3018159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Host side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4118BC-CC06-4359-B450-3774A94998B4}"/>
                </a:ext>
              </a:extLst>
            </p:cNvPr>
            <p:cNvSpPr txBox="1"/>
            <p:nvPr/>
          </p:nvSpPr>
          <p:spPr>
            <a:xfrm>
              <a:off x="5685239" y="4299395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Device side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2AE614B-6E7D-42C3-B295-2E63E0DB2F65}"/>
                </a:ext>
              </a:extLst>
            </p:cNvPr>
            <p:cNvCxnSpPr>
              <a:cxnSpLocks/>
            </p:cNvCxnSpPr>
            <p:nvPr/>
          </p:nvCxnSpPr>
          <p:spPr>
            <a:xfrm>
              <a:off x="3733026" y="5055805"/>
              <a:ext cx="18002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A335C8-49DE-4B67-9DBC-87D692B60BF1}"/>
                </a:ext>
              </a:extLst>
            </p:cNvPr>
            <p:cNvSpPr txBox="1"/>
            <p:nvPr/>
          </p:nvSpPr>
          <p:spPr>
            <a:xfrm>
              <a:off x="2008261" y="4923178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optixLaunch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5DE57C-E62F-4D3D-820A-2E5B9894CA6A}"/>
                </a:ext>
              </a:extLst>
            </p:cNvPr>
            <p:cNvSpPr txBox="1"/>
            <p:nvPr/>
          </p:nvSpPr>
          <p:spPr>
            <a:xfrm>
              <a:off x="5605234" y="4935168"/>
              <a:ext cx="1440160" cy="962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.</a:t>
              </a:r>
            </a:p>
            <a:p>
              <a:pPr algn="ctr"/>
              <a:r>
                <a:rPr lang="en-US" altLang="ko-KR" dirty="0"/>
                <a:t>Calculate</a:t>
              </a:r>
            </a:p>
            <a:p>
              <a:pPr algn="ctr"/>
              <a:r>
                <a:rPr lang="en-US" altLang="ko-KR" dirty="0"/>
                <a:t>.</a:t>
              </a:r>
            </a:p>
            <a:p>
              <a:pPr algn="ctr"/>
              <a:r>
                <a:rPr lang="en-US" altLang="ko-KR" dirty="0"/>
                <a:t>done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8DD2BC6-3377-40D6-AF62-5B3588B57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1018" y="5806137"/>
              <a:ext cx="19442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9E8841-9746-4F5E-9178-FD88A4038694}"/>
                </a:ext>
              </a:extLst>
            </p:cNvPr>
            <p:cNvSpPr txBox="1"/>
            <p:nvPr/>
          </p:nvSpPr>
          <p:spPr>
            <a:xfrm>
              <a:off x="1943708" y="5667676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output_buffer</a:t>
              </a:r>
              <a:endParaRPr lang="ko-KR" altLang="en-US" dirty="0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4342083-BDCE-4271-9676-B31793FB2660}"/>
              </a:ext>
            </a:extLst>
          </p:cNvPr>
          <p:cNvCxnSpPr>
            <a:cxnSpLocks/>
          </p:cNvCxnSpPr>
          <p:nvPr/>
        </p:nvCxnSpPr>
        <p:spPr>
          <a:xfrm>
            <a:off x="2210883" y="3846879"/>
            <a:ext cx="344893" cy="573402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0E3756-03C5-493F-AFE9-8258D0EF12D5}"/>
              </a:ext>
            </a:extLst>
          </p:cNvPr>
          <p:cNvCxnSpPr>
            <a:cxnSpLocks/>
          </p:cNvCxnSpPr>
          <p:nvPr/>
        </p:nvCxnSpPr>
        <p:spPr>
          <a:xfrm flipH="1">
            <a:off x="2833833" y="3846879"/>
            <a:ext cx="380256" cy="565216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2A7A48-B695-42F8-9B96-6F9A6EF2CD43}"/>
              </a:ext>
            </a:extLst>
          </p:cNvPr>
          <p:cNvSpPr txBox="1"/>
          <p:nvPr/>
        </p:nvSpPr>
        <p:spPr>
          <a:xfrm>
            <a:off x="1526674" y="3213910"/>
            <a:ext cx="136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optixPipeline</a:t>
            </a:r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Create()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6DBC23-9210-42A1-86BD-1576312876D8}"/>
              </a:ext>
            </a:extLst>
          </p:cNvPr>
          <p:cNvSpPr txBox="1"/>
          <p:nvPr/>
        </p:nvSpPr>
        <p:spPr>
          <a:xfrm>
            <a:off x="2749347" y="3194286"/>
            <a:ext cx="1440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optixSbtRecordPackHeader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()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8" name="그래픽 27" descr="아래쪽 캐럿 단색으로 채워진">
            <a:extLst>
              <a:ext uri="{FF2B5EF4-FFF2-40B4-BE49-F238E27FC236}">
                <a16:creationId xmlns:a16="http://schemas.microsoft.com/office/drawing/2014/main" id="{B580079B-B790-4122-8EBB-CF0D72B73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209153" y="1657807"/>
            <a:ext cx="470689" cy="9144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6C86554-44BA-4D34-B0D6-ECF248020843}"/>
              </a:ext>
            </a:extLst>
          </p:cNvPr>
          <p:cNvGrpSpPr/>
          <p:nvPr/>
        </p:nvGrpSpPr>
        <p:grpSpPr>
          <a:xfrm>
            <a:off x="4118467" y="2862042"/>
            <a:ext cx="1984785" cy="444989"/>
            <a:chOff x="3995936" y="2829510"/>
            <a:chExt cx="1984785" cy="444989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93C598B-B6DE-4659-AE54-90621E0286EC}"/>
                </a:ext>
              </a:extLst>
            </p:cNvPr>
            <p:cNvCxnSpPr/>
            <p:nvPr/>
          </p:nvCxnSpPr>
          <p:spPr>
            <a:xfrm flipV="1">
              <a:off x="3995936" y="3068671"/>
              <a:ext cx="504056" cy="20582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41268F-4F33-4173-8708-797BE33DBDE2}"/>
                </a:ext>
              </a:extLst>
            </p:cNvPr>
            <p:cNvSpPr txBox="1"/>
            <p:nvPr/>
          </p:nvSpPr>
          <p:spPr>
            <a:xfrm>
              <a:off x="4540561" y="282951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SBT record</a:t>
              </a:r>
              <a:endParaRPr lang="ko-KR" altLang="en-US" sz="14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B919E3D-455E-4B27-BAE7-1D4CDF9F9BF7}"/>
              </a:ext>
            </a:extLst>
          </p:cNvPr>
          <p:cNvGrpSpPr/>
          <p:nvPr/>
        </p:nvGrpSpPr>
        <p:grpSpPr>
          <a:xfrm>
            <a:off x="471901" y="2838741"/>
            <a:ext cx="1749050" cy="489957"/>
            <a:chOff x="3268700" y="2956743"/>
            <a:chExt cx="1749050" cy="48995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30BABF3-B50E-49AF-9A9F-1C4F29C4EC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8704" y="3287821"/>
              <a:ext cx="280543" cy="158879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D7DC9D-D333-4477-86B8-F8EB8106326F}"/>
                </a:ext>
              </a:extLst>
            </p:cNvPr>
            <p:cNvSpPr txBox="1"/>
            <p:nvPr/>
          </p:nvSpPr>
          <p:spPr>
            <a:xfrm>
              <a:off x="3268700" y="2956743"/>
              <a:ext cx="1749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pipeline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920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C89CD-F72F-462D-B445-37EF1BFB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E94F52-AB49-4BA2-8544-BF1C8845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F8AF2D-78EC-4021-B25F-9780880CF52D}"/>
              </a:ext>
            </a:extLst>
          </p:cNvPr>
          <p:cNvGrpSpPr/>
          <p:nvPr/>
        </p:nvGrpSpPr>
        <p:grpSpPr>
          <a:xfrm>
            <a:off x="1465414" y="950563"/>
            <a:ext cx="5993933" cy="5470167"/>
            <a:chOff x="1547397" y="3087435"/>
            <a:chExt cx="5993933" cy="332850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DA2AA18-7FF0-4138-AADA-4E256D0013D3}"/>
                </a:ext>
              </a:extLst>
            </p:cNvPr>
            <p:cNvSpPr/>
            <p:nvPr/>
          </p:nvSpPr>
          <p:spPr>
            <a:xfrm>
              <a:off x="1547397" y="3563430"/>
              <a:ext cx="2724091" cy="266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D30195-6B59-4B24-9E30-ECA7B505A9F9}"/>
                </a:ext>
              </a:extLst>
            </p:cNvPr>
            <p:cNvSpPr/>
            <p:nvPr/>
          </p:nvSpPr>
          <p:spPr>
            <a:xfrm>
              <a:off x="4949042" y="5453817"/>
              <a:ext cx="2592288" cy="7834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096757-9C06-4C53-9A42-C809B1497A3D}"/>
                </a:ext>
              </a:extLst>
            </p:cNvPr>
            <p:cNvSpPr txBox="1"/>
            <p:nvPr/>
          </p:nvSpPr>
          <p:spPr>
            <a:xfrm>
              <a:off x="2292866" y="3087435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Host side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4118BC-CC06-4359-B450-3774A94998B4}"/>
                </a:ext>
              </a:extLst>
            </p:cNvPr>
            <p:cNvSpPr txBox="1"/>
            <p:nvPr/>
          </p:nvSpPr>
          <p:spPr>
            <a:xfrm>
              <a:off x="5573815" y="5109335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Device side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2AE614B-6E7D-42C3-B295-2E63E0DB2F65}"/>
                </a:ext>
              </a:extLst>
            </p:cNvPr>
            <p:cNvCxnSpPr>
              <a:cxnSpLocks/>
            </p:cNvCxnSpPr>
            <p:nvPr/>
          </p:nvCxnSpPr>
          <p:spPr>
            <a:xfrm>
              <a:off x="3753883" y="5603281"/>
              <a:ext cx="18002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A335C8-49DE-4B67-9DBC-87D692B60BF1}"/>
                </a:ext>
              </a:extLst>
            </p:cNvPr>
            <p:cNvSpPr txBox="1"/>
            <p:nvPr/>
          </p:nvSpPr>
          <p:spPr>
            <a:xfrm>
              <a:off x="2040838" y="5479633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optixLaunch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5DE57C-E62F-4D3D-820A-2E5B9894CA6A}"/>
                </a:ext>
              </a:extLst>
            </p:cNvPr>
            <p:cNvSpPr txBox="1"/>
            <p:nvPr/>
          </p:nvSpPr>
          <p:spPr>
            <a:xfrm>
              <a:off x="5576924" y="5453817"/>
              <a:ext cx="1440160" cy="962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.</a:t>
              </a:r>
            </a:p>
            <a:p>
              <a:pPr algn="ctr"/>
              <a:r>
                <a:rPr lang="en-US" altLang="ko-KR" dirty="0"/>
                <a:t>Calculate</a:t>
              </a:r>
            </a:p>
            <a:p>
              <a:pPr algn="ctr"/>
              <a:r>
                <a:rPr lang="en-US" altLang="ko-KR" dirty="0"/>
                <a:t>.</a:t>
              </a:r>
            </a:p>
            <a:p>
              <a:pPr algn="ctr"/>
              <a:r>
                <a:rPr lang="en-US" altLang="ko-KR" dirty="0"/>
                <a:t>done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8DD2BC6-3377-40D6-AF62-5B3588B57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1018" y="6085253"/>
              <a:ext cx="19442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9E8841-9746-4F5E-9178-FD88A4038694}"/>
                </a:ext>
              </a:extLst>
            </p:cNvPr>
            <p:cNvSpPr txBox="1"/>
            <p:nvPr/>
          </p:nvSpPr>
          <p:spPr>
            <a:xfrm>
              <a:off x="1986033" y="596345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output_buffer</a:t>
              </a:r>
              <a:endParaRPr lang="ko-KR" altLang="en-US" dirty="0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4342083-BDCE-4271-9676-B31793FB2660}"/>
              </a:ext>
            </a:extLst>
          </p:cNvPr>
          <p:cNvCxnSpPr>
            <a:cxnSpLocks/>
          </p:cNvCxnSpPr>
          <p:nvPr/>
        </p:nvCxnSpPr>
        <p:spPr>
          <a:xfrm>
            <a:off x="2195290" y="4270270"/>
            <a:ext cx="344893" cy="573402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0E3756-03C5-493F-AFE9-8258D0EF12D5}"/>
              </a:ext>
            </a:extLst>
          </p:cNvPr>
          <p:cNvCxnSpPr>
            <a:cxnSpLocks/>
          </p:cNvCxnSpPr>
          <p:nvPr/>
        </p:nvCxnSpPr>
        <p:spPr>
          <a:xfrm flipH="1">
            <a:off x="2895092" y="4294295"/>
            <a:ext cx="380256" cy="565216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2A7A48-B695-42F8-9B96-6F9A6EF2CD43}"/>
              </a:ext>
            </a:extLst>
          </p:cNvPr>
          <p:cNvSpPr txBox="1"/>
          <p:nvPr/>
        </p:nvSpPr>
        <p:spPr>
          <a:xfrm>
            <a:off x="1716802" y="3862173"/>
            <a:ext cx="136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pipeline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6DBC23-9210-42A1-86BD-1576312876D8}"/>
              </a:ext>
            </a:extLst>
          </p:cNvPr>
          <p:cNvSpPr txBox="1"/>
          <p:nvPr/>
        </p:nvSpPr>
        <p:spPr>
          <a:xfrm>
            <a:off x="2962165" y="3862173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SBT record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8" name="그래픽 27" descr="아래쪽 캐럿 단색으로 채워진">
            <a:extLst>
              <a:ext uri="{FF2B5EF4-FFF2-40B4-BE49-F238E27FC236}">
                <a16:creationId xmlns:a16="http://schemas.microsoft.com/office/drawing/2014/main" id="{B580079B-B790-4122-8EBB-CF0D72B73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234081" y="571143"/>
            <a:ext cx="470689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292A45-E65B-4CE8-8295-E722EE1DB703}"/>
              </a:ext>
            </a:extLst>
          </p:cNvPr>
          <p:cNvSpPr txBox="1"/>
          <p:nvPr/>
        </p:nvSpPr>
        <p:spPr>
          <a:xfrm>
            <a:off x="1579562" y="2954710"/>
            <a:ext cx="897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raygen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8734E-5E93-451F-9A60-1218E70444A0}"/>
              </a:ext>
            </a:extLst>
          </p:cNvPr>
          <p:cNvSpPr txBox="1"/>
          <p:nvPr/>
        </p:nvSpPr>
        <p:spPr>
          <a:xfrm>
            <a:off x="2558732" y="2970256"/>
            <a:ext cx="73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miss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45701-B763-4441-8017-7839141E23C5}"/>
              </a:ext>
            </a:extLst>
          </p:cNvPr>
          <p:cNvSpPr txBox="1"/>
          <p:nvPr/>
        </p:nvSpPr>
        <p:spPr>
          <a:xfrm>
            <a:off x="3460368" y="297025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hit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3427D-0316-4BB3-B21E-C5AF81702D0C}"/>
              </a:ext>
            </a:extLst>
          </p:cNvPr>
          <p:cNvSpPr txBox="1"/>
          <p:nvPr/>
        </p:nvSpPr>
        <p:spPr>
          <a:xfrm>
            <a:off x="1778393" y="2257829"/>
            <a:ext cx="2131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moduleCreateFromPtx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9D2272-6F47-440E-AC06-8C7098CDCFF4}"/>
              </a:ext>
            </a:extLst>
          </p:cNvPr>
          <p:cNvSpPr/>
          <p:nvPr/>
        </p:nvSpPr>
        <p:spPr>
          <a:xfrm>
            <a:off x="1542206" y="2880744"/>
            <a:ext cx="2453730" cy="4332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5A453F0-787D-4FBC-9832-2D6EBBB9D9FB}"/>
              </a:ext>
            </a:extLst>
          </p:cNvPr>
          <p:cNvGrpSpPr/>
          <p:nvPr/>
        </p:nvGrpSpPr>
        <p:grpSpPr>
          <a:xfrm>
            <a:off x="4001228" y="2558681"/>
            <a:ext cx="2293675" cy="444989"/>
            <a:chOff x="3995936" y="2829510"/>
            <a:chExt cx="2293675" cy="44498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A92F1FC-304E-45AF-9CA9-D2A374DC5165}"/>
                </a:ext>
              </a:extLst>
            </p:cNvPr>
            <p:cNvCxnSpPr/>
            <p:nvPr/>
          </p:nvCxnSpPr>
          <p:spPr>
            <a:xfrm flipV="1">
              <a:off x="3995936" y="3068671"/>
              <a:ext cx="504056" cy="20582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158707-9410-4CD0-AC0B-B927E3BBABD5}"/>
                </a:ext>
              </a:extLst>
            </p:cNvPr>
            <p:cNvSpPr txBox="1"/>
            <p:nvPr/>
          </p:nvSpPr>
          <p:spPr>
            <a:xfrm>
              <a:off x="4540561" y="2829510"/>
              <a:ext cx="1749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program group</a:t>
              </a:r>
              <a:endParaRPr lang="ko-KR" altLang="en-US" sz="1400" dirty="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D801A2B-1E8F-4568-977B-C54D1AC57E7C}"/>
              </a:ext>
            </a:extLst>
          </p:cNvPr>
          <p:cNvCxnSpPr>
            <a:cxnSpLocks/>
          </p:cNvCxnSpPr>
          <p:nvPr/>
        </p:nvCxnSpPr>
        <p:spPr>
          <a:xfrm>
            <a:off x="3336608" y="3313992"/>
            <a:ext cx="0" cy="509973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65773A5-0490-4BF1-ADA7-FD5595417B94}"/>
              </a:ext>
            </a:extLst>
          </p:cNvPr>
          <p:cNvCxnSpPr>
            <a:cxnSpLocks/>
          </p:cNvCxnSpPr>
          <p:nvPr/>
        </p:nvCxnSpPr>
        <p:spPr>
          <a:xfrm>
            <a:off x="2232323" y="3310267"/>
            <a:ext cx="0" cy="535527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7189580-AD91-4057-82B2-ADCF7E32253E}"/>
              </a:ext>
            </a:extLst>
          </p:cNvPr>
          <p:cNvCxnSpPr>
            <a:cxnSpLocks/>
          </p:cNvCxnSpPr>
          <p:nvPr/>
        </p:nvCxnSpPr>
        <p:spPr>
          <a:xfrm>
            <a:off x="2790376" y="2578984"/>
            <a:ext cx="0" cy="424686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63FB13B-E578-4789-92D6-D8A1C4E4E880}"/>
              </a:ext>
            </a:extLst>
          </p:cNvPr>
          <p:cNvCxnSpPr>
            <a:cxnSpLocks/>
          </p:cNvCxnSpPr>
          <p:nvPr/>
        </p:nvCxnSpPr>
        <p:spPr>
          <a:xfrm flipH="1">
            <a:off x="2125087" y="2578027"/>
            <a:ext cx="665290" cy="42369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883D3CD-2A5A-408F-B757-8B3C53DD5292}"/>
              </a:ext>
            </a:extLst>
          </p:cNvPr>
          <p:cNvCxnSpPr>
            <a:cxnSpLocks/>
          </p:cNvCxnSpPr>
          <p:nvPr/>
        </p:nvCxnSpPr>
        <p:spPr>
          <a:xfrm>
            <a:off x="2790376" y="2578027"/>
            <a:ext cx="735165" cy="42369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AB8D574-AB4B-47C8-AC58-4A7F489F057F}"/>
              </a:ext>
            </a:extLst>
          </p:cNvPr>
          <p:cNvGrpSpPr/>
          <p:nvPr/>
        </p:nvGrpSpPr>
        <p:grpSpPr>
          <a:xfrm>
            <a:off x="3844528" y="1906553"/>
            <a:ext cx="2293675" cy="444989"/>
            <a:chOff x="3995936" y="2829510"/>
            <a:chExt cx="2293675" cy="444989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829718F-A3FA-4224-A25A-AE8DFF37A639}"/>
                </a:ext>
              </a:extLst>
            </p:cNvPr>
            <p:cNvCxnSpPr/>
            <p:nvPr/>
          </p:nvCxnSpPr>
          <p:spPr>
            <a:xfrm flipV="1">
              <a:off x="3995936" y="3068671"/>
              <a:ext cx="504056" cy="20582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D30BFF-9B41-4686-9BB4-F9955608EDDE}"/>
                </a:ext>
              </a:extLst>
            </p:cNvPr>
            <p:cNvSpPr txBox="1"/>
            <p:nvPr/>
          </p:nvSpPr>
          <p:spPr>
            <a:xfrm>
              <a:off x="4540561" y="2829510"/>
              <a:ext cx="1749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module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827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37A42-75C8-4E94-A52F-2D4CA087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module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98F2E-66CA-4FD0-8E05-EE016286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34C9A-575F-40C1-995F-457FC0A10C24}"/>
              </a:ext>
            </a:extLst>
          </p:cNvPr>
          <p:cNvSpPr txBox="1"/>
          <p:nvPr/>
        </p:nvSpPr>
        <p:spPr>
          <a:xfrm>
            <a:off x="2530116" y="112474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module</a:t>
            </a:r>
            <a:r>
              <a:rPr lang="ko-KR" altLang="en-US" sz="2800" dirty="0"/>
              <a:t>이 무엇인가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3FEDF-FF01-438B-954F-26589DD17C86}"/>
              </a:ext>
            </a:extLst>
          </p:cNvPr>
          <p:cNvSpPr txBox="1"/>
          <p:nvPr/>
        </p:nvSpPr>
        <p:spPr>
          <a:xfrm>
            <a:off x="513892" y="287238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CUDA code(optixTriangle.cu) </a:t>
            </a:r>
            <a:r>
              <a:rPr lang="ko-KR" altLang="en-US" dirty="0"/>
              <a:t>가 먼저 </a:t>
            </a:r>
            <a:r>
              <a:rPr lang="en-US" altLang="ko-KR" dirty="0"/>
              <a:t>PTX</a:t>
            </a:r>
            <a:r>
              <a:rPr lang="ko-KR" altLang="en-US" dirty="0"/>
              <a:t>라는 </a:t>
            </a:r>
            <a:r>
              <a:rPr lang="en-US" altLang="ko-KR" dirty="0"/>
              <a:t>intermediate code</a:t>
            </a:r>
            <a:r>
              <a:rPr lang="ko-KR" altLang="en-US" dirty="0"/>
              <a:t>로 변화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447E1-EF04-4C33-899F-5C9E86CA37C5}"/>
              </a:ext>
            </a:extLst>
          </p:cNvPr>
          <p:cNvSpPr txBox="1"/>
          <p:nvPr/>
        </p:nvSpPr>
        <p:spPr>
          <a:xfrm>
            <a:off x="632248" y="4355813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 </a:t>
            </a:r>
            <a:r>
              <a:rPr lang="en-US" altLang="ko-KR" dirty="0"/>
              <a:t>PTX</a:t>
            </a:r>
            <a:r>
              <a:rPr lang="ko-KR" altLang="en-US" dirty="0"/>
              <a:t>는 </a:t>
            </a:r>
            <a:r>
              <a:rPr lang="en-US" altLang="ko-KR" dirty="0" err="1"/>
              <a:t>OptixModule</a:t>
            </a:r>
            <a:r>
              <a:rPr lang="en-US" altLang="ko-KR" dirty="0"/>
              <a:t> </a:t>
            </a:r>
            <a:r>
              <a:rPr lang="ko-KR" altLang="en-US" dirty="0"/>
              <a:t>이라는 구조체의 변수</a:t>
            </a:r>
            <a:r>
              <a:rPr lang="en-US" altLang="ko-KR" dirty="0"/>
              <a:t> module</a:t>
            </a:r>
            <a:r>
              <a:rPr lang="ko-KR" altLang="en-US" dirty="0"/>
              <a:t>에 컴파일됨</a:t>
            </a:r>
          </a:p>
        </p:txBody>
      </p:sp>
    </p:spTree>
    <p:extLst>
      <p:ext uri="{BB962C8B-B14F-4D97-AF65-F5344CB8AC3E}">
        <p14:creationId xmlns:p14="http://schemas.microsoft.com/office/powerpoint/2010/main" val="1410747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3429E-9DF9-43FA-8AA6-1FACED02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module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1AD1CF52-F20F-48B2-A29E-7F21E922A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1" y="4012192"/>
            <a:ext cx="4122389" cy="18631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9B084D-07FC-45A4-A1FF-51D4C34E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9214C5-9989-47AD-A5C5-CF0F82BFB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72816"/>
            <a:ext cx="4680422" cy="4102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8BFBFF-3A0A-4E6C-B71F-63F17D46F26A}"/>
              </a:ext>
            </a:extLst>
          </p:cNvPr>
          <p:cNvSpPr txBox="1"/>
          <p:nvPr/>
        </p:nvSpPr>
        <p:spPr>
          <a:xfrm>
            <a:off x="259499" y="2132856"/>
            <a:ext cx="3900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optixTriagle.cu </a:t>
            </a:r>
            <a:r>
              <a:rPr lang="ko-KR" altLang="en-US" dirty="0"/>
              <a:t>코드의 모습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raygen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miss,</a:t>
            </a:r>
            <a:r>
              <a:rPr lang="ko-KR" altLang="en-US" dirty="0"/>
              <a:t> </a:t>
            </a:r>
            <a:r>
              <a:rPr lang="en-US" altLang="ko-KR" dirty="0"/>
              <a:t>hit</a:t>
            </a:r>
            <a:r>
              <a:rPr lang="ko-KR" altLang="en-US" dirty="0"/>
              <a:t>의 동작이 함수로 정의되어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0965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496F8-8149-48A4-B828-EC3D5C22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module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5FCEECB3-86F4-4558-AB6E-E71692169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7569643" cy="447800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AC0745-36A3-48F9-86AA-9E53F840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28A32-A740-4629-A16F-2767F7F06649}"/>
              </a:ext>
            </a:extLst>
          </p:cNvPr>
          <p:cNvSpPr txBox="1"/>
          <p:nvPr/>
        </p:nvSpPr>
        <p:spPr>
          <a:xfrm>
            <a:off x="2339752" y="980728"/>
            <a:ext cx="469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optixModuleCreateFromPTX</a:t>
            </a:r>
            <a:r>
              <a:rPr lang="en-US" altLang="ko-KR" dirty="0"/>
              <a:t>() </a:t>
            </a:r>
            <a:r>
              <a:rPr lang="ko-KR" altLang="en-US" dirty="0"/>
              <a:t>부분 코드</a:t>
            </a:r>
          </a:p>
        </p:txBody>
      </p:sp>
    </p:spTree>
    <p:extLst>
      <p:ext uri="{BB962C8B-B14F-4D97-AF65-F5344CB8AC3E}">
        <p14:creationId xmlns:p14="http://schemas.microsoft.com/office/powerpoint/2010/main" val="1556407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06602-E032-4D7A-A0BF-246984D4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module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6DC97A-B09F-4395-A571-ACD7B6E8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module</a:t>
            </a:r>
            <a:r>
              <a:rPr lang="ko-KR" altLang="en-US" dirty="0"/>
              <a:t>의 단계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module_compile_option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pipeline_compile_option</a:t>
            </a:r>
            <a:r>
              <a:rPr lang="ko-KR" altLang="en-US" sz="2000" dirty="0"/>
              <a:t>을 정의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 err="1"/>
              <a:t>optixModuleCreateFromPtx</a:t>
            </a:r>
            <a:r>
              <a:rPr lang="en-US" altLang="ko-KR" sz="2000" dirty="0"/>
              <a:t>()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600" dirty="0" err="1"/>
              <a:t>module_compile_option</a:t>
            </a:r>
            <a:r>
              <a:rPr lang="en-US" altLang="ko-KR" sz="1600" dirty="0"/>
              <a:t> </a:t>
            </a:r>
            <a:r>
              <a:rPr lang="ko-KR" altLang="en-US" sz="1600" dirty="0"/>
              <a:t>의 멤버변수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maxRegisterCount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optLevel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debugLevel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Pipeline_compile_option</a:t>
            </a:r>
            <a:r>
              <a:rPr lang="en-US" altLang="ko-KR" sz="1600" dirty="0"/>
              <a:t> </a:t>
            </a:r>
            <a:r>
              <a:rPr lang="ko-KR" altLang="en-US" sz="1600" dirty="0"/>
              <a:t>의 멤버변수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useMotionBlur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traversableGraphFlags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en-US" altLang="ko-KR" sz="1600" dirty="0" err="1"/>
              <a:t>numPayloadValues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numAttributeValues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usePrimitiveTypeFlags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5AEFA-71D6-4446-86CA-45F001A6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27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9192B-67B2-4F09-B733-DF52AEF2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module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A5B55-83FC-4A1D-92A3-2655ECDB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optixModuleCreateFromPTX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(context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,&amp;</a:t>
            </a:r>
            <a:r>
              <a:rPr lang="en-US" altLang="ko-KR" sz="18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module_compile_options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&amp;pipeline_compile_options,input,inputSize,log,&amp;sizeof_log,&amp;module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input: PTX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로 변환할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CUDA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코드에 대한 정보를 담고 있는 변수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F7D0D-5741-4C8B-9573-69204524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21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755A8-0219-4B8A-A40B-64A143AE5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– program group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8FE94E6C-7ECE-4E97-8C43-80C0D3063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620688"/>
            <a:ext cx="5600744" cy="597666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65EB87-1738-4A61-9DCA-CD5C330C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9FCD5-8CBC-483A-B585-BA2458307BE6}"/>
              </a:ext>
            </a:extLst>
          </p:cNvPr>
          <p:cNvSpPr txBox="1"/>
          <p:nvPr/>
        </p:nvSpPr>
        <p:spPr>
          <a:xfrm>
            <a:off x="177717" y="2809400"/>
            <a:ext cx="322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optixProgramGroupCreate</a:t>
            </a:r>
            <a:r>
              <a:rPr lang="en-US" altLang="ko-KR" dirty="0"/>
              <a:t>() </a:t>
            </a:r>
          </a:p>
          <a:p>
            <a:pPr algn="ctr"/>
            <a:r>
              <a:rPr lang="ko-KR" altLang="en-US" dirty="0"/>
              <a:t>부분 코드</a:t>
            </a:r>
          </a:p>
        </p:txBody>
      </p:sp>
    </p:spTree>
    <p:extLst>
      <p:ext uri="{BB962C8B-B14F-4D97-AF65-F5344CB8AC3E}">
        <p14:creationId xmlns:p14="http://schemas.microsoft.com/office/powerpoint/2010/main" val="310124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B2B2B2"/>
                </a:solidFill>
              </a:rPr>
              <a:t>7</a:t>
            </a:r>
            <a:r>
              <a:rPr lang="en-US" altLang="ko-KR" dirty="0"/>
              <a:t> </a:t>
            </a:r>
            <a:r>
              <a:rPr lang="ko-KR" altLang="en-US" dirty="0"/>
              <a:t>와 다른 </a:t>
            </a:r>
            <a:r>
              <a:rPr lang="en-US" altLang="ko-KR" dirty="0"/>
              <a:t>Ray tracing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49617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다른 </a:t>
            </a:r>
            <a:r>
              <a:rPr lang="en-US" altLang="ko-KR" dirty="0"/>
              <a:t>Ray tracing API</a:t>
            </a:r>
            <a:r>
              <a:rPr lang="ko-KR" altLang="en-US" dirty="0"/>
              <a:t>와의 비교</a:t>
            </a:r>
            <a:r>
              <a:rPr lang="en-US" altLang="ko-KR" dirty="0"/>
              <a:t>: DXR, Vulkan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</a:t>
            </a:fld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2F0AC92-C96A-4BC1-887E-76BEEB39A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23495"/>
              </p:ext>
            </p:extLst>
          </p:nvPr>
        </p:nvGraphicFramePr>
        <p:xfrm>
          <a:off x="1583283" y="2708920"/>
          <a:ext cx="5688633" cy="252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211">
                  <a:extLst>
                    <a:ext uri="{9D8B030D-6E8A-4147-A177-3AD203B41FA5}">
                      <a16:colId xmlns:a16="http://schemas.microsoft.com/office/drawing/2014/main" val="2528122751"/>
                    </a:ext>
                  </a:extLst>
                </a:gridCol>
                <a:gridCol w="1896211">
                  <a:extLst>
                    <a:ext uri="{9D8B030D-6E8A-4147-A177-3AD203B41FA5}">
                      <a16:colId xmlns:a16="http://schemas.microsoft.com/office/drawing/2014/main" val="2558686031"/>
                    </a:ext>
                  </a:extLst>
                </a:gridCol>
                <a:gridCol w="1896211">
                  <a:extLst>
                    <a:ext uri="{9D8B030D-6E8A-4147-A177-3AD203B41FA5}">
                      <a16:colId xmlns:a16="http://schemas.microsoft.com/office/drawing/2014/main" val="3581995277"/>
                    </a:ext>
                  </a:extLst>
                </a:gridCol>
              </a:tblGrid>
              <a:tr h="8400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CUDA </a:t>
                      </a:r>
                      <a:r>
                        <a:rPr lang="ko-KR" altLang="en-US" dirty="0"/>
                        <a:t>기반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Motion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Blur?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697951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Optix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242470"/>
                  </a:ext>
                </a:extLst>
              </a:tr>
              <a:tr h="840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DXR,</a:t>
                      </a:r>
                    </a:p>
                    <a:p>
                      <a:pPr algn="ctr" latinLnBrk="1"/>
                      <a:r>
                        <a:rPr lang="en-US" altLang="ko-KR" dirty="0"/>
                        <a:t>Vulkan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72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417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6177D-8A88-43F4-954D-3C2111BD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– program</a:t>
            </a:r>
            <a:r>
              <a:rPr lang="ko-KR" altLang="en-US" dirty="0"/>
              <a:t> </a:t>
            </a:r>
            <a:r>
              <a:rPr lang="en-US" altLang="ko-KR" dirty="0"/>
              <a:t>group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C6AC3-FC17-48E7-A9F8-82D1353F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program group</a:t>
            </a:r>
            <a:r>
              <a:rPr lang="ko-KR" altLang="en-US" dirty="0"/>
              <a:t>의 단계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1. </a:t>
            </a:r>
            <a:r>
              <a:rPr lang="en-US" altLang="ko-KR" sz="2000" dirty="0" err="1"/>
              <a:t>program_group_desc</a:t>
            </a:r>
            <a:r>
              <a:rPr lang="en-US" altLang="ko-KR" sz="2000" dirty="0"/>
              <a:t> </a:t>
            </a:r>
            <a:r>
              <a:rPr lang="ko-KR" altLang="en-US" sz="2000" dirty="0"/>
              <a:t>설정</a:t>
            </a:r>
            <a:endParaRPr lang="en-US" altLang="ko-KR" sz="2000" dirty="0"/>
          </a:p>
          <a:p>
            <a:r>
              <a:rPr lang="en-US" altLang="ko-KR" sz="2000" dirty="0"/>
              <a:t>2</a:t>
            </a:r>
            <a:r>
              <a:rPr lang="en-US" altLang="ko-KR" sz="2000" dirty="0">
                <a:latin typeface="+mn-ea"/>
              </a:rPr>
              <a:t>.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+mn-ea"/>
              </a:rPr>
              <a:t>optixProgramGroupCreate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실행</a:t>
            </a:r>
            <a:endParaRPr lang="en-US" altLang="ko-KR" sz="2000" dirty="0">
              <a:latin typeface="+mn-ea"/>
            </a:endParaRPr>
          </a:p>
          <a:p>
            <a:endParaRPr lang="en-US" altLang="ko-KR" dirty="0"/>
          </a:p>
          <a:p>
            <a:r>
              <a:rPr lang="en-US" altLang="ko-KR" sz="1800" dirty="0" err="1"/>
              <a:t>program_group_desc</a:t>
            </a:r>
            <a:r>
              <a:rPr lang="ko-KR" altLang="en-US" sz="1800" dirty="0"/>
              <a:t>의 멤버변수</a:t>
            </a:r>
            <a:r>
              <a:rPr lang="en-US" altLang="ko-KR" sz="1800" dirty="0"/>
              <a:t>: kind, module, </a:t>
            </a:r>
            <a:r>
              <a:rPr lang="en-US" altLang="ko-KR" sz="1800" dirty="0" err="1"/>
              <a:t>entryFunctionName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600" dirty="0"/>
              <a:t>kind: program</a:t>
            </a:r>
            <a:r>
              <a:rPr lang="ko-KR" altLang="en-US" sz="1600" dirty="0"/>
              <a:t>의 종류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raygen</a:t>
            </a:r>
            <a:r>
              <a:rPr lang="en-US" altLang="ko-KR" sz="1600" dirty="0"/>
              <a:t>, miss, </a:t>
            </a:r>
            <a:r>
              <a:rPr lang="en-US" altLang="ko-KR" sz="1600" dirty="0" err="1"/>
              <a:t>hitgroup</a:t>
            </a:r>
            <a:r>
              <a:rPr lang="en-US" altLang="ko-KR" sz="1600" dirty="0"/>
              <a:t>)</a:t>
            </a:r>
            <a:r>
              <a:rPr lang="ko-KR" altLang="en-US" sz="1600" dirty="0"/>
              <a:t>를 설명하는 변수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module: </a:t>
            </a:r>
            <a:r>
              <a:rPr lang="ko-KR" altLang="en-US" sz="1600" dirty="0"/>
              <a:t>모듈을 선택하는 변수</a:t>
            </a:r>
            <a:r>
              <a:rPr lang="en-US" altLang="ko-KR" sz="1600" dirty="0"/>
              <a:t>(optixTriangle.cpp</a:t>
            </a:r>
            <a:r>
              <a:rPr lang="ko-KR" altLang="en-US" sz="1600" dirty="0"/>
              <a:t>에서는 모듈이 하나</a:t>
            </a:r>
            <a:r>
              <a:rPr lang="en-US" altLang="ko-KR" sz="1600" dirty="0"/>
              <a:t>).</a:t>
            </a:r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원하는 </a:t>
            </a:r>
            <a:r>
              <a:rPr lang="en-US" altLang="ko-KR" sz="1600" dirty="0"/>
              <a:t>CUDA </a:t>
            </a:r>
            <a:r>
              <a:rPr lang="ko-KR" altLang="en-US" sz="1600" dirty="0"/>
              <a:t>코드를 선택한다고도 볼 수 있음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entryFunctionName</a:t>
            </a:r>
            <a:r>
              <a:rPr lang="en-US" altLang="ko-KR" sz="1600" dirty="0"/>
              <a:t>: </a:t>
            </a:r>
            <a:r>
              <a:rPr lang="ko-KR" altLang="en-US" sz="1600" dirty="0"/>
              <a:t>선택한 모듈 내부의 특정한 함수를 선택하는 변수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85DB16-ABAB-4BB4-B6F4-D8CB74D5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63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4AC0D-453C-4B9F-8907-0FE2A3C0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– program</a:t>
            </a:r>
            <a:r>
              <a:rPr lang="ko-KR" altLang="en-US" dirty="0"/>
              <a:t> </a:t>
            </a:r>
            <a:r>
              <a:rPr lang="en-US" altLang="ko-KR" dirty="0"/>
              <a:t>group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DBE93-B9CC-46EF-AC95-51A24D8D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optixProgramGroupCreate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(context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,&amp;raygen_prog_group_desc,1,</a:t>
            </a:r>
          </a:p>
          <a:p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&amp;program_group_options,log,&amp;sizeof_log,&amp;</a:t>
            </a:r>
            <a:r>
              <a:rPr lang="en-US" altLang="ko-KR" sz="18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raygen_prog_group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1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의 의미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: program group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안에 있는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program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의 개수</a:t>
            </a: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5FD073-9B78-4159-96FF-58DD83D1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68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76D30-1CE2-4662-81F1-0970AFFD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gas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E153F8-36E4-48A2-9D7C-EEB7DF4D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41A5C-B0E5-4497-ACEB-44B46F20B314}"/>
              </a:ext>
            </a:extLst>
          </p:cNvPr>
          <p:cNvSpPr txBox="1"/>
          <p:nvPr/>
        </p:nvSpPr>
        <p:spPr>
          <a:xfrm>
            <a:off x="3731866" y="2423990"/>
            <a:ext cx="168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Build gas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EB99F-3EE8-4A7B-B17D-8B20F8725C8E}"/>
              </a:ext>
            </a:extLst>
          </p:cNvPr>
          <p:cNvSpPr txBox="1"/>
          <p:nvPr/>
        </p:nvSpPr>
        <p:spPr>
          <a:xfrm>
            <a:off x="2915816" y="3959478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왜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09B8AF0F-E8E9-4416-87D0-25ACA8E7A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93108"/>
            <a:ext cx="912576" cy="5073650"/>
          </a:xfr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9629482-227B-4F19-BF26-F2AF56840749}"/>
              </a:ext>
            </a:extLst>
          </p:cNvPr>
          <p:cNvGrpSpPr/>
          <p:nvPr/>
        </p:nvGrpSpPr>
        <p:grpSpPr>
          <a:xfrm>
            <a:off x="683568" y="5451078"/>
            <a:ext cx="1008112" cy="715680"/>
            <a:chOff x="683568" y="5445224"/>
            <a:chExt cx="1008112" cy="71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FC1727A-DD6E-4D2F-B079-BD6A0706690A}"/>
                </a:ext>
              </a:extLst>
            </p:cNvPr>
            <p:cNvSpPr/>
            <p:nvPr/>
          </p:nvSpPr>
          <p:spPr>
            <a:xfrm>
              <a:off x="683568" y="5445224"/>
              <a:ext cx="912576" cy="715680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E87D13-6221-4DC2-9B42-FA7430FCE312}"/>
                </a:ext>
              </a:extLst>
            </p:cNvPr>
            <p:cNvSpPr txBox="1"/>
            <p:nvPr/>
          </p:nvSpPr>
          <p:spPr>
            <a:xfrm>
              <a:off x="733521" y="5509136"/>
              <a:ext cx="9581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Launch</a:t>
              </a:r>
            </a:p>
            <a:p>
              <a:r>
                <a:rPr lang="en-US" altLang="ko-KR" sz="1400" dirty="0"/>
                <a:t>&amp;display</a:t>
              </a:r>
              <a:endParaRPr lang="ko-KR" altLang="en-US" sz="14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544F12-8BDD-4216-B859-ABA5469B92E5}"/>
              </a:ext>
            </a:extLst>
          </p:cNvPr>
          <p:cNvSpPr/>
          <p:nvPr/>
        </p:nvSpPr>
        <p:spPr>
          <a:xfrm>
            <a:off x="683568" y="4077072"/>
            <a:ext cx="912576" cy="1368152"/>
          </a:xfrm>
          <a:prstGeom prst="rect">
            <a:avLst/>
          </a:prstGeom>
          <a:solidFill>
            <a:srgbClr val="00B050">
              <a:alpha val="7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AC839-0187-4E42-93ED-2A2F80CD27EA}"/>
              </a:ext>
            </a:extLst>
          </p:cNvPr>
          <p:cNvSpPr txBox="1"/>
          <p:nvPr/>
        </p:nvSpPr>
        <p:spPr>
          <a:xfrm>
            <a:off x="703234" y="4476562"/>
            <a:ext cx="82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Pipeline</a:t>
            </a:r>
          </a:p>
          <a:p>
            <a:r>
              <a:rPr lang="en-US" altLang="ko-KR" sz="1400" dirty="0"/>
              <a:t>&amp;SBT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B0B446-5DD4-4FEC-84EF-97AABB8CB182}"/>
              </a:ext>
            </a:extLst>
          </p:cNvPr>
          <p:cNvSpPr/>
          <p:nvPr/>
        </p:nvSpPr>
        <p:spPr>
          <a:xfrm>
            <a:off x="683567" y="2657934"/>
            <a:ext cx="912576" cy="1413284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EB764-B4AC-4A23-8D8E-CB113E88D59C}"/>
              </a:ext>
            </a:extLst>
          </p:cNvPr>
          <p:cNvSpPr txBox="1"/>
          <p:nvPr/>
        </p:nvSpPr>
        <p:spPr>
          <a:xfrm>
            <a:off x="660775" y="2899258"/>
            <a:ext cx="958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module&amp;program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D90823-E6CA-41CE-873C-8ED38267F0F9}"/>
              </a:ext>
            </a:extLst>
          </p:cNvPr>
          <p:cNvSpPr/>
          <p:nvPr/>
        </p:nvSpPr>
        <p:spPr>
          <a:xfrm>
            <a:off x="683566" y="1484784"/>
            <a:ext cx="912576" cy="1167296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F77C1-736C-421F-8C04-16046C0B9723}"/>
              </a:ext>
            </a:extLst>
          </p:cNvPr>
          <p:cNvSpPr txBox="1"/>
          <p:nvPr/>
        </p:nvSpPr>
        <p:spPr>
          <a:xfrm>
            <a:off x="827584" y="1749515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build</a:t>
            </a:r>
          </a:p>
          <a:p>
            <a:r>
              <a:rPr lang="en-US" altLang="ko-KR" sz="1400" dirty="0"/>
              <a:t>gas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2203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D3B0A-F75B-41E7-873C-7AB1F2EB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gas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A72723-BEB8-4109-BB0F-4E11A1F2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83D36-7653-4B82-930A-C183D2391256}"/>
              </a:ext>
            </a:extLst>
          </p:cNvPr>
          <p:cNvSpPr txBox="1"/>
          <p:nvPr/>
        </p:nvSpPr>
        <p:spPr>
          <a:xfrm>
            <a:off x="1738028" y="1340768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gas(geometry acceleration structure)</a:t>
            </a:r>
            <a:r>
              <a:rPr lang="ko-KR" altLang="en-US" sz="2000" dirty="0"/>
              <a:t>는 </a:t>
            </a:r>
            <a:endParaRPr lang="en-US" altLang="ko-KR" sz="2000" dirty="0"/>
          </a:p>
          <a:p>
            <a:r>
              <a:rPr lang="ko-KR" altLang="en-US" sz="2000" dirty="0"/>
              <a:t>기하 정보에 대한 가속 자료구조 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72A5755-A6D2-4937-888A-D24E9F1D1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822980"/>
            <a:ext cx="4455101" cy="292263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0E0A120-4C1E-47C7-AB7D-00FF7AA2063D}"/>
              </a:ext>
            </a:extLst>
          </p:cNvPr>
          <p:cNvCxnSpPr>
            <a:cxnSpLocks/>
          </p:cNvCxnSpPr>
          <p:nvPr/>
        </p:nvCxnSpPr>
        <p:spPr>
          <a:xfrm flipH="1" flipV="1">
            <a:off x="6156176" y="5445224"/>
            <a:ext cx="1105780" cy="649386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71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BD30D-82A1-4719-8676-BF41E1830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gas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F35B4-3135-450D-BC9B-F8703AD1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282EA54E-275C-4DE0-B221-A39EB3B5A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93108"/>
            <a:ext cx="912576" cy="5073650"/>
          </a:xfr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5F83DB6-5CE7-4359-8DA3-6E7FB7E59EA0}"/>
              </a:ext>
            </a:extLst>
          </p:cNvPr>
          <p:cNvGrpSpPr/>
          <p:nvPr/>
        </p:nvGrpSpPr>
        <p:grpSpPr>
          <a:xfrm>
            <a:off x="683568" y="5451078"/>
            <a:ext cx="1008112" cy="715680"/>
            <a:chOff x="683568" y="5445224"/>
            <a:chExt cx="1008112" cy="7156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518CD5-16C4-4CEE-9A9E-99F2602AF688}"/>
                </a:ext>
              </a:extLst>
            </p:cNvPr>
            <p:cNvSpPr/>
            <p:nvPr/>
          </p:nvSpPr>
          <p:spPr>
            <a:xfrm>
              <a:off x="683568" y="5445224"/>
              <a:ext cx="912576" cy="715680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4CA222-9741-4742-B9C9-94FD570162FC}"/>
                </a:ext>
              </a:extLst>
            </p:cNvPr>
            <p:cNvSpPr txBox="1"/>
            <p:nvPr/>
          </p:nvSpPr>
          <p:spPr>
            <a:xfrm>
              <a:off x="733521" y="5509136"/>
              <a:ext cx="9581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Launch</a:t>
              </a:r>
            </a:p>
            <a:p>
              <a:r>
                <a:rPr lang="en-US" altLang="ko-KR" sz="1400" dirty="0"/>
                <a:t>&amp;display</a:t>
              </a:r>
              <a:endParaRPr lang="ko-KR" altLang="en-US" sz="1400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891AFC-8A3B-4DE6-A6BD-C0525E5DAEC4}"/>
              </a:ext>
            </a:extLst>
          </p:cNvPr>
          <p:cNvSpPr/>
          <p:nvPr/>
        </p:nvSpPr>
        <p:spPr>
          <a:xfrm>
            <a:off x="683568" y="4077072"/>
            <a:ext cx="912576" cy="1368152"/>
          </a:xfrm>
          <a:prstGeom prst="rect">
            <a:avLst/>
          </a:prstGeom>
          <a:solidFill>
            <a:srgbClr val="00B050">
              <a:alpha val="7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449F7-F558-451E-B6EC-52ED3F90AFBD}"/>
              </a:ext>
            </a:extLst>
          </p:cNvPr>
          <p:cNvSpPr txBox="1"/>
          <p:nvPr/>
        </p:nvSpPr>
        <p:spPr>
          <a:xfrm>
            <a:off x="703234" y="4476562"/>
            <a:ext cx="82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Pipeline</a:t>
            </a:r>
          </a:p>
          <a:p>
            <a:r>
              <a:rPr lang="en-US" altLang="ko-KR" sz="1400" dirty="0"/>
              <a:t>&amp;SBT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9CAD1E-D03E-4749-B5C9-62D88F2ACB9D}"/>
              </a:ext>
            </a:extLst>
          </p:cNvPr>
          <p:cNvSpPr/>
          <p:nvPr/>
        </p:nvSpPr>
        <p:spPr>
          <a:xfrm>
            <a:off x="683567" y="2657934"/>
            <a:ext cx="912576" cy="1413284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512C20-1ABB-4BDF-BD35-0A2EBDCE42F0}"/>
              </a:ext>
            </a:extLst>
          </p:cNvPr>
          <p:cNvSpPr txBox="1"/>
          <p:nvPr/>
        </p:nvSpPr>
        <p:spPr>
          <a:xfrm>
            <a:off x="660775" y="2899258"/>
            <a:ext cx="958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module&amp;program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C264DD-250A-4E8F-B960-EE5CD05257F2}"/>
              </a:ext>
            </a:extLst>
          </p:cNvPr>
          <p:cNvSpPr/>
          <p:nvPr/>
        </p:nvSpPr>
        <p:spPr>
          <a:xfrm>
            <a:off x="683566" y="1484784"/>
            <a:ext cx="912576" cy="1167296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D06EB-A3F5-40D2-BCA3-96E70BC83B79}"/>
              </a:ext>
            </a:extLst>
          </p:cNvPr>
          <p:cNvSpPr txBox="1"/>
          <p:nvPr/>
        </p:nvSpPr>
        <p:spPr>
          <a:xfrm>
            <a:off x="827584" y="1749515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build</a:t>
            </a:r>
          </a:p>
          <a:p>
            <a:r>
              <a:rPr lang="en-US" altLang="ko-KR" sz="1400" dirty="0"/>
              <a:t>gas</a:t>
            </a:r>
            <a:endParaRPr lang="ko-KR" altLang="en-US" sz="1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A16F4BB-C535-49EC-B195-016AEEAF81BF}"/>
              </a:ext>
            </a:extLst>
          </p:cNvPr>
          <p:cNvCxnSpPr>
            <a:cxnSpLocks/>
          </p:cNvCxnSpPr>
          <p:nvPr/>
        </p:nvCxnSpPr>
        <p:spPr>
          <a:xfrm flipH="1">
            <a:off x="1588602" y="906018"/>
            <a:ext cx="2838870" cy="577131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66B7A9B-01C8-4B87-A74D-53289FA20C85}"/>
              </a:ext>
            </a:extLst>
          </p:cNvPr>
          <p:cNvCxnSpPr>
            <a:cxnSpLocks/>
          </p:cNvCxnSpPr>
          <p:nvPr/>
        </p:nvCxnSpPr>
        <p:spPr>
          <a:xfrm flipH="1" flipV="1">
            <a:off x="1588602" y="2636904"/>
            <a:ext cx="2838869" cy="3753536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953E5FDB-E29A-4522-B058-00EC2048D4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74" y="906018"/>
            <a:ext cx="2695367" cy="54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83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F1326-E155-4EFB-82BB-A92FADA9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gas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D00C4E08-E4A1-4985-B8CC-B82B7CC0D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6832"/>
            <a:ext cx="5517358" cy="40389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6AD760-651A-499A-87F2-8094374C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26037-13B7-41FE-84CB-46F0DE1185EA}"/>
              </a:ext>
            </a:extLst>
          </p:cNvPr>
          <p:cNvSpPr txBox="1"/>
          <p:nvPr/>
        </p:nvSpPr>
        <p:spPr>
          <a:xfrm>
            <a:off x="1907704" y="1232303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gas</a:t>
            </a:r>
            <a:r>
              <a:rPr lang="ko-KR" altLang="en-US" dirty="0"/>
              <a:t> 앞부분 코드</a:t>
            </a:r>
          </a:p>
        </p:txBody>
      </p:sp>
    </p:spTree>
    <p:extLst>
      <p:ext uri="{BB962C8B-B14F-4D97-AF65-F5344CB8AC3E}">
        <p14:creationId xmlns:p14="http://schemas.microsoft.com/office/powerpoint/2010/main" val="2034317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869AC-1B88-4631-9EC5-BD03C06A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gas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697B4-995D-41AA-8FAD-73B75216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2E2B7-FE0F-4F5E-8CBC-3A1EA0CEAA39}"/>
              </a:ext>
            </a:extLst>
          </p:cNvPr>
          <p:cNvSpPr txBox="1"/>
          <p:nvPr/>
        </p:nvSpPr>
        <p:spPr>
          <a:xfrm>
            <a:off x="2267744" y="119675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gas </a:t>
            </a:r>
            <a:r>
              <a:rPr lang="ko-KR" altLang="en-US" sz="2400" dirty="0"/>
              <a:t>앞부분 코드의 단계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FBBE7-D199-4570-AFD3-ACA50623BD33}"/>
              </a:ext>
            </a:extLst>
          </p:cNvPr>
          <p:cNvSpPr txBox="1"/>
          <p:nvPr/>
        </p:nvSpPr>
        <p:spPr>
          <a:xfrm>
            <a:off x="683568" y="2483506"/>
            <a:ext cx="65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 err="1"/>
              <a:t>accel_options</a:t>
            </a:r>
            <a:r>
              <a:rPr lang="en-US" altLang="ko-KR" dirty="0"/>
              <a:t>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정의하고 </a:t>
            </a:r>
            <a:r>
              <a:rPr lang="en-US" altLang="ko-KR" dirty="0"/>
              <a:t>vertices </a:t>
            </a:r>
            <a:r>
              <a:rPr lang="ko-KR" altLang="en-US" dirty="0"/>
              <a:t>변수에 기하 정보 저장</a:t>
            </a:r>
            <a:r>
              <a:rPr lang="en-US" altLang="ko-KR" dirty="0"/>
              <a:t>(optixTriangle.cpp</a:t>
            </a:r>
            <a:r>
              <a:rPr lang="ko-KR" altLang="en-US" dirty="0"/>
              <a:t>의 경우 삼각형이므로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vertex)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DAFFC-E39C-47CF-A9FE-C683366BB146}"/>
              </a:ext>
            </a:extLst>
          </p:cNvPr>
          <p:cNvSpPr txBox="1"/>
          <p:nvPr/>
        </p:nvSpPr>
        <p:spPr>
          <a:xfrm>
            <a:off x="757016" y="3931218"/>
            <a:ext cx="628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CUDA device pointer </a:t>
            </a:r>
            <a:r>
              <a:rPr lang="ko-KR" altLang="en-US" dirty="0"/>
              <a:t>즉 </a:t>
            </a:r>
            <a:r>
              <a:rPr lang="en-US" altLang="ko-KR" dirty="0" err="1"/>
              <a:t>d_vertices</a:t>
            </a:r>
            <a:r>
              <a:rPr lang="ko-KR" altLang="en-US" dirty="0"/>
              <a:t>에 기하정보를</a:t>
            </a:r>
            <a:r>
              <a:rPr lang="en-US" altLang="ko-KR" dirty="0"/>
              <a:t> </a:t>
            </a:r>
            <a:r>
              <a:rPr lang="en-US" altLang="ko-KR" dirty="0" err="1"/>
              <a:t>cudaMemcpy</a:t>
            </a:r>
            <a:r>
              <a:rPr lang="en-US" altLang="ko-KR" dirty="0"/>
              <a:t> </a:t>
            </a:r>
            <a:r>
              <a:rPr lang="ko-KR" altLang="en-US" dirty="0"/>
              <a:t>하여 </a:t>
            </a:r>
            <a:r>
              <a:rPr lang="en-US" altLang="ko-KR" dirty="0"/>
              <a:t>copy.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691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C595A-C322-4D8D-B100-213F6E5C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gas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4CBAF7-6464-4231-8BB5-3E4A9D54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2A621-5A1F-4A04-8FA0-6DA5D25C6A62}"/>
              </a:ext>
            </a:extLst>
          </p:cNvPr>
          <p:cNvSpPr txBox="1"/>
          <p:nvPr/>
        </p:nvSpPr>
        <p:spPr>
          <a:xfrm>
            <a:off x="433064" y="155679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gas </a:t>
            </a:r>
            <a:r>
              <a:rPr lang="ko-KR" altLang="en-US" dirty="0"/>
              <a:t>뒷부분 코드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A7B9119-9CB5-4515-BB98-8F0064D27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267" y="683972"/>
            <a:ext cx="5410669" cy="588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84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869AC-1B88-4631-9EC5-BD03C06A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gas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697B4-995D-41AA-8FAD-73B75216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2E2B7-FE0F-4F5E-8CBC-3A1EA0CEAA39}"/>
              </a:ext>
            </a:extLst>
          </p:cNvPr>
          <p:cNvSpPr txBox="1"/>
          <p:nvPr/>
        </p:nvSpPr>
        <p:spPr>
          <a:xfrm>
            <a:off x="2267744" y="119675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gas </a:t>
            </a:r>
            <a:r>
              <a:rPr lang="ko-KR" altLang="en-US" sz="2400" dirty="0"/>
              <a:t>뒷부분 코드의 단계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FBBE7-D199-4570-AFD3-ACA50623BD33}"/>
              </a:ext>
            </a:extLst>
          </p:cNvPr>
          <p:cNvSpPr txBox="1"/>
          <p:nvPr/>
        </p:nvSpPr>
        <p:spPr>
          <a:xfrm>
            <a:off x="683568" y="248350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 err="1"/>
              <a:t>buildinput</a:t>
            </a:r>
            <a:r>
              <a:rPr lang="en-US" altLang="ko-KR" dirty="0"/>
              <a:t> </a:t>
            </a:r>
            <a:r>
              <a:rPr lang="ko-KR" altLang="en-US" dirty="0"/>
              <a:t>을 정의</a:t>
            </a:r>
            <a:r>
              <a:rPr lang="en-US" altLang="ko-KR" dirty="0"/>
              <a:t>. input</a:t>
            </a:r>
            <a:r>
              <a:rPr lang="ko-KR" altLang="en-US" dirty="0"/>
              <a:t>의 </a:t>
            </a:r>
            <a:r>
              <a:rPr lang="en-US" altLang="ko-KR" dirty="0"/>
              <a:t>primitive type, format,  input</a:t>
            </a:r>
            <a:r>
              <a:rPr lang="ko-KR" altLang="en-US" dirty="0"/>
              <a:t>의 </a:t>
            </a:r>
            <a:r>
              <a:rPr lang="en-US" altLang="ko-KR" dirty="0"/>
              <a:t>size, </a:t>
            </a:r>
            <a:r>
              <a:rPr lang="en-US" altLang="ko-KR" dirty="0" err="1"/>
              <a:t>vertexBuffer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DAFFC-E39C-47CF-A9FE-C683366BB146}"/>
              </a:ext>
            </a:extLst>
          </p:cNvPr>
          <p:cNvSpPr txBox="1"/>
          <p:nvPr/>
        </p:nvSpPr>
        <p:spPr>
          <a:xfrm>
            <a:off x="673732" y="3423386"/>
            <a:ext cx="628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optixAccelComputeMemoryUsage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함수를 호출하여</a:t>
            </a:r>
            <a:endParaRPr lang="en-US" altLang="ko-KR" sz="18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+mn-ea"/>
              </a:rPr>
              <a:t>필요한 메모리 크기를 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gas_buffer_size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에 저장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BCE1E-BAB5-48D7-9E4C-46BCC23305D7}"/>
              </a:ext>
            </a:extLst>
          </p:cNvPr>
          <p:cNvSpPr txBox="1"/>
          <p:nvPr/>
        </p:nvSpPr>
        <p:spPr>
          <a:xfrm>
            <a:off x="673732" y="4547932"/>
            <a:ext cx="69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d_temp_buffer_size</a:t>
            </a:r>
            <a:r>
              <a:rPr lang="en-US" altLang="ko-KR" dirty="0"/>
              <a:t> </a:t>
            </a:r>
            <a:r>
              <a:rPr lang="ko-KR" altLang="en-US" dirty="0"/>
              <a:t>변수와 </a:t>
            </a:r>
            <a:r>
              <a:rPr lang="en-US" altLang="ko-KR" dirty="0" err="1"/>
              <a:t>d_gas_output_buffer</a:t>
            </a:r>
            <a:r>
              <a:rPr lang="en-US" altLang="ko-KR" dirty="0"/>
              <a:t> </a:t>
            </a:r>
            <a:r>
              <a:rPr lang="ko-KR" altLang="en-US" dirty="0"/>
              <a:t>변수를 </a:t>
            </a:r>
            <a:r>
              <a:rPr lang="en-US" altLang="ko-KR" dirty="0" err="1"/>
              <a:t>cudaMalloc</a:t>
            </a:r>
            <a:r>
              <a:rPr lang="en-US" altLang="ko-KR" dirty="0"/>
              <a:t>() </a:t>
            </a:r>
            <a:r>
              <a:rPr lang="ko-KR" altLang="en-US" dirty="0"/>
              <a:t>한 후 </a:t>
            </a:r>
            <a:r>
              <a:rPr lang="en-US" altLang="ko-KR" dirty="0" err="1"/>
              <a:t>optixAccelBuild</a:t>
            </a:r>
            <a:r>
              <a:rPr lang="en-US" altLang="ko-KR" dirty="0"/>
              <a:t>() </a:t>
            </a:r>
            <a:r>
              <a:rPr lang="ko-KR" altLang="en-US" dirty="0"/>
              <a:t>함수를 호출하여 </a:t>
            </a:r>
            <a:r>
              <a:rPr lang="en-US" altLang="ko-KR" dirty="0"/>
              <a:t>gas build.</a:t>
            </a:r>
          </a:p>
          <a:p>
            <a:r>
              <a:rPr lang="en-US" altLang="ko-KR" dirty="0"/>
              <a:t>Build</a:t>
            </a:r>
            <a:r>
              <a:rPr lang="ko-KR" altLang="en-US" dirty="0"/>
              <a:t> 한 </a:t>
            </a:r>
            <a:r>
              <a:rPr lang="en-US" altLang="ko-KR" dirty="0"/>
              <a:t>gas</a:t>
            </a:r>
            <a:r>
              <a:rPr lang="ko-KR" altLang="en-US" dirty="0"/>
              <a:t>는 </a:t>
            </a:r>
            <a:r>
              <a:rPr lang="en-US" altLang="ko-KR" dirty="0" err="1"/>
              <a:t>gas_handle</a:t>
            </a:r>
            <a:r>
              <a:rPr lang="ko-KR" altLang="en-US" dirty="0"/>
              <a:t>에 저장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665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8402F-A707-46C8-8C08-1B56893F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gas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038F5-5F63-4B8C-BA91-7EAF8B96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optixAccelBuild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            </a:t>
            </a:r>
            <a:r>
              <a:rPr lang="en-US" altLang="ko-KR" sz="1800" dirty="0">
                <a:latin typeface="+mn-ea"/>
              </a:rPr>
              <a:t>context,</a:t>
            </a:r>
          </a:p>
          <a:p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            0,                  // CUDA stream</a:t>
            </a:r>
          </a:p>
          <a:p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            &amp;</a:t>
            </a:r>
            <a:r>
              <a:rPr lang="en-US" altLang="ko-KR" sz="18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accel_options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</a:t>
            </a:r>
          </a:p>
          <a:p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            &amp;</a:t>
            </a:r>
            <a:r>
              <a:rPr lang="en-US" altLang="ko-KR" sz="18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triangle_input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</a:t>
            </a:r>
          </a:p>
          <a:p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            1,                  // num build inputs</a:t>
            </a:r>
          </a:p>
          <a:p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            </a:t>
            </a:r>
            <a:r>
              <a:rPr lang="en-US" altLang="ko-KR" sz="18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d_temp_buffer_gas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</a:t>
            </a:r>
          </a:p>
          <a:p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            </a:t>
            </a:r>
            <a:r>
              <a:rPr lang="en-US" altLang="ko-KR" sz="18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gas_buffer_sizes.tempSizeInBytes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</a:t>
            </a:r>
          </a:p>
          <a:p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            </a:t>
            </a:r>
            <a:r>
              <a:rPr lang="en-US" altLang="ko-KR" sz="18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d_gas_output_buffer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</a:t>
            </a:r>
          </a:p>
          <a:p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            </a:t>
            </a:r>
            <a:r>
              <a:rPr lang="en-US" altLang="ko-KR" sz="18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gas_buffer_sizes.outputSizeInBytes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            &amp;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gas_handle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              </a:t>
            </a:r>
            <a:r>
              <a:rPr lang="en-US" altLang="ko-KR" sz="18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nullptr</a:t>
            </a:r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           // emitted property list</a:t>
            </a:r>
          </a:p>
          <a:p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            0                   // num emitted properties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               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36C7E9-2422-4E95-89F4-A36A0C7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02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bg1">
                    <a:lumMod val="75000"/>
                  </a:schemeClr>
                </a:solidFill>
              </a:rPr>
              <a:t>Optix</a:t>
            </a:r>
            <a:r>
              <a:rPr lang="en-US" altLang="ko-KR" dirty="0"/>
              <a:t> 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496176" cy="511256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Optix</a:t>
            </a:r>
            <a:r>
              <a:rPr lang="en-US" altLang="ko-KR" dirty="0"/>
              <a:t> </a:t>
            </a:r>
            <a:r>
              <a:rPr lang="en-US" altLang="ko-KR" b="1" dirty="0"/>
              <a:t>7 </a:t>
            </a:r>
            <a:r>
              <a:rPr lang="ko-KR" altLang="en-US" dirty="0"/>
              <a:t>의 개선점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1800" dirty="0"/>
              <a:t>Full direct control: Memory management, Multi GPU, </a:t>
            </a:r>
          </a:p>
          <a:p>
            <a:pPr marL="0" indent="0">
              <a:buNone/>
            </a:pPr>
            <a:r>
              <a:rPr lang="en-US" altLang="ko-KR" sz="1800" dirty="0"/>
              <a:t>    Shader Binding Table(SBT) </a:t>
            </a:r>
            <a:r>
              <a:rPr lang="ko-KR" altLang="en-US" sz="1800" dirty="0"/>
              <a:t>등을 프로그래머가 직접 제어할 수 있다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en-US" altLang="ko-KR" sz="1800" dirty="0"/>
              <a:t>*   </a:t>
            </a:r>
            <a:r>
              <a:rPr lang="ko-KR" altLang="en-US" sz="1200" dirty="0"/>
              <a:t>반대로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Optix</a:t>
            </a:r>
            <a:r>
              <a:rPr lang="en-US" altLang="ko-KR" sz="1200" dirty="0"/>
              <a:t> 6</a:t>
            </a:r>
            <a:r>
              <a:rPr lang="ko-KR" altLang="en-US" sz="1200" dirty="0"/>
              <a:t>의 경우 자동으로 관리되고 </a:t>
            </a:r>
            <a:r>
              <a:rPr lang="en-US" altLang="ko-KR" sz="1200" dirty="0"/>
              <a:t>host side</a:t>
            </a:r>
            <a:r>
              <a:rPr lang="ko-KR" altLang="en-US" sz="1200" dirty="0"/>
              <a:t>에서 이를</a:t>
            </a:r>
            <a:r>
              <a:rPr lang="en-US" altLang="ko-KR" sz="1200" dirty="0"/>
              <a:t> control </a:t>
            </a:r>
            <a:r>
              <a:rPr lang="ko-KR" altLang="en-US" sz="1200" dirty="0"/>
              <a:t>할 수 없다</a:t>
            </a:r>
            <a:r>
              <a:rPr lang="en-US" altLang="ko-KR" sz="1200" dirty="0"/>
              <a:t>.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1800" dirty="0"/>
              <a:t>Flexibility: </a:t>
            </a:r>
            <a:r>
              <a:rPr lang="ko-KR" altLang="en-US" sz="1800" dirty="0"/>
              <a:t>지향하는 </a:t>
            </a:r>
            <a:r>
              <a:rPr lang="en-US" altLang="ko-KR" sz="1800" dirty="0"/>
              <a:t>Application</a:t>
            </a:r>
            <a:r>
              <a:rPr lang="ko-KR" altLang="en-US" sz="1800" dirty="0"/>
              <a:t>의 특성에 적합하게 </a:t>
            </a:r>
            <a:r>
              <a:rPr lang="en-US" altLang="ko-KR" sz="1800" dirty="0"/>
              <a:t>API usage</a:t>
            </a:r>
            <a:r>
              <a:rPr lang="ko-KR" altLang="en-US" sz="1800" dirty="0"/>
              <a:t>를 </a:t>
            </a:r>
            <a:r>
              <a:rPr lang="en-US" altLang="ko-KR" sz="1800" dirty="0"/>
              <a:t>fit </a:t>
            </a:r>
            <a:r>
              <a:rPr lang="ko-KR" altLang="en-US" sz="1800" dirty="0"/>
              <a:t>시킬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95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273AD-04FF-4235-8069-292C0AB9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– context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6CDEE9-2E46-4B4E-A960-D56DF414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6D5FFD9A-59CA-4E17-BFFB-CCB9EF4907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93108"/>
            <a:ext cx="912576" cy="507365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5D16775-9DD7-4464-9FD4-E5855D8994C7}"/>
              </a:ext>
            </a:extLst>
          </p:cNvPr>
          <p:cNvGrpSpPr/>
          <p:nvPr/>
        </p:nvGrpSpPr>
        <p:grpSpPr>
          <a:xfrm>
            <a:off x="683568" y="5451078"/>
            <a:ext cx="1008112" cy="715680"/>
            <a:chOff x="683568" y="5445224"/>
            <a:chExt cx="1008112" cy="7156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A6937F-606A-46DC-948F-DCC743132947}"/>
                </a:ext>
              </a:extLst>
            </p:cNvPr>
            <p:cNvSpPr/>
            <p:nvPr/>
          </p:nvSpPr>
          <p:spPr>
            <a:xfrm>
              <a:off x="683568" y="5445224"/>
              <a:ext cx="912576" cy="715680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F07924-4857-44A4-BD2E-D64AA79AB27A}"/>
                </a:ext>
              </a:extLst>
            </p:cNvPr>
            <p:cNvSpPr txBox="1"/>
            <p:nvPr/>
          </p:nvSpPr>
          <p:spPr>
            <a:xfrm>
              <a:off x="733521" y="5509136"/>
              <a:ext cx="9581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Launch</a:t>
              </a:r>
            </a:p>
            <a:p>
              <a:r>
                <a:rPr lang="en-US" altLang="ko-KR" sz="1400" dirty="0"/>
                <a:t>&amp;display</a:t>
              </a:r>
              <a:endParaRPr lang="ko-KR" altLang="en-US" sz="1400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C0A633-B5C4-4358-9F6C-85C7731551C4}"/>
              </a:ext>
            </a:extLst>
          </p:cNvPr>
          <p:cNvSpPr/>
          <p:nvPr/>
        </p:nvSpPr>
        <p:spPr>
          <a:xfrm>
            <a:off x="683568" y="4077072"/>
            <a:ext cx="912576" cy="1368152"/>
          </a:xfrm>
          <a:prstGeom prst="rect">
            <a:avLst/>
          </a:prstGeom>
          <a:solidFill>
            <a:srgbClr val="00B050">
              <a:alpha val="70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BAA7B-28CD-434A-9407-C1D293ABE873}"/>
              </a:ext>
            </a:extLst>
          </p:cNvPr>
          <p:cNvSpPr txBox="1"/>
          <p:nvPr/>
        </p:nvSpPr>
        <p:spPr>
          <a:xfrm>
            <a:off x="703234" y="4476562"/>
            <a:ext cx="82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Pipeline</a:t>
            </a:r>
          </a:p>
          <a:p>
            <a:r>
              <a:rPr lang="en-US" altLang="ko-KR" sz="1400" dirty="0"/>
              <a:t>&amp;SBT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E4AA93-A40A-43F2-8956-107519290104}"/>
              </a:ext>
            </a:extLst>
          </p:cNvPr>
          <p:cNvSpPr/>
          <p:nvPr/>
        </p:nvSpPr>
        <p:spPr>
          <a:xfrm>
            <a:off x="683567" y="2657934"/>
            <a:ext cx="912576" cy="1413284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772FB-09D9-4DF9-A7AC-92D30DF8C6AF}"/>
              </a:ext>
            </a:extLst>
          </p:cNvPr>
          <p:cNvSpPr txBox="1"/>
          <p:nvPr/>
        </p:nvSpPr>
        <p:spPr>
          <a:xfrm>
            <a:off x="660775" y="2899258"/>
            <a:ext cx="958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module&amp;program</a:t>
            </a:r>
            <a:r>
              <a:rPr lang="en-US" altLang="ko-KR" sz="1400" dirty="0"/>
              <a:t> group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662243-6964-4BE7-89E6-7FA946D0CB78}"/>
              </a:ext>
            </a:extLst>
          </p:cNvPr>
          <p:cNvSpPr/>
          <p:nvPr/>
        </p:nvSpPr>
        <p:spPr>
          <a:xfrm>
            <a:off x="683566" y="1484784"/>
            <a:ext cx="912576" cy="1167296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B08A17-6321-4250-B319-BFF4680F4EEC}"/>
              </a:ext>
            </a:extLst>
          </p:cNvPr>
          <p:cNvSpPr txBox="1"/>
          <p:nvPr/>
        </p:nvSpPr>
        <p:spPr>
          <a:xfrm>
            <a:off x="827584" y="1749515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build</a:t>
            </a:r>
          </a:p>
          <a:p>
            <a:r>
              <a:rPr lang="en-US" altLang="ko-KR" sz="1400" dirty="0"/>
              <a:t>gas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FA1F50-E00E-44DE-8A04-459EED831878}"/>
              </a:ext>
            </a:extLst>
          </p:cNvPr>
          <p:cNvSpPr/>
          <p:nvPr/>
        </p:nvSpPr>
        <p:spPr>
          <a:xfrm>
            <a:off x="683564" y="1095589"/>
            <a:ext cx="912576" cy="38334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F195BA-7D77-45F1-8EE7-F20B530BE31F}"/>
              </a:ext>
            </a:extLst>
          </p:cNvPr>
          <p:cNvSpPr txBox="1"/>
          <p:nvPr/>
        </p:nvSpPr>
        <p:spPr>
          <a:xfrm>
            <a:off x="733521" y="113555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context</a:t>
            </a:r>
            <a:endParaRPr lang="ko-KR" altLang="en-US" sz="1400" dirty="0"/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726A373F-E8B7-4D56-984B-33BCA4934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478930"/>
            <a:ext cx="5281118" cy="3673158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58EC7D2-03E9-431A-988B-3B9CEAF1073E}"/>
              </a:ext>
            </a:extLst>
          </p:cNvPr>
          <p:cNvCxnSpPr>
            <a:cxnSpLocks/>
          </p:cNvCxnSpPr>
          <p:nvPr/>
        </p:nvCxnSpPr>
        <p:spPr>
          <a:xfrm flipH="1" flipV="1">
            <a:off x="1596969" y="1101575"/>
            <a:ext cx="1318828" cy="36792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AD77766-071D-4322-A71A-1EA1805AB374}"/>
              </a:ext>
            </a:extLst>
          </p:cNvPr>
          <p:cNvCxnSpPr>
            <a:cxnSpLocks/>
          </p:cNvCxnSpPr>
          <p:nvPr/>
        </p:nvCxnSpPr>
        <p:spPr>
          <a:xfrm flipH="1" flipV="1">
            <a:off x="1580544" y="1478930"/>
            <a:ext cx="1335253" cy="367315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96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9F895-F861-47C2-88B9-3425318E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– context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9AA43-13A0-41B7-9993-ABD8331D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1A1A1A"/>
              </a:solidFill>
              <a:effectLst/>
              <a:latin typeface="DINWebPro"/>
            </a:endParaRPr>
          </a:p>
          <a:p>
            <a:endParaRPr lang="en-US" altLang="ko-KR" dirty="0">
              <a:solidFill>
                <a:srgbClr val="1A1A1A"/>
              </a:solidFill>
              <a:latin typeface="DINWebPro"/>
            </a:endParaRPr>
          </a:p>
          <a:p>
            <a:endParaRPr lang="en-US" altLang="ko-KR" dirty="0">
              <a:solidFill>
                <a:srgbClr val="1A1A1A"/>
              </a:solidFill>
              <a:latin typeface="DINWebPro"/>
            </a:endParaRPr>
          </a:p>
          <a:p>
            <a:r>
              <a:rPr lang="en-US" altLang="ko-KR" b="0" i="0" dirty="0">
                <a:solidFill>
                  <a:srgbClr val="1A1A1A"/>
                </a:solidFill>
                <a:effectLst/>
                <a:latin typeface="DINWebPro"/>
              </a:rPr>
              <a:t>“An </a:t>
            </a:r>
            <a:r>
              <a:rPr lang="en-US" altLang="ko-KR" b="0" i="0" dirty="0" err="1">
                <a:solidFill>
                  <a:srgbClr val="1A1A1A"/>
                </a:solidFill>
                <a:effectLst/>
                <a:latin typeface="DINWebPro"/>
              </a:rPr>
              <a:t>OptiX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DINWebPro"/>
              </a:rPr>
              <a:t> 7 device context is bound to a single GPU and associated with a single CUDA context.”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1A1A1A"/>
                </a:solidFill>
                <a:latin typeface="DINWebPro"/>
              </a:rPr>
              <a:t>     </a:t>
            </a:r>
            <a:r>
              <a:rPr lang="en-US" altLang="ko-KR" b="0" i="0" dirty="0">
                <a:solidFill>
                  <a:srgbClr val="1A1A1A"/>
                </a:solidFill>
                <a:effectLst/>
                <a:latin typeface="DINWebPro"/>
              </a:rPr>
              <a:t>-</a:t>
            </a:r>
            <a:r>
              <a:rPr lang="en-US" altLang="ko-KR" sz="1400" b="0" i="0" dirty="0">
                <a:solidFill>
                  <a:srgbClr val="1A1A1A"/>
                </a:solidFill>
                <a:effectLst/>
                <a:latin typeface="DINWebPro"/>
              </a:rPr>
              <a:t>https://developer.nvidia.com/blog/how-to-get-started-with-optix-7/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1A1A1A"/>
              </a:solidFill>
              <a:latin typeface="DINWebPro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1A1A1A"/>
              </a:solidFill>
              <a:effectLst/>
              <a:latin typeface="DINWebPro"/>
            </a:endParaRPr>
          </a:p>
          <a:p>
            <a:r>
              <a:rPr lang="en-US" altLang="ko-KR" sz="1800" b="0" i="0" dirty="0">
                <a:solidFill>
                  <a:srgbClr val="1A1A1A"/>
                </a:solidFill>
                <a:effectLst/>
                <a:latin typeface="DINWebPro"/>
              </a:rPr>
              <a:t>CUDA context </a:t>
            </a:r>
            <a:r>
              <a:rPr lang="ko-KR" altLang="en-US" sz="1800" b="0" i="0" dirty="0">
                <a:solidFill>
                  <a:srgbClr val="1A1A1A"/>
                </a:solidFill>
                <a:effectLst/>
                <a:latin typeface="DINWebPro"/>
              </a:rPr>
              <a:t>와 </a:t>
            </a:r>
            <a:r>
              <a:rPr lang="en-US" altLang="ko-KR" sz="1800" b="0" i="0" dirty="0">
                <a:solidFill>
                  <a:srgbClr val="1A1A1A"/>
                </a:solidFill>
                <a:effectLst/>
                <a:latin typeface="DINWebPro"/>
              </a:rPr>
              <a:t>single GPU</a:t>
            </a:r>
            <a:r>
              <a:rPr lang="ko-KR" altLang="en-US" sz="1800" b="0" i="0" dirty="0">
                <a:solidFill>
                  <a:srgbClr val="1A1A1A"/>
                </a:solidFill>
                <a:effectLst/>
                <a:latin typeface="DINWebPro"/>
              </a:rPr>
              <a:t>를 결합한 것</a:t>
            </a:r>
            <a:r>
              <a:rPr lang="en-US" altLang="ko-KR" sz="1800" b="0" i="0" dirty="0">
                <a:solidFill>
                  <a:srgbClr val="1A1A1A"/>
                </a:solidFill>
                <a:effectLst/>
                <a:latin typeface="DINWebPro"/>
              </a:rPr>
              <a:t>.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1A1A1A"/>
                </a:solidFill>
                <a:latin typeface="DINWebPro"/>
              </a:rPr>
              <a:t>      </a:t>
            </a:r>
            <a:r>
              <a:rPr lang="ko-KR" altLang="en-US" sz="1800" b="0" i="0" dirty="0">
                <a:solidFill>
                  <a:srgbClr val="1A1A1A"/>
                </a:solidFill>
                <a:effectLst/>
                <a:latin typeface="DINWebPro"/>
              </a:rPr>
              <a:t>즉 어떤 </a:t>
            </a:r>
            <a:r>
              <a:rPr lang="en-US" altLang="ko-KR" sz="1800" b="0" i="0" dirty="0">
                <a:solidFill>
                  <a:srgbClr val="1A1A1A"/>
                </a:solidFill>
                <a:effectLst/>
                <a:latin typeface="DINWebPro"/>
              </a:rPr>
              <a:t>GPU</a:t>
            </a:r>
            <a:r>
              <a:rPr lang="ko-KR" altLang="en-US" sz="1800" b="0" i="0" dirty="0">
                <a:solidFill>
                  <a:srgbClr val="1A1A1A"/>
                </a:solidFill>
                <a:effectLst/>
                <a:latin typeface="DINWebPro"/>
              </a:rPr>
              <a:t>를 쓸 건지를 선택하는 변수라고 추측한다</a:t>
            </a:r>
            <a:r>
              <a:rPr lang="en-US" altLang="ko-KR" sz="1800" b="0" i="0" dirty="0">
                <a:solidFill>
                  <a:srgbClr val="1A1A1A"/>
                </a:solidFill>
                <a:effectLst/>
                <a:latin typeface="DINWebPro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9645C1-CFD4-4B8D-9FB2-B09DE720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47BE7-1B42-4054-8AC8-0AEC9B2C188A}"/>
              </a:ext>
            </a:extLst>
          </p:cNvPr>
          <p:cNvSpPr txBox="1"/>
          <p:nvPr/>
        </p:nvSpPr>
        <p:spPr>
          <a:xfrm>
            <a:off x="2195736" y="1052736"/>
            <a:ext cx="3950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/>
              <a:t>optix</a:t>
            </a:r>
            <a:r>
              <a:rPr lang="en-US" altLang="ko-KR" sz="2400" dirty="0"/>
              <a:t> device context </a:t>
            </a:r>
            <a:r>
              <a:rPr lang="ko-KR" altLang="en-US" sz="2400" dirty="0"/>
              <a:t>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2844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C639-053D-45CE-88D7-23BC871E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– context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6B210-6C27-4774-BB32-F57557F8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B6550-3819-4202-8574-D8BA2F6C6B58}"/>
              </a:ext>
            </a:extLst>
          </p:cNvPr>
          <p:cNvSpPr txBox="1"/>
          <p:nvPr/>
        </p:nvSpPr>
        <p:spPr>
          <a:xfrm>
            <a:off x="2627784" y="1268760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create context</a:t>
            </a:r>
            <a:r>
              <a:rPr lang="ko-KR" altLang="en-US" sz="2400" dirty="0"/>
              <a:t>의 단계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A966F-6775-453E-8687-D1415446C96B}"/>
              </a:ext>
            </a:extLst>
          </p:cNvPr>
          <p:cNvSpPr txBox="1"/>
          <p:nvPr/>
        </p:nvSpPr>
        <p:spPr>
          <a:xfrm>
            <a:off x="899592" y="234888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CUDA, </a:t>
            </a:r>
            <a:r>
              <a:rPr lang="en-US" altLang="ko-KR" dirty="0" err="1"/>
              <a:t>OptiX</a:t>
            </a:r>
            <a:r>
              <a:rPr lang="en-US" altLang="ko-KR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를 </a:t>
            </a:r>
            <a:r>
              <a:rPr lang="en-US" altLang="ko-KR" dirty="0"/>
              <a:t>initialize.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2D445-AAFD-40BE-BA9D-0620226A5F83}"/>
              </a:ext>
            </a:extLst>
          </p:cNvPr>
          <p:cNvSpPr txBox="1"/>
          <p:nvPr/>
        </p:nvSpPr>
        <p:spPr>
          <a:xfrm>
            <a:off x="899592" y="3127813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OptixDeviceContextOption</a:t>
            </a:r>
            <a:r>
              <a:rPr lang="en-US" altLang="ko-KR" dirty="0"/>
              <a:t> </a:t>
            </a:r>
            <a:r>
              <a:rPr lang="ko-KR" altLang="en-US" dirty="0"/>
              <a:t>클래스 변수 </a:t>
            </a:r>
            <a:r>
              <a:rPr lang="en-US" altLang="ko-KR" dirty="0"/>
              <a:t>options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멤버변수는 </a:t>
            </a:r>
            <a:r>
              <a:rPr lang="en-US" altLang="ko-KR" dirty="0" err="1"/>
              <a:t>logCallbackFunction</a:t>
            </a:r>
            <a:r>
              <a:rPr lang="en-US" altLang="ko-KR" dirty="0"/>
              <a:t>, </a:t>
            </a:r>
            <a:r>
              <a:rPr lang="en-US" altLang="ko-KR" dirty="0" err="1"/>
              <a:t>logCallbackLevel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CC470-1654-4BD3-A17F-7DE6BEE6B72C}"/>
              </a:ext>
            </a:extLst>
          </p:cNvPr>
          <p:cNvSpPr txBox="1"/>
          <p:nvPr/>
        </p:nvSpPr>
        <p:spPr>
          <a:xfrm>
            <a:off x="879884" y="418184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cuContext</a:t>
            </a:r>
            <a:r>
              <a:rPr lang="en-US" altLang="ko-KR" dirty="0"/>
              <a:t> </a:t>
            </a:r>
            <a:r>
              <a:rPr lang="ko-KR" altLang="en-US" dirty="0"/>
              <a:t>클래스 변수 </a:t>
            </a:r>
            <a:r>
              <a:rPr lang="en-US" altLang="ko-KR" dirty="0" err="1"/>
              <a:t>cuCtx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r>
              <a:rPr lang="en-US" altLang="ko-KR" dirty="0"/>
              <a:t>. </a:t>
            </a:r>
            <a:r>
              <a:rPr lang="ko-KR" altLang="en-US" dirty="0"/>
              <a:t>즉 특정 </a:t>
            </a:r>
            <a:r>
              <a:rPr lang="en-US" altLang="ko-KR" dirty="0"/>
              <a:t>GPU </a:t>
            </a:r>
            <a:r>
              <a:rPr lang="ko-KR" altLang="en-US" dirty="0"/>
              <a:t>선택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CF3FA-AB8C-453C-87DE-B651926668EE}"/>
              </a:ext>
            </a:extLst>
          </p:cNvPr>
          <p:cNvSpPr txBox="1"/>
          <p:nvPr/>
        </p:nvSpPr>
        <p:spPr>
          <a:xfrm>
            <a:off x="879884" y="5127488"/>
            <a:ext cx="731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optixDeviceContextCreate</a:t>
            </a:r>
            <a:r>
              <a:rPr lang="en-US" altLang="ko-KR" dirty="0"/>
              <a:t>()</a:t>
            </a:r>
            <a:r>
              <a:rPr lang="ko-KR" altLang="en-US" dirty="0"/>
              <a:t> 함수 호출</a:t>
            </a:r>
            <a:r>
              <a:rPr lang="en-US" altLang="ko-KR" dirty="0"/>
              <a:t>. </a:t>
            </a:r>
            <a:r>
              <a:rPr lang="ko-KR" altLang="en-US" dirty="0"/>
              <a:t>결과는 </a:t>
            </a:r>
            <a:r>
              <a:rPr lang="en-US" altLang="ko-KR" dirty="0"/>
              <a:t>context</a:t>
            </a:r>
            <a:r>
              <a:rPr lang="ko-KR" altLang="en-US" dirty="0"/>
              <a:t>에 저장된다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980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C367A-8490-4F92-8631-D3E8EA65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– context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7F817-DEE0-4BC9-8CC0-F2D500F6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A6380-5AF2-42DF-ADC2-7C05964F9752}"/>
              </a:ext>
            </a:extLst>
          </p:cNvPr>
          <p:cNvSpPr txBox="1"/>
          <p:nvPr/>
        </p:nvSpPr>
        <p:spPr>
          <a:xfrm>
            <a:off x="1115616" y="1844824"/>
            <a:ext cx="6280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optixDeviceContextCreate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cuCtx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 &amp;options, &amp;context 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6231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C89CD-F72F-462D-B445-37EF1BFB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E94F52-AB49-4BA2-8544-BF1C8845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44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F8AF2D-78EC-4021-B25F-9780880CF52D}"/>
              </a:ext>
            </a:extLst>
          </p:cNvPr>
          <p:cNvGrpSpPr/>
          <p:nvPr/>
        </p:nvGrpSpPr>
        <p:grpSpPr>
          <a:xfrm>
            <a:off x="1465414" y="950563"/>
            <a:ext cx="5993933" cy="5470167"/>
            <a:chOff x="1547397" y="3087435"/>
            <a:chExt cx="5993933" cy="332850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DA2AA18-7FF0-4138-AADA-4E256D0013D3}"/>
                </a:ext>
              </a:extLst>
            </p:cNvPr>
            <p:cNvSpPr/>
            <p:nvPr/>
          </p:nvSpPr>
          <p:spPr>
            <a:xfrm>
              <a:off x="1547397" y="3563430"/>
              <a:ext cx="2724091" cy="266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D30195-6B59-4B24-9E30-ECA7B505A9F9}"/>
                </a:ext>
              </a:extLst>
            </p:cNvPr>
            <p:cNvSpPr/>
            <p:nvPr/>
          </p:nvSpPr>
          <p:spPr>
            <a:xfrm>
              <a:off x="4949042" y="5453817"/>
              <a:ext cx="2592288" cy="7834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096757-9C06-4C53-9A42-C809B1497A3D}"/>
                </a:ext>
              </a:extLst>
            </p:cNvPr>
            <p:cNvSpPr txBox="1"/>
            <p:nvPr/>
          </p:nvSpPr>
          <p:spPr>
            <a:xfrm>
              <a:off x="2292866" y="3087435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Host side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4118BC-CC06-4359-B450-3774A94998B4}"/>
                </a:ext>
              </a:extLst>
            </p:cNvPr>
            <p:cNvSpPr txBox="1"/>
            <p:nvPr/>
          </p:nvSpPr>
          <p:spPr>
            <a:xfrm>
              <a:off x="5573815" y="5109335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Device side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2AE614B-6E7D-42C3-B295-2E63E0DB2F65}"/>
                </a:ext>
              </a:extLst>
            </p:cNvPr>
            <p:cNvCxnSpPr>
              <a:cxnSpLocks/>
            </p:cNvCxnSpPr>
            <p:nvPr/>
          </p:nvCxnSpPr>
          <p:spPr>
            <a:xfrm>
              <a:off x="3753883" y="5603281"/>
              <a:ext cx="18002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A335C8-49DE-4B67-9DBC-87D692B60BF1}"/>
                </a:ext>
              </a:extLst>
            </p:cNvPr>
            <p:cNvSpPr txBox="1"/>
            <p:nvPr/>
          </p:nvSpPr>
          <p:spPr>
            <a:xfrm>
              <a:off x="2040838" y="5479633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optixLaunch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5DE57C-E62F-4D3D-820A-2E5B9894CA6A}"/>
                </a:ext>
              </a:extLst>
            </p:cNvPr>
            <p:cNvSpPr txBox="1"/>
            <p:nvPr/>
          </p:nvSpPr>
          <p:spPr>
            <a:xfrm>
              <a:off x="5576924" y="5453817"/>
              <a:ext cx="1440160" cy="962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.</a:t>
              </a:r>
            </a:p>
            <a:p>
              <a:pPr algn="ctr"/>
              <a:r>
                <a:rPr lang="en-US" altLang="ko-KR" dirty="0"/>
                <a:t>Calculate</a:t>
              </a:r>
            </a:p>
            <a:p>
              <a:pPr algn="ctr"/>
              <a:r>
                <a:rPr lang="en-US" altLang="ko-KR" dirty="0"/>
                <a:t>.</a:t>
              </a:r>
            </a:p>
            <a:p>
              <a:pPr algn="ctr"/>
              <a:r>
                <a:rPr lang="en-US" altLang="ko-KR" dirty="0"/>
                <a:t>done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8DD2BC6-3377-40D6-AF62-5B3588B57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1018" y="6085253"/>
              <a:ext cx="19442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9E8841-9746-4F5E-9178-FD88A4038694}"/>
                </a:ext>
              </a:extLst>
            </p:cNvPr>
            <p:cNvSpPr txBox="1"/>
            <p:nvPr/>
          </p:nvSpPr>
          <p:spPr>
            <a:xfrm>
              <a:off x="1986033" y="5963452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output_buffer</a:t>
              </a:r>
              <a:endParaRPr lang="ko-KR" altLang="en-US" dirty="0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4342083-BDCE-4271-9676-B31793FB2660}"/>
              </a:ext>
            </a:extLst>
          </p:cNvPr>
          <p:cNvCxnSpPr>
            <a:cxnSpLocks/>
          </p:cNvCxnSpPr>
          <p:nvPr/>
        </p:nvCxnSpPr>
        <p:spPr>
          <a:xfrm>
            <a:off x="2195290" y="4270270"/>
            <a:ext cx="344893" cy="573402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0E3756-03C5-493F-AFE9-8258D0EF12D5}"/>
              </a:ext>
            </a:extLst>
          </p:cNvPr>
          <p:cNvCxnSpPr>
            <a:cxnSpLocks/>
          </p:cNvCxnSpPr>
          <p:nvPr/>
        </p:nvCxnSpPr>
        <p:spPr>
          <a:xfrm flipH="1">
            <a:off x="2895092" y="4294295"/>
            <a:ext cx="380256" cy="565216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2A7A48-B695-42F8-9B96-6F9A6EF2CD43}"/>
              </a:ext>
            </a:extLst>
          </p:cNvPr>
          <p:cNvSpPr txBox="1"/>
          <p:nvPr/>
        </p:nvSpPr>
        <p:spPr>
          <a:xfrm>
            <a:off x="1716802" y="3862173"/>
            <a:ext cx="1368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pipeline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6DBC23-9210-42A1-86BD-1576312876D8}"/>
              </a:ext>
            </a:extLst>
          </p:cNvPr>
          <p:cNvSpPr txBox="1"/>
          <p:nvPr/>
        </p:nvSpPr>
        <p:spPr>
          <a:xfrm>
            <a:off x="2962165" y="3862173"/>
            <a:ext cx="1440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SBT record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8" name="그래픽 27" descr="아래쪽 캐럿 단색으로 채워진">
            <a:extLst>
              <a:ext uri="{FF2B5EF4-FFF2-40B4-BE49-F238E27FC236}">
                <a16:creationId xmlns:a16="http://schemas.microsoft.com/office/drawing/2014/main" id="{B580079B-B790-4122-8EBB-CF0D72B73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234081" y="571143"/>
            <a:ext cx="470689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292A45-E65B-4CE8-8295-E722EE1DB703}"/>
              </a:ext>
            </a:extLst>
          </p:cNvPr>
          <p:cNvSpPr txBox="1"/>
          <p:nvPr/>
        </p:nvSpPr>
        <p:spPr>
          <a:xfrm>
            <a:off x="1579562" y="2954710"/>
            <a:ext cx="897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raygen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8734E-5E93-451F-9A60-1218E70444A0}"/>
              </a:ext>
            </a:extLst>
          </p:cNvPr>
          <p:cNvSpPr txBox="1"/>
          <p:nvPr/>
        </p:nvSpPr>
        <p:spPr>
          <a:xfrm>
            <a:off x="2558732" y="2970256"/>
            <a:ext cx="73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miss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45701-B763-4441-8017-7839141E23C5}"/>
              </a:ext>
            </a:extLst>
          </p:cNvPr>
          <p:cNvSpPr txBox="1"/>
          <p:nvPr/>
        </p:nvSpPr>
        <p:spPr>
          <a:xfrm>
            <a:off x="3460368" y="297025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hit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93427D-0316-4BB3-B21E-C5AF81702D0C}"/>
              </a:ext>
            </a:extLst>
          </p:cNvPr>
          <p:cNvSpPr txBox="1"/>
          <p:nvPr/>
        </p:nvSpPr>
        <p:spPr>
          <a:xfrm>
            <a:off x="1778393" y="2257829"/>
            <a:ext cx="2131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moduleCreateFromPtx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9D2272-6F47-440E-AC06-8C7098CDCFF4}"/>
              </a:ext>
            </a:extLst>
          </p:cNvPr>
          <p:cNvSpPr/>
          <p:nvPr/>
        </p:nvSpPr>
        <p:spPr>
          <a:xfrm>
            <a:off x="1542206" y="2880744"/>
            <a:ext cx="2453730" cy="4332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5A453F0-787D-4FBC-9832-2D6EBBB9D9FB}"/>
              </a:ext>
            </a:extLst>
          </p:cNvPr>
          <p:cNvGrpSpPr/>
          <p:nvPr/>
        </p:nvGrpSpPr>
        <p:grpSpPr>
          <a:xfrm>
            <a:off x="4001228" y="2558681"/>
            <a:ext cx="2293675" cy="444989"/>
            <a:chOff x="3995936" y="2829510"/>
            <a:chExt cx="2293675" cy="444989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A92F1FC-304E-45AF-9CA9-D2A374DC5165}"/>
                </a:ext>
              </a:extLst>
            </p:cNvPr>
            <p:cNvCxnSpPr/>
            <p:nvPr/>
          </p:nvCxnSpPr>
          <p:spPr>
            <a:xfrm flipV="1">
              <a:off x="3995936" y="3068671"/>
              <a:ext cx="504056" cy="20582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158707-9410-4CD0-AC0B-B927E3BBABD5}"/>
                </a:ext>
              </a:extLst>
            </p:cNvPr>
            <p:cNvSpPr txBox="1"/>
            <p:nvPr/>
          </p:nvSpPr>
          <p:spPr>
            <a:xfrm>
              <a:off x="4540561" y="2829510"/>
              <a:ext cx="1749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program group</a:t>
              </a:r>
              <a:endParaRPr lang="ko-KR" altLang="en-US" sz="1400" dirty="0"/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D801A2B-1E8F-4568-977B-C54D1AC57E7C}"/>
              </a:ext>
            </a:extLst>
          </p:cNvPr>
          <p:cNvCxnSpPr>
            <a:cxnSpLocks/>
          </p:cNvCxnSpPr>
          <p:nvPr/>
        </p:nvCxnSpPr>
        <p:spPr>
          <a:xfrm>
            <a:off x="3336608" y="3313992"/>
            <a:ext cx="0" cy="509973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65773A5-0490-4BF1-ADA7-FD5595417B94}"/>
              </a:ext>
            </a:extLst>
          </p:cNvPr>
          <p:cNvCxnSpPr>
            <a:cxnSpLocks/>
          </p:cNvCxnSpPr>
          <p:nvPr/>
        </p:nvCxnSpPr>
        <p:spPr>
          <a:xfrm>
            <a:off x="2232323" y="3310267"/>
            <a:ext cx="0" cy="535527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7189580-AD91-4057-82B2-ADCF7E32253E}"/>
              </a:ext>
            </a:extLst>
          </p:cNvPr>
          <p:cNvCxnSpPr>
            <a:cxnSpLocks/>
          </p:cNvCxnSpPr>
          <p:nvPr/>
        </p:nvCxnSpPr>
        <p:spPr>
          <a:xfrm>
            <a:off x="2790376" y="2578984"/>
            <a:ext cx="0" cy="424686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63FB13B-E578-4789-92D6-D8A1C4E4E880}"/>
              </a:ext>
            </a:extLst>
          </p:cNvPr>
          <p:cNvCxnSpPr>
            <a:cxnSpLocks/>
          </p:cNvCxnSpPr>
          <p:nvPr/>
        </p:nvCxnSpPr>
        <p:spPr>
          <a:xfrm flipH="1">
            <a:off x="2125087" y="2578027"/>
            <a:ext cx="665290" cy="42369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883D3CD-2A5A-408F-B757-8B3C53DD5292}"/>
              </a:ext>
            </a:extLst>
          </p:cNvPr>
          <p:cNvCxnSpPr>
            <a:cxnSpLocks/>
          </p:cNvCxnSpPr>
          <p:nvPr/>
        </p:nvCxnSpPr>
        <p:spPr>
          <a:xfrm>
            <a:off x="2790376" y="2578027"/>
            <a:ext cx="735165" cy="42369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AB8D574-AB4B-47C8-AC58-4A7F489F057F}"/>
              </a:ext>
            </a:extLst>
          </p:cNvPr>
          <p:cNvGrpSpPr/>
          <p:nvPr/>
        </p:nvGrpSpPr>
        <p:grpSpPr>
          <a:xfrm>
            <a:off x="3844528" y="1906553"/>
            <a:ext cx="2293675" cy="444989"/>
            <a:chOff x="3995936" y="2829510"/>
            <a:chExt cx="2293675" cy="444989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829718F-A3FA-4224-A25A-AE8DFF37A639}"/>
                </a:ext>
              </a:extLst>
            </p:cNvPr>
            <p:cNvCxnSpPr/>
            <p:nvPr/>
          </p:nvCxnSpPr>
          <p:spPr>
            <a:xfrm flipV="1">
              <a:off x="3995936" y="3068671"/>
              <a:ext cx="504056" cy="20582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D30BFF-9B41-4686-9BB4-F9955608EDDE}"/>
                </a:ext>
              </a:extLst>
            </p:cNvPr>
            <p:cNvSpPr txBox="1"/>
            <p:nvPr/>
          </p:nvSpPr>
          <p:spPr>
            <a:xfrm>
              <a:off x="4540561" y="2829510"/>
              <a:ext cx="1749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module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648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C89CD-F72F-462D-B445-37EF1BFB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E94F52-AB49-4BA2-8544-BF1C8845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45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F8AF2D-78EC-4021-B25F-9780880CF52D}"/>
              </a:ext>
            </a:extLst>
          </p:cNvPr>
          <p:cNvGrpSpPr/>
          <p:nvPr/>
        </p:nvGrpSpPr>
        <p:grpSpPr>
          <a:xfrm>
            <a:off x="1465414" y="637236"/>
            <a:ext cx="5993933" cy="5489934"/>
            <a:chOff x="1547397" y="2896781"/>
            <a:chExt cx="5993933" cy="334053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DA2AA18-7FF0-4138-AADA-4E256D0013D3}"/>
                </a:ext>
              </a:extLst>
            </p:cNvPr>
            <p:cNvSpPr/>
            <p:nvPr/>
          </p:nvSpPr>
          <p:spPr>
            <a:xfrm>
              <a:off x="1547397" y="3149606"/>
              <a:ext cx="2724091" cy="3078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5D30195-6B59-4B24-9E30-ECA7B505A9F9}"/>
                </a:ext>
              </a:extLst>
            </p:cNvPr>
            <p:cNvSpPr/>
            <p:nvPr/>
          </p:nvSpPr>
          <p:spPr>
            <a:xfrm>
              <a:off x="4949042" y="5603282"/>
              <a:ext cx="2592288" cy="6340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096757-9C06-4C53-9A42-C809B1497A3D}"/>
                </a:ext>
              </a:extLst>
            </p:cNvPr>
            <p:cNvSpPr txBox="1"/>
            <p:nvPr/>
          </p:nvSpPr>
          <p:spPr>
            <a:xfrm>
              <a:off x="2212126" y="2896781"/>
              <a:ext cx="1666041" cy="2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Host side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4118BC-CC06-4359-B450-3774A94998B4}"/>
                </a:ext>
              </a:extLst>
            </p:cNvPr>
            <p:cNvSpPr txBox="1"/>
            <p:nvPr/>
          </p:nvSpPr>
          <p:spPr>
            <a:xfrm>
              <a:off x="5657353" y="5300622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Device side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2AE614B-6E7D-42C3-B295-2E63E0DB2F65}"/>
                </a:ext>
              </a:extLst>
            </p:cNvPr>
            <p:cNvCxnSpPr>
              <a:cxnSpLocks/>
            </p:cNvCxnSpPr>
            <p:nvPr/>
          </p:nvCxnSpPr>
          <p:spPr>
            <a:xfrm>
              <a:off x="3727736" y="5768847"/>
              <a:ext cx="18002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A335C8-49DE-4B67-9DBC-87D692B60BF1}"/>
                </a:ext>
              </a:extLst>
            </p:cNvPr>
            <p:cNvSpPr txBox="1"/>
            <p:nvPr/>
          </p:nvSpPr>
          <p:spPr>
            <a:xfrm>
              <a:off x="2470808" y="5676720"/>
              <a:ext cx="1944216" cy="18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launch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5DE57C-E62F-4D3D-820A-2E5B9894CA6A}"/>
                </a:ext>
              </a:extLst>
            </p:cNvPr>
            <p:cNvSpPr txBox="1"/>
            <p:nvPr/>
          </p:nvSpPr>
          <p:spPr>
            <a:xfrm>
              <a:off x="5622619" y="5648844"/>
              <a:ext cx="1440160" cy="561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Calculate</a:t>
              </a:r>
            </a:p>
            <a:p>
              <a:pPr algn="ctr"/>
              <a:r>
                <a:rPr lang="en-US" altLang="ko-KR" dirty="0"/>
                <a:t>.</a:t>
              </a:r>
            </a:p>
            <a:p>
              <a:pPr algn="ctr"/>
              <a:r>
                <a:rPr lang="en-US" altLang="ko-KR" dirty="0"/>
                <a:t>done</a:t>
              </a:r>
              <a:endParaRPr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8DD2BC6-3377-40D6-AF62-5B3588B57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1018" y="6085253"/>
              <a:ext cx="19442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9E8841-9746-4F5E-9178-FD88A4038694}"/>
                </a:ext>
              </a:extLst>
            </p:cNvPr>
            <p:cNvSpPr txBox="1"/>
            <p:nvPr/>
          </p:nvSpPr>
          <p:spPr>
            <a:xfrm>
              <a:off x="1820011" y="5970582"/>
              <a:ext cx="1944216" cy="18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display</a:t>
              </a:r>
              <a:endParaRPr lang="ko-KR" altLang="en-US" sz="1400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FC0340C-6CC1-40E1-B32F-55D897E8B62E}"/>
              </a:ext>
            </a:extLst>
          </p:cNvPr>
          <p:cNvGrpSpPr/>
          <p:nvPr/>
        </p:nvGrpSpPr>
        <p:grpSpPr>
          <a:xfrm>
            <a:off x="755576" y="1174237"/>
            <a:ext cx="3721001" cy="4841632"/>
            <a:chOff x="755576" y="1174237"/>
            <a:chExt cx="3721001" cy="4841632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4342083-BDCE-4271-9676-B31793FB2660}"/>
                </a:ext>
              </a:extLst>
            </p:cNvPr>
            <p:cNvCxnSpPr>
              <a:cxnSpLocks/>
            </p:cNvCxnSpPr>
            <p:nvPr/>
          </p:nvCxnSpPr>
          <p:spPr>
            <a:xfrm>
              <a:off x="2232323" y="4568599"/>
              <a:ext cx="344893" cy="573402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D0E3756-03C5-493F-AFE9-8258D0EF1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7830" y="4556971"/>
              <a:ext cx="380256" cy="565216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2A7A48-B695-42F8-9B96-6F9A6EF2CD43}"/>
                </a:ext>
              </a:extLst>
            </p:cNvPr>
            <p:cNvSpPr txBox="1"/>
            <p:nvPr/>
          </p:nvSpPr>
          <p:spPr>
            <a:xfrm>
              <a:off x="1700234" y="4140906"/>
              <a:ext cx="1368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pipeline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6DBC23-9210-42A1-86BD-1576312876D8}"/>
                </a:ext>
              </a:extLst>
            </p:cNvPr>
            <p:cNvSpPr txBox="1"/>
            <p:nvPr/>
          </p:nvSpPr>
          <p:spPr>
            <a:xfrm>
              <a:off x="2962165" y="4150265"/>
              <a:ext cx="1440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+mn-ea"/>
                </a:rPr>
                <a:t>SBT record</a:t>
              </a:r>
              <a:endParaRPr lang="ko-KR" altLang="en-US" sz="1400" dirty="0"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93427D-0316-4BB3-B21E-C5AF81702D0C}"/>
                </a:ext>
              </a:extLst>
            </p:cNvPr>
            <p:cNvSpPr txBox="1"/>
            <p:nvPr/>
          </p:nvSpPr>
          <p:spPr>
            <a:xfrm>
              <a:off x="2345113" y="2342674"/>
              <a:ext cx="2131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module</a:t>
              </a:r>
              <a:endParaRPr lang="ko-KR" altLang="en-US" sz="1400" dirty="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7189580-AD91-4057-82B2-ADCF7E32253E}"/>
                </a:ext>
              </a:extLst>
            </p:cNvPr>
            <p:cNvCxnSpPr>
              <a:cxnSpLocks/>
            </p:cNvCxnSpPr>
            <p:nvPr/>
          </p:nvCxnSpPr>
          <p:spPr>
            <a:xfrm>
              <a:off x="2763098" y="2650451"/>
              <a:ext cx="0" cy="424686"/>
            </a:xfrm>
            <a:prstGeom prst="line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43E96CA-63A0-4B89-BEEE-CDFD6D5D046A}"/>
                </a:ext>
              </a:extLst>
            </p:cNvPr>
            <p:cNvGrpSpPr/>
            <p:nvPr/>
          </p:nvGrpSpPr>
          <p:grpSpPr>
            <a:xfrm>
              <a:off x="1542206" y="3129422"/>
              <a:ext cx="2453730" cy="965050"/>
              <a:chOff x="1542206" y="2880744"/>
              <a:chExt cx="2453730" cy="96505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99D2272-6F47-440E-AC06-8C7098CDCFF4}"/>
                  </a:ext>
                </a:extLst>
              </p:cNvPr>
              <p:cNvSpPr/>
              <p:nvPr/>
            </p:nvSpPr>
            <p:spPr>
              <a:xfrm>
                <a:off x="1542206" y="2880744"/>
                <a:ext cx="2453730" cy="43324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D801A2B-1E8F-4568-977B-C54D1AC57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6608" y="3313992"/>
                <a:ext cx="0" cy="509973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65773A5-0490-4BF1-ADA7-FD5595417B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323" y="3310267"/>
                <a:ext cx="0" cy="535527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543E1E-1A39-4E65-A7A9-85AB701DABD8}"/>
                  </a:ext>
                </a:extLst>
              </p:cNvPr>
              <p:cNvSpPr txBox="1"/>
              <p:nvPr/>
            </p:nvSpPr>
            <p:spPr>
              <a:xfrm>
                <a:off x="2064874" y="2927093"/>
                <a:ext cx="1671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program group</a:t>
                </a:r>
                <a:endParaRPr lang="ko-KR" altLang="en-US" sz="14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95D5C4-3F7D-4022-9A7B-A7693BC56C94}"/>
                </a:ext>
              </a:extLst>
            </p:cNvPr>
            <p:cNvSpPr txBox="1"/>
            <p:nvPr/>
          </p:nvSpPr>
          <p:spPr>
            <a:xfrm>
              <a:off x="1930077" y="1176658"/>
              <a:ext cx="1666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context</a:t>
              </a:r>
              <a:endParaRPr lang="ko-KR" altLang="en-US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448C46-5EA8-4D35-A134-5B30C8F73B24}"/>
                </a:ext>
              </a:extLst>
            </p:cNvPr>
            <p:cNvSpPr txBox="1"/>
            <p:nvPr/>
          </p:nvSpPr>
          <p:spPr>
            <a:xfrm>
              <a:off x="1997476" y="1709814"/>
              <a:ext cx="15312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gas</a:t>
              </a:r>
              <a:endParaRPr lang="ko-KR" altLang="en-US" sz="14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4EE1187-F06C-4FF6-8F4A-679CE92148A5}"/>
                </a:ext>
              </a:extLst>
            </p:cNvPr>
            <p:cNvCxnSpPr/>
            <p:nvPr/>
          </p:nvCxnSpPr>
          <p:spPr>
            <a:xfrm>
              <a:off x="1259632" y="5357278"/>
              <a:ext cx="97269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5DED84B-BBC4-4271-B24B-C52930771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9632" y="1916832"/>
              <a:ext cx="0" cy="344044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92A8C9D-91FF-4F24-9663-2F0CD21D65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9633" y="1916832"/>
              <a:ext cx="1224135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BE06253-743A-4F8D-AD14-5901A1A79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576" y="1340768"/>
              <a:ext cx="1556726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DAD9834-F471-4656-BDA1-C0BCCB6BE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576" y="1340768"/>
              <a:ext cx="0" cy="115212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9FEB77D-BACA-4DC3-981B-3D39B2FBC883}"/>
                </a:ext>
              </a:extLst>
            </p:cNvPr>
            <p:cNvCxnSpPr/>
            <p:nvPr/>
          </p:nvCxnSpPr>
          <p:spPr>
            <a:xfrm>
              <a:off x="755576" y="2492896"/>
              <a:ext cx="1556726" cy="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6D3D1DA-4DBE-43A3-8878-51056AF56D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576" y="2492896"/>
              <a:ext cx="0" cy="878167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4EC8433F-DC64-4333-85CD-E1B0C60491FA}"/>
                </a:ext>
              </a:extLst>
            </p:cNvPr>
            <p:cNvCxnSpPr>
              <a:cxnSpLocks/>
            </p:cNvCxnSpPr>
            <p:nvPr/>
          </p:nvCxnSpPr>
          <p:spPr>
            <a:xfrm>
              <a:off x="755576" y="3371063"/>
              <a:ext cx="786630" cy="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37867D9D-40CB-4BD5-9924-2B6E6369D9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576" y="3371064"/>
              <a:ext cx="0" cy="97644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7F0841F-5342-4EDA-937A-3A4778B1F6D2}"/>
                </a:ext>
              </a:extLst>
            </p:cNvPr>
            <p:cNvCxnSpPr>
              <a:cxnSpLocks/>
            </p:cNvCxnSpPr>
            <p:nvPr/>
          </p:nvCxnSpPr>
          <p:spPr>
            <a:xfrm>
              <a:off x="755576" y="4347508"/>
              <a:ext cx="944658" cy="0"/>
            </a:xfrm>
            <a:prstGeom prst="straightConnector1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8CE5966-B92C-46DC-974D-CA9DED4650EA}"/>
                </a:ext>
              </a:extLst>
            </p:cNvPr>
            <p:cNvSpPr/>
            <p:nvPr/>
          </p:nvSpPr>
          <p:spPr>
            <a:xfrm>
              <a:off x="1745977" y="4097847"/>
              <a:ext cx="737791" cy="43204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9EF5628-1771-4AFA-AF0A-592F1AC5019C}"/>
                </a:ext>
              </a:extLst>
            </p:cNvPr>
            <p:cNvSpPr/>
            <p:nvPr/>
          </p:nvSpPr>
          <p:spPr>
            <a:xfrm>
              <a:off x="2967712" y="4115196"/>
              <a:ext cx="1028222" cy="43204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7EACD26-B422-456C-BA67-EB4701F2D83A}"/>
                </a:ext>
              </a:extLst>
            </p:cNvPr>
            <p:cNvSpPr/>
            <p:nvPr/>
          </p:nvSpPr>
          <p:spPr>
            <a:xfrm>
              <a:off x="2384443" y="5217373"/>
              <a:ext cx="693792" cy="33914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CAE7680-E361-4FCB-ADD4-97E7897BE101}"/>
                </a:ext>
              </a:extLst>
            </p:cNvPr>
            <p:cNvSpPr/>
            <p:nvPr/>
          </p:nvSpPr>
          <p:spPr>
            <a:xfrm>
              <a:off x="2359726" y="5676723"/>
              <a:ext cx="740757" cy="33914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F4942F0-8CB9-473A-B45B-61BB60B08490}"/>
                </a:ext>
              </a:extLst>
            </p:cNvPr>
            <p:cNvSpPr/>
            <p:nvPr/>
          </p:nvSpPr>
          <p:spPr>
            <a:xfrm>
              <a:off x="2384443" y="2305259"/>
              <a:ext cx="693792" cy="33914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F1ECB9E-DEB9-4F37-B967-BB1910268FA9}"/>
                </a:ext>
              </a:extLst>
            </p:cNvPr>
            <p:cNvSpPr/>
            <p:nvPr/>
          </p:nvSpPr>
          <p:spPr>
            <a:xfrm>
              <a:off x="2506928" y="1684044"/>
              <a:ext cx="508902" cy="33914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4DE337F-459C-40B4-B3BA-C5B5A1D5219B}"/>
                </a:ext>
              </a:extLst>
            </p:cNvPr>
            <p:cNvSpPr/>
            <p:nvPr/>
          </p:nvSpPr>
          <p:spPr>
            <a:xfrm>
              <a:off x="2345112" y="1174237"/>
              <a:ext cx="858735" cy="33914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845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040DC-E39F-4335-A3D0-FA83E4B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3ED7A-87BB-4998-A866-FF2E6D18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문법적인 특징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1600" dirty="0" err="1"/>
              <a:t>optix</a:t>
            </a:r>
            <a:r>
              <a:rPr lang="ko-KR" altLang="en-US" sz="1600" dirty="0"/>
              <a:t>로 시작하는 함수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cuda</a:t>
            </a:r>
            <a:r>
              <a:rPr lang="ko-KR" altLang="en-US" sz="1600" dirty="0"/>
              <a:t>로 시작하는 함수는 모두 에러처리를 위해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OPTIX_CHECK(), CUDA_CHECK() </a:t>
            </a:r>
            <a:r>
              <a:rPr lang="ko-KR" altLang="en-US" sz="1600" dirty="0"/>
              <a:t>매크로를 씌운다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CUDA_CHECK</a:t>
            </a:r>
            <a:r>
              <a:rPr lang="ko-KR" altLang="en-US" sz="1600" dirty="0"/>
              <a:t>의 예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  <a:p>
            <a:r>
              <a:rPr lang="en-US" altLang="ko-KR" sz="1600" dirty="0"/>
              <a:t>OPTIX_CHECK </a:t>
            </a:r>
            <a:r>
              <a:rPr lang="ko-KR" altLang="en-US" sz="1600" dirty="0"/>
              <a:t>의 예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295DA-3255-4B10-A4B7-2197C2C6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46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9FBCE7D-4CEE-4582-A6BE-2BA8D2290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96952"/>
            <a:ext cx="3533565" cy="75069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335B4E4-106F-4215-822E-4054F6901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98" y="2712873"/>
            <a:ext cx="3707904" cy="1432254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1D9FF02B-9110-427C-A6E8-FDFE85CBA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173578"/>
            <a:ext cx="3548846" cy="631686"/>
          </a:xfrm>
          <a:prstGeom prst="rect">
            <a:avLst/>
          </a:prstGeom>
        </p:spPr>
      </p:pic>
      <p:pic>
        <p:nvPicPr>
          <p:cNvPr id="18" name="그림 17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6FFCFF70-1E17-4213-AAC3-DA554EA1A6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98" y="4838325"/>
            <a:ext cx="3707904" cy="137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61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040DC-E39F-4335-A3D0-FA83E4B0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3ED7A-87BB-4998-A866-FF2E6D18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1600" dirty="0" err="1"/>
              <a:t>optix</a:t>
            </a:r>
            <a:r>
              <a:rPr lang="ko-KR" altLang="en-US" sz="1600" dirty="0"/>
              <a:t>로 시작하는 함수 중 </a:t>
            </a:r>
            <a:r>
              <a:rPr lang="en-US" altLang="ko-KR" sz="1600" dirty="0" err="1"/>
              <a:t>optixProgramGroupCreate</a:t>
            </a:r>
            <a:r>
              <a:rPr lang="en-US" altLang="ko-KR" sz="1600" dirty="0"/>
              <a:t>(),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optixPipelineCreate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optixProgramGroupCreate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는 특별히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OPTIX_CHECK_LOG()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매크로를 씌우고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,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함수 파라미터는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log, 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</a:rPr>
              <a:t>sizeof_log</a:t>
            </a:r>
            <a:r>
              <a:rPr lang="ko-KR" altLang="en-US" sz="1600" dirty="0">
                <a:solidFill>
                  <a:srgbClr val="000000"/>
                </a:solidFill>
                <a:latin typeface="+mn-ea"/>
              </a:rPr>
              <a:t>를 넘겨준다</a:t>
            </a:r>
            <a:r>
              <a:rPr lang="en-US" altLang="ko-KR" sz="160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/>
              <a:t>OPTIX_CHECK_LOG</a:t>
            </a:r>
            <a:r>
              <a:rPr lang="ko-KR" altLang="en-US" sz="1600" dirty="0"/>
              <a:t>의 예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295DA-3255-4B10-A4B7-2197C2C6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9FBCE7D-4CEE-4582-A6BE-2BA8D2290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5" y="3933056"/>
            <a:ext cx="3533565" cy="750693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335B4E4-106F-4215-822E-4054F6901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96" y="3570794"/>
            <a:ext cx="3707904" cy="14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38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7126-FF52-4C64-B4A1-0E96F570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54ACD-D81D-4088-98B2-698F949E2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display </a:t>
            </a:r>
            <a:r>
              <a:rPr lang="ko-KR" altLang="en-US" sz="1800" dirty="0"/>
              <a:t>이후 </a:t>
            </a:r>
            <a:r>
              <a:rPr lang="en-US" altLang="ko-KR" sz="1800" dirty="0" err="1"/>
              <a:t>sbt</a:t>
            </a:r>
            <a:r>
              <a:rPr lang="ko-KR" altLang="en-US" sz="1800" dirty="0"/>
              <a:t> </a:t>
            </a:r>
            <a:r>
              <a:rPr lang="en-US" altLang="ko-KR" sz="1800" dirty="0"/>
              <a:t>record, gas buffer, module, program group, pipeline </a:t>
            </a:r>
            <a:r>
              <a:rPr lang="ko-KR" altLang="en-US" sz="1800" dirty="0"/>
              <a:t>변수를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적절히 </a:t>
            </a:r>
            <a:r>
              <a:rPr lang="en-US" altLang="ko-KR" sz="1800" dirty="0"/>
              <a:t>destroy </a:t>
            </a:r>
            <a:r>
              <a:rPr lang="ko-KR" altLang="en-US" sz="1800" dirty="0"/>
              <a:t>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CB39F-513A-46F7-89E1-F7EFD061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48</a:t>
            </a:fld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E718915-6384-4E86-9D06-522E1D8FB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74" y="2276872"/>
            <a:ext cx="7064900" cy="340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52736"/>
            <a:ext cx="849617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sz="2000" dirty="0" err="1"/>
              <a:t>Optix</a:t>
            </a:r>
            <a:r>
              <a:rPr lang="ko-KR" altLang="en-US" sz="2000" dirty="0"/>
              <a:t> </a:t>
            </a:r>
            <a:r>
              <a:rPr lang="en-US" altLang="ko-KR" sz="2000" dirty="0"/>
              <a:t>7</a:t>
            </a:r>
            <a:r>
              <a:rPr lang="ko-KR" altLang="en-US" sz="2000" dirty="0"/>
              <a:t>의 간략한 구조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8F9FDD-E9B5-4BE1-B304-C2E1217A14F1}"/>
              </a:ext>
            </a:extLst>
          </p:cNvPr>
          <p:cNvGrpSpPr/>
          <p:nvPr/>
        </p:nvGrpSpPr>
        <p:grpSpPr>
          <a:xfrm>
            <a:off x="1393673" y="1988840"/>
            <a:ext cx="6067854" cy="4071754"/>
            <a:chOff x="1475656" y="1988840"/>
            <a:chExt cx="6067854" cy="407175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D0654C7-47C0-4643-AF46-BE7CD38E5A76}"/>
                </a:ext>
              </a:extLst>
            </p:cNvPr>
            <p:cNvGrpSpPr/>
            <p:nvPr/>
          </p:nvGrpSpPr>
          <p:grpSpPr>
            <a:xfrm>
              <a:off x="1475656" y="1988840"/>
              <a:ext cx="6067854" cy="3117004"/>
              <a:chOff x="1475656" y="2112196"/>
              <a:chExt cx="6067854" cy="3117004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AEB7F16-FB70-4914-925D-A131FAA65D5A}"/>
                  </a:ext>
                </a:extLst>
              </p:cNvPr>
              <p:cNvSpPr/>
              <p:nvPr/>
            </p:nvSpPr>
            <p:spPr>
              <a:xfrm>
                <a:off x="1475656" y="2564904"/>
                <a:ext cx="2592288" cy="26642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AB75AB4-FF1E-4B88-85B7-94C3B8D30D93}"/>
                  </a:ext>
                </a:extLst>
              </p:cNvPr>
              <p:cNvSpPr/>
              <p:nvPr/>
            </p:nvSpPr>
            <p:spPr>
              <a:xfrm>
                <a:off x="4951222" y="2561695"/>
                <a:ext cx="2592288" cy="26642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425290-BF1C-4753-B6EE-6BB1FCDC1D1B}"/>
                  </a:ext>
                </a:extLst>
              </p:cNvPr>
              <p:cNvSpPr txBox="1"/>
              <p:nvPr/>
            </p:nvSpPr>
            <p:spPr>
              <a:xfrm>
                <a:off x="2195736" y="211219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Host side</a:t>
                </a:r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2E4C01-481B-47DC-8756-EFBEAAD7438C}"/>
                  </a:ext>
                </a:extLst>
              </p:cNvPr>
              <p:cNvSpPr txBox="1"/>
              <p:nvPr/>
            </p:nvSpPr>
            <p:spPr>
              <a:xfrm>
                <a:off x="5652120" y="211219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Device side</a:t>
                </a:r>
                <a:endParaRPr lang="ko-KR" altLang="en-US" dirty="0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024075BA-C49D-4EAF-B6B6-27E67BF3C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888" y="3068960"/>
                <a:ext cx="18002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428B40-3DC0-485D-910E-979B1B453273}"/>
                  </a:ext>
                </a:extLst>
              </p:cNvPr>
              <p:cNvSpPr txBox="1"/>
              <p:nvPr/>
            </p:nvSpPr>
            <p:spPr>
              <a:xfrm>
                <a:off x="1874828" y="2884294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optixLaunch</a:t>
                </a:r>
                <a:r>
                  <a:rPr lang="en-US" altLang="ko-KR" dirty="0"/>
                  <a:t>()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7B7CED-2A3C-4218-A72B-6F9A5825726D}"/>
                  </a:ext>
                </a:extLst>
              </p:cNvPr>
              <p:cNvSpPr txBox="1"/>
              <p:nvPr/>
            </p:nvSpPr>
            <p:spPr>
              <a:xfrm>
                <a:off x="5603317" y="2742902"/>
                <a:ext cx="144016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Calculate</a:t>
                </a:r>
              </a:p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.</a:t>
                </a:r>
              </a:p>
              <a:p>
                <a:pPr algn="ctr"/>
                <a:r>
                  <a:rPr lang="en-US" altLang="ko-KR" dirty="0"/>
                  <a:t>done</a:t>
                </a:r>
                <a:endParaRPr lang="ko-KR" altLang="en-US" dirty="0"/>
              </a:p>
            </p:txBody>
          </p: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5A4608D6-6016-4F67-90DD-A10C4AE5E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3888" y="4869160"/>
                <a:ext cx="194421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CB8C85-E481-4F8C-8FB4-74AC273D7AF6}"/>
                  </a:ext>
                </a:extLst>
              </p:cNvPr>
              <p:cNvSpPr txBox="1"/>
              <p:nvPr/>
            </p:nvSpPr>
            <p:spPr>
              <a:xfrm>
                <a:off x="1915284" y="4661817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output_buffer</a:t>
                </a:r>
                <a:endParaRPr lang="ko-KR" altLang="en-US" dirty="0"/>
              </a:p>
            </p:txBody>
          </p:sp>
        </p:grp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7DB82C6C-105E-44B5-A42E-CFE0246E6F6A}"/>
                </a:ext>
              </a:extLst>
            </p:cNvPr>
            <p:cNvSpPr/>
            <p:nvPr/>
          </p:nvSpPr>
          <p:spPr>
            <a:xfrm rot="5400000">
              <a:off x="2325798" y="5189572"/>
              <a:ext cx="685402" cy="20660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8999E3-66C6-46B4-9A64-FFA18E4AD7AA}"/>
                </a:ext>
              </a:extLst>
            </p:cNvPr>
            <p:cNvSpPr txBox="1"/>
            <p:nvPr/>
          </p:nvSpPr>
          <p:spPr>
            <a:xfrm>
              <a:off x="2862202" y="5269629"/>
              <a:ext cx="2687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displayBufferWindow</a:t>
              </a:r>
              <a:r>
                <a:rPr lang="en-US" altLang="ko-KR" sz="14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()</a:t>
              </a:r>
              <a:endParaRPr lang="ko-KR" altLang="en-US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C12D95-DEF4-4E8A-9852-4281E68D3FEA}"/>
                </a:ext>
              </a:extLst>
            </p:cNvPr>
            <p:cNvSpPr txBox="1"/>
            <p:nvPr/>
          </p:nvSpPr>
          <p:spPr>
            <a:xfrm>
              <a:off x="2261737" y="5689186"/>
              <a:ext cx="1944216" cy="371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Display</a:t>
              </a:r>
              <a:endParaRPr lang="ko-KR" altLang="en-US" dirty="0"/>
            </a:p>
          </p:txBody>
        </p:sp>
      </p:grpSp>
      <p:pic>
        <p:nvPicPr>
          <p:cNvPr id="32" name="그래픽 31" descr="아래쪽 캐럿 단색으로 채워진">
            <a:extLst>
              <a:ext uri="{FF2B5EF4-FFF2-40B4-BE49-F238E27FC236}">
                <a16:creationId xmlns:a16="http://schemas.microsoft.com/office/drawing/2014/main" id="{0278FF85-1513-4D6E-BA61-83E1F2DFE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011216" y="1489708"/>
            <a:ext cx="47068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8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7DD84-6E3B-4700-8A5C-4B82C053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Device side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2D39F8C-E43B-4805-939F-14ECE0C63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" y="1232644"/>
            <a:ext cx="4191651" cy="439271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F83CED-4CC3-4640-B06A-393618F1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38CF3A-1ADD-4BF2-A566-93E4065D7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772815"/>
            <a:ext cx="4248472" cy="33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8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2F824-126F-449D-8BFA-E1287EDDD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– </a:t>
            </a:r>
            <a:r>
              <a:rPr lang="en-US" altLang="ko-KR" dirty="0" err="1"/>
              <a:t>launch&amp;display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C8962A6-E256-44E7-A390-8BEEC541E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93108"/>
            <a:ext cx="912576" cy="507365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6204C5-75E5-4402-8817-90B3727A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7556D22-C03D-4786-8511-EF1560838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196752"/>
            <a:ext cx="4548121" cy="399921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EF16544-1AD9-496F-AA5C-8752571A6E89}"/>
              </a:ext>
            </a:extLst>
          </p:cNvPr>
          <p:cNvCxnSpPr>
            <a:cxnSpLocks/>
          </p:cNvCxnSpPr>
          <p:nvPr/>
        </p:nvCxnSpPr>
        <p:spPr>
          <a:xfrm flipH="1">
            <a:off x="1596144" y="1196752"/>
            <a:ext cx="1607704" cy="4248472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B60FDA-5F24-43CC-A5D2-D4D73BC7E725}"/>
              </a:ext>
            </a:extLst>
          </p:cNvPr>
          <p:cNvCxnSpPr>
            <a:cxnSpLocks/>
          </p:cNvCxnSpPr>
          <p:nvPr/>
        </p:nvCxnSpPr>
        <p:spPr>
          <a:xfrm flipH="1">
            <a:off x="1596144" y="5201816"/>
            <a:ext cx="1607704" cy="95908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E576270-B03D-4B62-9CAA-5CE1D1ABCDB3}"/>
              </a:ext>
            </a:extLst>
          </p:cNvPr>
          <p:cNvGrpSpPr/>
          <p:nvPr/>
        </p:nvGrpSpPr>
        <p:grpSpPr>
          <a:xfrm>
            <a:off x="683568" y="5451078"/>
            <a:ext cx="1008112" cy="715680"/>
            <a:chOff x="683568" y="5445224"/>
            <a:chExt cx="1008112" cy="7156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E97563-9752-49A5-8C36-1A090EF4D3C4}"/>
                </a:ext>
              </a:extLst>
            </p:cNvPr>
            <p:cNvSpPr/>
            <p:nvPr/>
          </p:nvSpPr>
          <p:spPr>
            <a:xfrm>
              <a:off x="683568" y="5445224"/>
              <a:ext cx="912576" cy="715680"/>
            </a:xfrm>
            <a:prstGeom prst="rect">
              <a:avLst/>
            </a:prstGeom>
            <a:solidFill>
              <a:srgbClr val="92D050">
                <a:alpha val="70000"/>
              </a:srgbClr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587596-B352-4933-9494-3CB1DEAC276A}"/>
                </a:ext>
              </a:extLst>
            </p:cNvPr>
            <p:cNvSpPr txBox="1"/>
            <p:nvPr/>
          </p:nvSpPr>
          <p:spPr>
            <a:xfrm>
              <a:off x="733521" y="5509136"/>
              <a:ext cx="95815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Launch</a:t>
              </a:r>
            </a:p>
            <a:p>
              <a:r>
                <a:rPr lang="en-US" altLang="ko-KR" sz="1400" dirty="0"/>
                <a:t>&amp;display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40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launch</a:t>
            </a:r>
            <a:endParaRPr lang="ko-KR" altLang="en-US" dirty="0"/>
          </a:p>
        </p:txBody>
      </p:sp>
      <p:pic>
        <p:nvPicPr>
          <p:cNvPr id="6" name="내용 개체 틀 5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29580DF9-186A-458E-A6B2-4D9099103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4" y="1556792"/>
            <a:ext cx="8129787" cy="460905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69899-3B0E-4008-92A3-150FBB0E8F5A}"/>
              </a:ext>
            </a:extLst>
          </p:cNvPr>
          <p:cNvSpPr txBox="1"/>
          <p:nvPr/>
        </p:nvSpPr>
        <p:spPr>
          <a:xfrm>
            <a:off x="539552" y="98072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optixLaunch</a:t>
            </a:r>
            <a:r>
              <a:rPr lang="en-US" altLang="ko-KR" dirty="0"/>
              <a:t>() </a:t>
            </a:r>
            <a:r>
              <a:rPr lang="ko-KR" altLang="en-US" dirty="0"/>
              <a:t>부분 코드</a:t>
            </a:r>
          </a:p>
        </p:txBody>
      </p:sp>
    </p:spTree>
    <p:extLst>
      <p:ext uri="{BB962C8B-B14F-4D97-AF65-F5344CB8AC3E}">
        <p14:creationId xmlns:p14="http://schemas.microsoft.com/office/powerpoint/2010/main" val="54460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CCBBD-8694-44A9-A69C-C35A4812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Optix</a:t>
            </a:r>
            <a:r>
              <a:rPr lang="en-US" altLang="ko-KR" dirty="0"/>
              <a:t> 7 </a:t>
            </a:r>
            <a:r>
              <a:rPr lang="ko-KR" altLang="en-US" dirty="0"/>
              <a:t>코드 분석</a:t>
            </a:r>
            <a:r>
              <a:rPr lang="en-US" altLang="ko-KR" dirty="0"/>
              <a:t>: optixTriangle.cpp - display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6C67E009-DE0B-4B28-944F-067860DD8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2" y="1941283"/>
            <a:ext cx="7582958" cy="3296110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8D9C3A-D3E6-4337-885C-68205B4B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DAFD-20C1-4E2C-B88F-88105DF8B8CC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E0103-8033-40E0-9967-D6074CC34ADD}"/>
              </a:ext>
            </a:extLst>
          </p:cNvPr>
          <p:cNvSpPr txBox="1"/>
          <p:nvPr/>
        </p:nvSpPr>
        <p:spPr>
          <a:xfrm>
            <a:off x="611560" y="1196752"/>
            <a:ext cx="404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displayBufferWindow</a:t>
            </a:r>
            <a:r>
              <a:rPr lang="en-US" altLang="ko-KR" dirty="0"/>
              <a:t>() </a:t>
            </a:r>
            <a:r>
              <a:rPr lang="ko-KR" altLang="en-US" dirty="0"/>
              <a:t>부분 코드</a:t>
            </a:r>
          </a:p>
        </p:txBody>
      </p:sp>
    </p:spTree>
    <p:extLst>
      <p:ext uri="{BB962C8B-B14F-4D97-AF65-F5344CB8AC3E}">
        <p14:creationId xmlns:p14="http://schemas.microsoft.com/office/powerpoint/2010/main" val="228556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3175"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25688</TotalTime>
  <Words>2066</Words>
  <Application>Microsoft Office PowerPoint</Application>
  <PresentationFormat>화면 슬라이드 쇼(4:3)</PresentationFormat>
  <Paragraphs>436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DINWebPro</vt:lpstr>
      <vt:lpstr>HY견고딕</vt:lpstr>
      <vt:lpstr>HY중고딕</vt:lpstr>
      <vt:lpstr>HY헤드라인M</vt:lpstr>
      <vt:lpstr>돋움체</vt:lpstr>
      <vt:lpstr>맑은 고딕</vt:lpstr>
      <vt:lpstr>Arial</vt:lpstr>
      <vt:lpstr>Office 테마</vt:lpstr>
      <vt:lpstr>2021 여름학기 그래픽스 랩실 세미나 OptiX 7 코드 분석</vt:lpstr>
      <vt:lpstr>OptiX 7 이란</vt:lpstr>
      <vt:lpstr>Optix 7 와 다른 Ray tracing API</vt:lpstr>
      <vt:lpstr>Optix 7 와 Optix 6</vt:lpstr>
      <vt:lpstr>Optix 7 코드 분석: optixTriangle.cpp</vt:lpstr>
      <vt:lpstr>Optix 7 코드 분석: Device side</vt:lpstr>
      <vt:lpstr>Optix 7 코드 분석: optixTriangle.cpp – launch&amp;display</vt:lpstr>
      <vt:lpstr>Optix 7 코드 분석: optixTriangle.cpp - launch</vt:lpstr>
      <vt:lpstr>Optix 7 코드 분석: optixTriangle.cpp - display</vt:lpstr>
      <vt:lpstr>Optix 7 코드 분석: optixTriangle.cpp – optixLaunch()</vt:lpstr>
      <vt:lpstr>Optix 7 코드 분석: optixTriangle.cpp – pipeline&amp;SBT</vt:lpstr>
      <vt:lpstr>Optix 7 코드 분석: optixTriangle.cpp - pipeline</vt:lpstr>
      <vt:lpstr>Optix 7 코드 분석: optixTriangle.cpp - SBT</vt:lpstr>
      <vt:lpstr>Optix 7 코드 분석: optixTriangle.cpp – optixPipelineCreate()</vt:lpstr>
      <vt:lpstr>Optix 7 코드 분석: optixTriangle.cpp – optixSbtRecordPackHeader()</vt:lpstr>
      <vt:lpstr>Optix 7 코드 분석: optixTriangle.cpp</vt:lpstr>
      <vt:lpstr>Optix 7 코드 분석: optixTriangle.cpp – module&amp;program group</vt:lpstr>
      <vt:lpstr>Optix 7 코드 분석: optixTriangle.cpp - module</vt:lpstr>
      <vt:lpstr>Optix 7 코드 분석: optixTriangle.cpp – program group</vt:lpstr>
      <vt:lpstr>Optix 7 코드 분석: optixTriangle.cpp - module</vt:lpstr>
      <vt:lpstr>Optix 7 코드 분석: optixTriangle.cpp</vt:lpstr>
      <vt:lpstr>Optix 7 코드 분석: optixTriangle.cpp</vt:lpstr>
      <vt:lpstr>Optix 7 코드 분석: optixTriangle.cpp</vt:lpstr>
      <vt:lpstr>Optix 7 코드 분석: optixTriangle.cpp - module</vt:lpstr>
      <vt:lpstr>Optix 7 코드 분석: optixTriangle.cpp - module</vt:lpstr>
      <vt:lpstr>Optix 7 코드 분석: optixTriangle.cpp - module</vt:lpstr>
      <vt:lpstr>Optix 7 코드 분석: optixTriangle.cpp - module</vt:lpstr>
      <vt:lpstr>Optix 7 코드 분석: optixTriangle.cpp - module</vt:lpstr>
      <vt:lpstr>Optix 7 코드 분석: optixTriangle.cpp – program group</vt:lpstr>
      <vt:lpstr>Optix 7 코드 분석: optixTriangle.cpp – program group</vt:lpstr>
      <vt:lpstr>Optix 7 코드 분석: optixTriangle.cpp – program group</vt:lpstr>
      <vt:lpstr>Optix 7 코드 분석: optixTriangle.cpp - gas</vt:lpstr>
      <vt:lpstr>Optix 7 코드 분석: optixTriangle.cpp - gas</vt:lpstr>
      <vt:lpstr>Optix 7 코드 분석: optixTriangle.cpp - gas</vt:lpstr>
      <vt:lpstr>Optix 7 코드 분석: optixTriangle.cpp - gas</vt:lpstr>
      <vt:lpstr>Optix 7 코드 분석: optixTriangle.cpp - gas</vt:lpstr>
      <vt:lpstr>Optix 7 코드 분석: optixTriangle.cpp - gas</vt:lpstr>
      <vt:lpstr>Optix 7 코드 분석: optixTriangle.cpp - gas</vt:lpstr>
      <vt:lpstr>Optix 7 코드 분석: optixTriangle.cpp - gas</vt:lpstr>
      <vt:lpstr>Optix 7 코드 분석: optixTriangle.cpp – context</vt:lpstr>
      <vt:lpstr>Optix 7 코드 분석: optixTriangle.cpp – context</vt:lpstr>
      <vt:lpstr>Optix 7 코드 분석: optixTriangle.cpp – context</vt:lpstr>
      <vt:lpstr>Optix 7 코드 분석: optixTriangle.cpp – context</vt:lpstr>
      <vt:lpstr>Optix 7 코드 분석: optixTriangle.cpp</vt:lpstr>
      <vt:lpstr>Optix 7 코드 분석: optixTriangle.cpp</vt:lpstr>
      <vt:lpstr>Optix 7 코드 분석: optixTriangle.cpp</vt:lpstr>
      <vt:lpstr>Optix 7 코드 분석: optixTriangle.cpp</vt:lpstr>
      <vt:lpstr>Optix 7 코드 분석: optixTriangle.cpp</vt:lpstr>
    </vt:vector>
  </TitlesOfParts>
  <Company>uhak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신규 목표 수립 방법 기획안</dc:title>
  <dc:creator>user</dc:creator>
  <cp:lastModifiedBy>천 성원</cp:lastModifiedBy>
  <cp:revision>1813</cp:revision>
  <cp:lastPrinted>2020-07-07T07:30:44Z</cp:lastPrinted>
  <dcterms:created xsi:type="dcterms:W3CDTF">2010-11-04T02:40:35Z</dcterms:created>
  <dcterms:modified xsi:type="dcterms:W3CDTF">2021-08-03T09:01:06Z</dcterms:modified>
</cp:coreProperties>
</file>