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981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천 성원" initials="천성" lastIdx="1" clrIdx="0">
    <p:extLst>
      <p:ext uri="{19B8F6BF-5375-455C-9EA6-DF929625EA0E}">
        <p15:presenceInfo xmlns:p15="http://schemas.microsoft.com/office/powerpoint/2012/main" userId="9b0015a315ea0d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00CC66"/>
    <a:srgbClr val="FEE9E6"/>
    <a:srgbClr val="FF1111"/>
    <a:srgbClr val="F7F7F8"/>
    <a:srgbClr val="E3116E"/>
    <a:srgbClr val="3366CC"/>
    <a:srgbClr val="FF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3B7FA-F1E7-4ADA-B467-61FC8FBF4844}" v="341" dt="2021-08-31T05:57:12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87060" autoAdjust="0"/>
  </p:normalViewPr>
  <p:slideViewPr>
    <p:cSldViewPr>
      <p:cViewPr varScale="1">
        <p:scale>
          <a:sx n="162" d="100"/>
          <a:sy n="162" d="100"/>
        </p:scale>
        <p:origin x="1662" y="132"/>
      </p:cViewPr>
      <p:guideLst>
        <p:guide orient="horz" pos="981"/>
        <p:guide pos="38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40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 성원" userId="9b0015a315ea0d4e" providerId="LiveId" clId="{C4F3B7FA-F1E7-4ADA-B467-61FC8FBF4844}"/>
    <pc:docChg chg="undo custSel addSld delSld modSld">
      <pc:chgData name="천 성원" userId="9b0015a315ea0d4e" providerId="LiveId" clId="{C4F3B7FA-F1E7-4ADA-B467-61FC8FBF4844}" dt="2021-08-31T05:58:47.809" v="5221" actId="20577"/>
      <pc:docMkLst>
        <pc:docMk/>
      </pc:docMkLst>
      <pc:sldChg chg="modSp mod">
        <pc:chgData name="천 성원" userId="9b0015a315ea0d4e" providerId="LiveId" clId="{C4F3B7FA-F1E7-4ADA-B467-61FC8FBF4844}" dt="2021-08-30T07:47:22.324" v="827" actId="20577"/>
        <pc:sldMkLst>
          <pc:docMk/>
          <pc:sldMk cId="0" sldId="256"/>
        </pc:sldMkLst>
        <pc:spChg chg="mod">
          <ac:chgData name="천 성원" userId="9b0015a315ea0d4e" providerId="LiveId" clId="{C4F3B7FA-F1E7-4ADA-B467-61FC8FBF4844}" dt="2021-08-30T07:47:22.324" v="82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천 성원" userId="9b0015a315ea0d4e" providerId="LiveId" clId="{C4F3B7FA-F1E7-4ADA-B467-61FC8FBF4844}" dt="2021-08-30T07:37:50.840" v="5" actId="2696"/>
        <pc:sldMkLst>
          <pc:docMk/>
          <pc:sldMk cId="617016147" sldId="259"/>
        </pc:sldMkLst>
      </pc:sldChg>
      <pc:sldChg chg="del">
        <pc:chgData name="천 성원" userId="9b0015a315ea0d4e" providerId="LiveId" clId="{C4F3B7FA-F1E7-4ADA-B467-61FC8FBF4844}" dt="2021-08-30T07:37:51.071" v="6" actId="2696"/>
        <pc:sldMkLst>
          <pc:docMk/>
          <pc:sldMk cId="2544138654" sldId="260"/>
        </pc:sldMkLst>
      </pc:sldChg>
      <pc:sldChg chg="del">
        <pc:chgData name="천 성원" userId="9b0015a315ea0d4e" providerId="LiveId" clId="{C4F3B7FA-F1E7-4ADA-B467-61FC8FBF4844}" dt="2021-08-30T07:37:51.557" v="8" actId="2696"/>
        <pc:sldMkLst>
          <pc:docMk/>
          <pc:sldMk cId="1011099659" sldId="261"/>
        </pc:sldMkLst>
      </pc:sldChg>
      <pc:sldChg chg="del">
        <pc:chgData name="천 성원" userId="9b0015a315ea0d4e" providerId="LiveId" clId="{C4F3B7FA-F1E7-4ADA-B467-61FC8FBF4844}" dt="2021-08-30T07:37:51.794" v="9" actId="2696"/>
        <pc:sldMkLst>
          <pc:docMk/>
          <pc:sldMk cId="3456034070" sldId="262"/>
        </pc:sldMkLst>
      </pc:sldChg>
      <pc:sldChg chg="del">
        <pc:chgData name="천 성원" userId="9b0015a315ea0d4e" providerId="LiveId" clId="{C4F3B7FA-F1E7-4ADA-B467-61FC8FBF4844}" dt="2021-08-30T07:37:52.017" v="10" actId="2696"/>
        <pc:sldMkLst>
          <pc:docMk/>
          <pc:sldMk cId="2320180276" sldId="264"/>
        </pc:sldMkLst>
      </pc:sldChg>
      <pc:sldChg chg="del">
        <pc:chgData name="천 성원" userId="9b0015a315ea0d4e" providerId="LiveId" clId="{C4F3B7FA-F1E7-4ADA-B467-61FC8FBF4844}" dt="2021-08-30T07:37:52.252" v="11" actId="2696"/>
        <pc:sldMkLst>
          <pc:docMk/>
          <pc:sldMk cId="2600315787" sldId="266"/>
        </pc:sldMkLst>
      </pc:sldChg>
      <pc:sldChg chg="del">
        <pc:chgData name="천 성원" userId="9b0015a315ea0d4e" providerId="LiveId" clId="{C4F3B7FA-F1E7-4ADA-B467-61FC8FBF4844}" dt="2021-08-30T07:37:53.353" v="15" actId="2696"/>
        <pc:sldMkLst>
          <pc:docMk/>
          <pc:sldMk cId="3126999387" sldId="268"/>
        </pc:sldMkLst>
      </pc:sldChg>
      <pc:sldChg chg="del">
        <pc:chgData name="천 성원" userId="9b0015a315ea0d4e" providerId="LiveId" clId="{C4F3B7FA-F1E7-4ADA-B467-61FC8FBF4844}" dt="2021-08-30T07:37:52.490" v="12" actId="2696"/>
        <pc:sldMkLst>
          <pc:docMk/>
          <pc:sldMk cId="116235374" sldId="269"/>
        </pc:sldMkLst>
      </pc:sldChg>
      <pc:sldChg chg="del">
        <pc:chgData name="천 성원" userId="9b0015a315ea0d4e" providerId="LiveId" clId="{C4F3B7FA-F1E7-4ADA-B467-61FC8FBF4844}" dt="2021-08-30T07:37:52.757" v="13" actId="2696"/>
        <pc:sldMkLst>
          <pc:docMk/>
          <pc:sldMk cId="3383934340" sldId="270"/>
        </pc:sldMkLst>
      </pc:sldChg>
      <pc:sldChg chg="del">
        <pc:chgData name="천 성원" userId="9b0015a315ea0d4e" providerId="LiveId" clId="{C4F3B7FA-F1E7-4ADA-B467-61FC8FBF4844}" dt="2021-08-30T07:37:53.013" v="14" actId="2696"/>
        <pc:sldMkLst>
          <pc:docMk/>
          <pc:sldMk cId="553769886" sldId="271"/>
        </pc:sldMkLst>
      </pc:sldChg>
      <pc:sldChg chg="modSp mod">
        <pc:chgData name="천 성원" userId="9b0015a315ea0d4e" providerId="LiveId" clId="{C4F3B7FA-F1E7-4ADA-B467-61FC8FBF4844}" dt="2021-08-31T05:58:47.809" v="5221" actId="20577"/>
        <pc:sldMkLst>
          <pc:docMk/>
          <pc:sldMk cId="2503406651" sldId="272"/>
        </pc:sldMkLst>
        <pc:spChg chg="mod">
          <ac:chgData name="천 성원" userId="9b0015a315ea0d4e" providerId="LiveId" clId="{C4F3B7FA-F1E7-4ADA-B467-61FC8FBF4844}" dt="2021-08-31T05:58:47.809" v="5221" actId="20577"/>
          <ac:spMkLst>
            <pc:docMk/>
            <pc:sldMk cId="2503406651" sldId="272"/>
            <ac:spMk id="2" creationId="{4DC88A35-A254-40EC-891B-AC7840FC3CF5}"/>
          </ac:spMkLst>
        </pc:spChg>
        <pc:spChg chg="mod">
          <ac:chgData name="천 성원" userId="9b0015a315ea0d4e" providerId="LiveId" clId="{C4F3B7FA-F1E7-4ADA-B467-61FC8FBF4844}" dt="2021-08-31T04:57:12.881" v="1788" actId="20577"/>
          <ac:spMkLst>
            <pc:docMk/>
            <pc:sldMk cId="2503406651" sldId="272"/>
            <ac:spMk id="3" creationId="{FCD8C739-7C7A-45CA-BA29-BB64657CF586}"/>
          </ac:spMkLst>
        </pc:spChg>
      </pc:sldChg>
      <pc:sldChg chg="addSp modSp new mod">
        <pc:chgData name="천 성원" userId="9b0015a315ea0d4e" providerId="LiveId" clId="{C4F3B7FA-F1E7-4ADA-B467-61FC8FBF4844}" dt="2021-08-31T05:08:14.304" v="2241" actId="164"/>
        <pc:sldMkLst>
          <pc:docMk/>
          <pc:sldMk cId="3356298539" sldId="273"/>
        </pc:sldMkLst>
        <pc:spChg chg="mod">
          <ac:chgData name="천 성원" userId="9b0015a315ea0d4e" providerId="LiveId" clId="{C4F3B7FA-F1E7-4ADA-B467-61FC8FBF4844}" dt="2021-08-31T04:58:07.899" v="1790" actId="113"/>
          <ac:spMkLst>
            <pc:docMk/>
            <pc:sldMk cId="3356298539" sldId="273"/>
            <ac:spMk id="3" creationId="{D2F9C69A-7E48-42F4-94B8-116BBC325715}"/>
          </ac:spMkLst>
        </pc:spChg>
        <pc:spChg chg="add mod">
          <ac:chgData name="천 성원" userId="9b0015a315ea0d4e" providerId="LiveId" clId="{C4F3B7FA-F1E7-4ADA-B467-61FC8FBF4844}" dt="2021-08-31T05:08:14.304" v="2241" actId="164"/>
          <ac:spMkLst>
            <pc:docMk/>
            <pc:sldMk cId="3356298539" sldId="273"/>
            <ac:spMk id="5" creationId="{2D055950-87B5-47C2-BC55-5AFF06D7ADBD}"/>
          </ac:spMkLst>
        </pc:spChg>
        <pc:spChg chg="add mod">
          <ac:chgData name="천 성원" userId="9b0015a315ea0d4e" providerId="LiveId" clId="{C4F3B7FA-F1E7-4ADA-B467-61FC8FBF4844}" dt="2021-08-31T05:08:14.304" v="2241" actId="164"/>
          <ac:spMkLst>
            <pc:docMk/>
            <pc:sldMk cId="3356298539" sldId="273"/>
            <ac:spMk id="12" creationId="{E27D2988-5422-4473-BC96-FD6715EEAABD}"/>
          </ac:spMkLst>
        </pc:spChg>
        <pc:spChg chg="add mod">
          <ac:chgData name="천 성원" userId="9b0015a315ea0d4e" providerId="LiveId" clId="{C4F3B7FA-F1E7-4ADA-B467-61FC8FBF4844}" dt="2021-08-31T05:08:14.304" v="2241" actId="164"/>
          <ac:spMkLst>
            <pc:docMk/>
            <pc:sldMk cId="3356298539" sldId="273"/>
            <ac:spMk id="13" creationId="{9436F174-DC00-46AA-8194-281C3E95DD4F}"/>
          </ac:spMkLst>
        </pc:spChg>
        <pc:grpChg chg="add mod">
          <ac:chgData name="천 성원" userId="9b0015a315ea0d4e" providerId="LiveId" clId="{C4F3B7FA-F1E7-4ADA-B467-61FC8FBF4844}" dt="2021-08-31T05:08:14.304" v="2241" actId="164"/>
          <ac:grpSpMkLst>
            <pc:docMk/>
            <pc:sldMk cId="3356298539" sldId="273"/>
            <ac:grpSpMk id="6" creationId="{9E1EC596-3C27-4422-A255-74BA619041A1}"/>
          </ac:grpSpMkLst>
        </pc:grpChg>
        <pc:cxnChg chg="add mod">
          <ac:chgData name="천 성원" userId="9b0015a315ea0d4e" providerId="LiveId" clId="{C4F3B7FA-F1E7-4ADA-B467-61FC8FBF4844}" dt="2021-08-31T05:08:14.304" v="2241" actId="164"/>
          <ac:cxnSpMkLst>
            <pc:docMk/>
            <pc:sldMk cId="3356298539" sldId="273"/>
            <ac:cxnSpMk id="7" creationId="{9C4A0ABC-5643-4B4A-8003-6AE05296DA5B}"/>
          </ac:cxnSpMkLst>
        </pc:cxnChg>
        <pc:cxnChg chg="add mod">
          <ac:chgData name="천 성원" userId="9b0015a315ea0d4e" providerId="LiveId" clId="{C4F3B7FA-F1E7-4ADA-B467-61FC8FBF4844}" dt="2021-08-31T05:08:14.304" v="2241" actId="164"/>
          <ac:cxnSpMkLst>
            <pc:docMk/>
            <pc:sldMk cId="3356298539" sldId="273"/>
            <ac:cxnSpMk id="8" creationId="{AE126B1B-B1DA-4278-93B7-1BFA05C7206C}"/>
          </ac:cxnSpMkLst>
        </pc:cxnChg>
      </pc:sldChg>
      <pc:sldChg chg="del">
        <pc:chgData name="천 성원" userId="9b0015a315ea0d4e" providerId="LiveId" clId="{C4F3B7FA-F1E7-4ADA-B467-61FC8FBF4844}" dt="2021-08-30T07:37:48.686" v="0" actId="2696"/>
        <pc:sldMkLst>
          <pc:docMk/>
          <pc:sldMk cId="3884468709" sldId="273"/>
        </pc:sldMkLst>
      </pc:sldChg>
      <pc:sldChg chg="addSp modSp new mod">
        <pc:chgData name="천 성원" userId="9b0015a315ea0d4e" providerId="LiveId" clId="{C4F3B7FA-F1E7-4ADA-B467-61FC8FBF4844}" dt="2021-08-30T09:50:24.789" v="1782" actId="20577"/>
        <pc:sldMkLst>
          <pc:docMk/>
          <pc:sldMk cId="3243661659" sldId="274"/>
        </pc:sldMkLst>
        <pc:spChg chg="mod">
          <ac:chgData name="천 성원" userId="9b0015a315ea0d4e" providerId="LiveId" clId="{C4F3B7FA-F1E7-4ADA-B467-61FC8FBF4844}" dt="2021-08-30T09:50:24.789" v="1782" actId="20577"/>
          <ac:spMkLst>
            <pc:docMk/>
            <pc:sldMk cId="3243661659" sldId="274"/>
            <ac:spMk id="3" creationId="{D160F811-E431-4E0E-816A-839949A5C8F1}"/>
          </ac:spMkLst>
        </pc:spChg>
        <pc:picChg chg="add mod">
          <ac:chgData name="천 성원" userId="9b0015a315ea0d4e" providerId="LiveId" clId="{C4F3B7FA-F1E7-4ADA-B467-61FC8FBF4844}" dt="2021-08-30T07:58:30.971" v="1576" actId="1076"/>
          <ac:picMkLst>
            <pc:docMk/>
            <pc:sldMk cId="3243661659" sldId="274"/>
            <ac:picMk id="6" creationId="{6EFE436D-8DEF-48A0-82F1-B060196A9620}"/>
          </ac:picMkLst>
        </pc:picChg>
      </pc:sldChg>
      <pc:sldChg chg="del">
        <pc:chgData name="천 성원" userId="9b0015a315ea0d4e" providerId="LiveId" clId="{C4F3B7FA-F1E7-4ADA-B467-61FC8FBF4844}" dt="2021-08-30T07:37:49.426" v="1" actId="2696"/>
        <pc:sldMkLst>
          <pc:docMk/>
          <pc:sldMk cId="801963280" sldId="275"/>
        </pc:sldMkLst>
      </pc:sldChg>
      <pc:sldChg chg="modSp new mod">
        <pc:chgData name="천 성원" userId="9b0015a315ea0d4e" providerId="LiveId" clId="{C4F3B7FA-F1E7-4ADA-B467-61FC8FBF4844}" dt="2021-08-30T07:59:04.856" v="1581"/>
        <pc:sldMkLst>
          <pc:docMk/>
          <pc:sldMk cId="3291005345" sldId="275"/>
        </pc:sldMkLst>
        <pc:spChg chg="mod">
          <ac:chgData name="천 성원" userId="9b0015a315ea0d4e" providerId="LiveId" clId="{C4F3B7FA-F1E7-4ADA-B467-61FC8FBF4844}" dt="2021-08-30T07:59:04.856" v="1581"/>
          <ac:spMkLst>
            <pc:docMk/>
            <pc:sldMk cId="3291005345" sldId="275"/>
            <ac:spMk id="3" creationId="{00632707-4CB4-4BAC-8889-36EC06523434}"/>
          </ac:spMkLst>
        </pc:spChg>
      </pc:sldChg>
      <pc:sldChg chg="del">
        <pc:chgData name="천 성원" userId="9b0015a315ea0d4e" providerId="LiveId" clId="{C4F3B7FA-F1E7-4ADA-B467-61FC8FBF4844}" dt="2021-08-30T07:37:50.245" v="3" actId="2696"/>
        <pc:sldMkLst>
          <pc:docMk/>
          <pc:sldMk cId="702216611" sldId="276"/>
        </pc:sldMkLst>
      </pc:sldChg>
      <pc:sldChg chg="addSp modSp new mod">
        <pc:chgData name="천 성원" userId="9b0015a315ea0d4e" providerId="LiveId" clId="{C4F3B7FA-F1E7-4ADA-B467-61FC8FBF4844}" dt="2021-08-31T05:06:31.426" v="2235" actId="20577"/>
        <pc:sldMkLst>
          <pc:docMk/>
          <pc:sldMk cId="2147680776" sldId="276"/>
        </pc:sldMkLst>
        <pc:spChg chg="mod">
          <ac:chgData name="천 성원" userId="9b0015a315ea0d4e" providerId="LiveId" clId="{C4F3B7FA-F1E7-4ADA-B467-61FC8FBF4844}" dt="2021-08-30T09:50:57.193" v="1783" actId="20577"/>
          <ac:spMkLst>
            <pc:docMk/>
            <pc:sldMk cId="2147680776" sldId="276"/>
            <ac:spMk id="3" creationId="{2ED1327E-2301-4A48-9E92-D8657EE7FFA9}"/>
          </ac:spMkLst>
        </pc:spChg>
        <pc:spChg chg="add mod">
          <ac:chgData name="천 성원" userId="9b0015a315ea0d4e" providerId="LiveId" clId="{C4F3B7FA-F1E7-4ADA-B467-61FC8FBF4844}" dt="2021-08-31T05:00:44.887" v="1803" actId="1076"/>
          <ac:spMkLst>
            <pc:docMk/>
            <pc:sldMk cId="2147680776" sldId="276"/>
            <ac:spMk id="5" creationId="{6CE9C919-5B7C-45AF-B2A6-FC4BD5643FA9}"/>
          </ac:spMkLst>
        </pc:spChg>
        <pc:spChg chg="add mod">
          <ac:chgData name="천 성원" userId="9b0015a315ea0d4e" providerId="LiveId" clId="{C4F3B7FA-F1E7-4ADA-B467-61FC8FBF4844}" dt="2021-08-31T05:02:46.316" v="2094"/>
          <ac:spMkLst>
            <pc:docMk/>
            <pc:sldMk cId="2147680776" sldId="276"/>
            <ac:spMk id="6" creationId="{E944ACBF-FA0C-4E9C-911C-47F7519CF84D}"/>
          </ac:spMkLst>
        </pc:spChg>
        <pc:spChg chg="add mod">
          <ac:chgData name="천 성원" userId="9b0015a315ea0d4e" providerId="LiveId" clId="{C4F3B7FA-F1E7-4ADA-B467-61FC8FBF4844}" dt="2021-08-31T05:03:48.663" v="2223" actId="1076"/>
          <ac:spMkLst>
            <pc:docMk/>
            <pc:sldMk cId="2147680776" sldId="276"/>
            <ac:spMk id="7" creationId="{AE4AE7F9-30E7-4C95-A4F6-A57BDF793FDD}"/>
          </ac:spMkLst>
        </pc:spChg>
        <pc:spChg chg="add mod">
          <ac:chgData name="천 성원" userId="9b0015a315ea0d4e" providerId="LiveId" clId="{C4F3B7FA-F1E7-4ADA-B467-61FC8FBF4844}" dt="2021-08-31T05:03:20.983" v="2201" actId="1076"/>
          <ac:spMkLst>
            <pc:docMk/>
            <pc:sldMk cId="2147680776" sldId="276"/>
            <ac:spMk id="8" creationId="{B0986739-7CA1-44F7-8718-F39A89AD3D73}"/>
          </ac:spMkLst>
        </pc:spChg>
        <pc:spChg chg="add mod">
          <ac:chgData name="천 성원" userId="9b0015a315ea0d4e" providerId="LiveId" clId="{C4F3B7FA-F1E7-4ADA-B467-61FC8FBF4844}" dt="2021-08-31T05:06:31.426" v="2235" actId="20577"/>
          <ac:spMkLst>
            <pc:docMk/>
            <pc:sldMk cId="2147680776" sldId="276"/>
            <ac:spMk id="10" creationId="{DF925362-65C4-4375-ADEA-829864CB7E6C}"/>
          </ac:spMkLst>
        </pc:spChg>
        <pc:picChg chg="add mod">
          <ac:chgData name="천 성원" userId="9b0015a315ea0d4e" providerId="LiveId" clId="{C4F3B7FA-F1E7-4ADA-B467-61FC8FBF4844}" dt="2021-08-31T05:06:06.307" v="2225" actId="1076"/>
          <ac:picMkLst>
            <pc:docMk/>
            <pc:sldMk cId="2147680776" sldId="276"/>
            <ac:picMk id="12" creationId="{BE355B5C-800B-4A00-8355-55EF332E5062}"/>
          </ac:picMkLst>
        </pc:picChg>
      </pc:sldChg>
      <pc:sldChg chg="addSp delSp modSp new mod">
        <pc:chgData name="천 성원" userId="9b0015a315ea0d4e" providerId="LiveId" clId="{C4F3B7FA-F1E7-4ADA-B467-61FC8FBF4844}" dt="2021-08-31T05:07:29.455" v="2239" actId="1076"/>
        <pc:sldMkLst>
          <pc:docMk/>
          <pc:sldMk cId="455148647" sldId="277"/>
        </pc:sldMkLst>
        <pc:spChg chg="del">
          <ac:chgData name="천 성원" userId="9b0015a315ea0d4e" providerId="LiveId" clId="{C4F3B7FA-F1E7-4ADA-B467-61FC8FBF4844}" dt="2021-08-31T05:06:49.782" v="2237" actId="21"/>
          <ac:spMkLst>
            <pc:docMk/>
            <pc:sldMk cId="455148647" sldId="277"/>
            <ac:spMk id="3" creationId="{EAB3514E-BFE0-4F0F-A314-A6FA0FB91D37}"/>
          </ac:spMkLst>
        </pc:spChg>
        <pc:spChg chg="add mod">
          <ac:chgData name="천 성원" userId="9b0015a315ea0d4e" providerId="LiveId" clId="{C4F3B7FA-F1E7-4ADA-B467-61FC8FBF4844}" dt="2021-08-31T05:07:29.455" v="2239" actId="1076"/>
          <ac:spMkLst>
            <pc:docMk/>
            <pc:sldMk cId="455148647" sldId="277"/>
            <ac:spMk id="6" creationId="{A3924C64-D590-466D-B573-CF6B85E008CF}"/>
          </ac:spMkLst>
        </pc:spChg>
      </pc:sldChg>
      <pc:sldChg chg="del">
        <pc:chgData name="천 성원" userId="9b0015a315ea0d4e" providerId="LiveId" clId="{C4F3B7FA-F1E7-4ADA-B467-61FC8FBF4844}" dt="2021-08-30T07:37:49.810" v="2" actId="2696"/>
        <pc:sldMkLst>
          <pc:docMk/>
          <pc:sldMk cId="1949574615" sldId="277"/>
        </pc:sldMkLst>
      </pc:sldChg>
      <pc:sldChg chg="del">
        <pc:chgData name="천 성원" userId="9b0015a315ea0d4e" providerId="LiveId" clId="{C4F3B7FA-F1E7-4ADA-B467-61FC8FBF4844}" dt="2021-08-30T07:37:50.565" v="4" actId="2696"/>
        <pc:sldMkLst>
          <pc:docMk/>
          <pc:sldMk cId="2831728607" sldId="278"/>
        </pc:sldMkLst>
      </pc:sldChg>
      <pc:sldChg chg="addSp modSp new mod">
        <pc:chgData name="천 성원" userId="9b0015a315ea0d4e" providerId="LiveId" clId="{C4F3B7FA-F1E7-4ADA-B467-61FC8FBF4844}" dt="2021-08-31T05:29:35.335" v="3445" actId="164"/>
        <pc:sldMkLst>
          <pc:docMk/>
          <pc:sldMk cId="4052057691" sldId="278"/>
        </pc:sldMkLst>
        <pc:spChg chg="mod">
          <ac:chgData name="천 성원" userId="9b0015a315ea0d4e" providerId="LiveId" clId="{C4F3B7FA-F1E7-4ADA-B467-61FC8FBF4844}" dt="2021-08-31T05:13:24.184" v="2590" actId="1076"/>
          <ac:spMkLst>
            <pc:docMk/>
            <pc:sldMk cId="4052057691" sldId="278"/>
            <ac:spMk id="3" creationId="{EF6852AB-0420-43F6-90C8-1F8BE86C5B6E}"/>
          </ac:spMkLst>
        </pc:spChg>
        <pc:spChg chg="mod">
          <ac:chgData name="천 성원" userId="9b0015a315ea0d4e" providerId="LiveId" clId="{C4F3B7FA-F1E7-4ADA-B467-61FC8FBF4844}" dt="2021-08-31T05:08:18.129" v="2242"/>
          <ac:spMkLst>
            <pc:docMk/>
            <pc:sldMk cId="4052057691" sldId="278"/>
            <ac:spMk id="6" creationId="{3DF903B4-DDC8-45F4-9B9B-9EC91A3F39B9}"/>
          </ac:spMkLst>
        </pc:spChg>
        <pc:spChg chg="mod">
          <ac:chgData name="천 성원" userId="9b0015a315ea0d4e" providerId="LiveId" clId="{C4F3B7FA-F1E7-4ADA-B467-61FC8FBF4844}" dt="2021-08-31T05:13:35.492" v="2595" actId="404"/>
          <ac:spMkLst>
            <pc:docMk/>
            <pc:sldMk cId="4052057691" sldId="278"/>
            <ac:spMk id="9" creationId="{B26925ED-5584-47D0-A6F8-275203699A19}"/>
          </ac:spMkLst>
        </pc:spChg>
        <pc:spChg chg="mod">
          <ac:chgData name="천 성원" userId="9b0015a315ea0d4e" providerId="LiveId" clId="{C4F3B7FA-F1E7-4ADA-B467-61FC8FBF4844}" dt="2021-08-31T05:13:31.904" v="2593" actId="404"/>
          <ac:spMkLst>
            <pc:docMk/>
            <pc:sldMk cId="4052057691" sldId="278"/>
            <ac:spMk id="10" creationId="{84A53F3B-FC5F-4D29-BFED-AB18C0072A63}"/>
          </ac:spMkLst>
        </pc:spChg>
        <pc:spChg chg="add mod">
          <ac:chgData name="천 성원" userId="9b0015a315ea0d4e" providerId="LiveId" clId="{C4F3B7FA-F1E7-4ADA-B467-61FC8FBF4844}" dt="2021-08-31T05:29:35.335" v="3445" actId="164"/>
          <ac:spMkLst>
            <pc:docMk/>
            <pc:sldMk cId="4052057691" sldId="278"/>
            <ac:spMk id="11" creationId="{BFD9BA87-B164-4462-896C-DCB65DDF0AF3}"/>
          </ac:spMkLst>
        </pc:spChg>
        <pc:grpChg chg="add mod">
          <ac:chgData name="천 성원" userId="9b0015a315ea0d4e" providerId="LiveId" clId="{C4F3B7FA-F1E7-4ADA-B467-61FC8FBF4844}" dt="2021-08-31T05:29:35.335" v="3445" actId="164"/>
          <ac:grpSpMkLst>
            <pc:docMk/>
            <pc:sldMk cId="4052057691" sldId="278"/>
            <ac:grpSpMk id="5" creationId="{CF8DAB71-ED37-4914-8118-713E5B706F90}"/>
          </ac:grpSpMkLst>
        </pc:grpChg>
        <pc:grpChg chg="add mod">
          <ac:chgData name="천 성원" userId="9b0015a315ea0d4e" providerId="LiveId" clId="{C4F3B7FA-F1E7-4ADA-B467-61FC8FBF4844}" dt="2021-08-31T05:29:35.335" v="3445" actId="164"/>
          <ac:grpSpMkLst>
            <pc:docMk/>
            <pc:sldMk cId="4052057691" sldId="278"/>
            <ac:grpSpMk id="12" creationId="{1DE4E3A5-7628-40AE-B0D3-BA0FBF66FAC8}"/>
          </ac:grpSpMkLst>
        </pc:grpChg>
        <pc:cxnChg chg="mod">
          <ac:chgData name="천 성원" userId="9b0015a315ea0d4e" providerId="LiveId" clId="{C4F3B7FA-F1E7-4ADA-B467-61FC8FBF4844}" dt="2021-08-31T05:08:18.129" v="2242"/>
          <ac:cxnSpMkLst>
            <pc:docMk/>
            <pc:sldMk cId="4052057691" sldId="278"/>
            <ac:cxnSpMk id="7" creationId="{87D00B49-EFE0-40A8-B648-9F1D71FB6910}"/>
          </ac:cxnSpMkLst>
        </pc:cxnChg>
        <pc:cxnChg chg="mod">
          <ac:chgData name="천 성원" userId="9b0015a315ea0d4e" providerId="LiveId" clId="{C4F3B7FA-F1E7-4ADA-B467-61FC8FBF4844}" dt="2021-08-31T05:08:18.129" v="2242"/>
          <ac:cxnSpMkLst>
            <pc:docMk/>
            <pc:sldMk cId="4052057691" sldId="278"/>
            <ac:cxnSpMk id="8" creationId="{C062798F-27B6-4017-BB23-E6F381B353D6}"/>
          </ac:cxnSpMkLst>
        </pc:cxnChg>
      </pc:sldChg>
      <pc:sldChg chg="addSp delSp modSp new mod">
        <pc:chgData name="천 성원" userId="9b0015a315ea0d4e" providerId="LiveId" clId="{C4F3B7FA-F1E7-4ADA-B467-61FC8FBF4844}" dt="2021-08-31T05:23:09.445" v="2956" actId="14100"/>
        <pc:sldMkLst>
          <pc:docMk/>
          <pc:sldMk cId="126143943" sldId="279"/>
        </pc:sldMkLst>
        <pc:spChg chg="del">
          <ac:chgData name="천 성원" userId="9b0015a315ea0d4e" providerId="LiveId" clId="{C4F3B7FA-F1E7-4ADA-B467-61FC8FBF4844}" dt="2021-08-31T05:15:33.888" v="2604"/>
          <ac:spMkLst>
            <pc:docMk/>
            <pc:sldMk cId="126143943" sldId="279"/>
            <ac:spMk id="3" creationId="{CCEB9CAB-B1EC-453F-9C67-1B031B1AD0DC}"/>
          </ac:spMkLst>
        </pc:spChg>
        <pc:spChg chg="add mod">
          <ac:chgData name="천 성원" userId="9b0015a315ea0d4e" providerId="LiveId" clId="{C4F3B7FA-F1E7-4ADA-B467-61FC8FBF4844}" dt="2021-08-31T05:19:49.252" v="2703" actId="1076"/>
          <ac:spMkLst>
            <pc:docMk/>
            <pc:sldMk cId="126143943" sldId="279"/>
            <ac:spMk id="13" creationId="{B938800C-E770-4C04-96A0-211CAE05AA73}"/>
          </ac:spMkLst>
        </pc:spChg>
        <pc:spChg chg="add mod">
          <ac:chgData name="천 성원" userId="9b0015a315ea0d4e" providerId="LiveId" clId="{C4F3B7FA-F1E7-4ADA-B467-61FC8FBF4844}" dt="2021-08-31T05:20:05.059" v="2707" actId="1076"/>
          <ac:spMkLst>
            <pc:docMk/>
            <pc:sldMk cId="126143943" sldId="279"/>
            <ac:spMk id="14" creationId="{9ABC226A-91C5-4FB9-A72B-B93FFCEC3258}"/>
          </ac:spMkLst>
        </pc:spChg>
        <pc:spChg chg="add mod">
          <ac:chgData name="천 성원" userId="9b0015a315ea0d4e" providerId="LiveId" clId="{C4F3B7FA-F1E7-4ADA-B467-61FC8FBF4844}" dt="2021-08-31T05:20:08.999" v="2708" actId="1076"/>
          <ac:spMkLst>
            <pc:docMk/>
            <pc:sldMk cId="126143943" sldId="279"/>
            <ac:spMk id="19" creationId="{D476FDA2-CC1D-4B38-8B7C-A43C54FA1AE6}"/>
          </ac:spMkLst>
        </pc:spChg>
        <pc:spChg chg="add mod">
          <ac:chgData name="천 성원" userId="9b0015a315ea0d4e" providerId="LiveId" clId="{C4F3B7FA-F1E7-4ADA-B467-61FC8FBF4844}" dt="2021-08-31T05:20:14.827" v="2709" actId="1076"/>
          <ac:spMkLst>
            <pc:docMk/>
            <pc:sldMk cId="126143943" sldId="279"/>
            <ac:spMk id="20" creationId="{0E3EF724-B89E-4ED4-8C94-E8B74CB17E9F}"/>
          </ac:spMkLst>
        </pc:spChg>
        <pc:spChg chg="add mod">
          <ac:chgData name="천 성원" userId="9b0015a315ea0d4e" providerId="LiveId" clId="{C4F3B7FA-F1E7-4ADA-B467-61FC8FBF4844}" dt="2021-08-31T05:21:53.017" v="2948" actId="1076"/>
          <ac:spMkLst>
            <pc:docMk/>
            <pc:sldMk cId="126143943" sldId="279"/>
            <ac:spMk id="23" creationId="{3A037D6F-B201-4AA8-B11B-637F1E4FCF8D}"/>
          </ac:spMkLst>
        </pc:spChg>
        <pc:picChg chg="add mod">
          <ac:chgData name="천 성원" userId="9b0015a315ea0d4e" providerId="LiveId" clId="{C4F3B7FA-F1E7-4ADA-B467-61FC8FBF4844}" dt="2021-08-31T05:19:42.243" v="2701" actId="1076"/>
          <ac:picMkLst>
            <pc:docMk/>
            <pc:sldMk cId="126143943" sldId="279"/>
            <ac:picMk id="6" creationId="{82657EBD-C400-4A48-BDF4-3A53C37C44FC}"/>
          </ac:picMkLst>
        </pc:picChg>
        <pc:picChg chg="add mod">
          <ac:chgData name="천 성원" userId="9b0015a315ea0d4e" providerId="LiveId" clId="{C4F3B7FA-F1E7-4ADA-B467-61FC8FBF4844}" dt="2021-08-31T05:23:01.386" v="2953" actId="1076"/>
          <ac:picMkLst>
            <pc:docMk/>
            <pc:sldMk cId="126143943" sldId="279"/>
            <ac:picMk id="25" creationId="{C321A2E6-AEEF-44E5-8116-227EE90491E0}"/>
          </ac:picMkLst>
        </pc:picChg>
        <pc:cxnChg chg="add mod">
          <ac:chgData name="천 성원" userId="9b0015a315ea0d4e" providerId="LiveId" clId="{C4F3B7FA-F1E7-4ADA-B467-61FC8FBF4844}" dt="2021-08-31T05:19:46.871" v="2702" actId="1076"/>
          <ac:cxnSpMkLst>
            <pc:docMk/>
            <pc:sldMk cId="126143943" sldId="279"/>
            <ac:cxnSpMk id="7" creationId="{F757569B-04CB-47F1-9CD6-787A5F5249AC}"/>
          </ac:cxnSpMkLst>
        </pc:cxnChg>
        <pc:cxnChg chg="add mod">
          <ac:chgData name="천 성원" userId="9b0015a315ea0d4e" providerId="LiveId" clId="{C4F3B7FA-F1E7-4ADA-B467-61FC8FBF4844}" dt="2021-08-31T05:23:09.445" v="2956" actId="14100"/>
          <ac:cxnSpMkLst>
            <pc:docMk/>
            <pc:sldMk cId="126143943" sldId="279"/>
            <ac:cxnSpMk id="10" creationId="{1E9D6DBC-D8D7-48F2-B11D-C99612B9975F}"/>
          </ac:cxnSpMkLst>
        </pc:cxnChg>
        <pc:cxnChg chg="add del mod">
          <ac:chgData name="천 성원" userId="9b0015a315ea0d4e" providerId="LiveId" clId="{C4F3B7FA-F1E7-4ADA-B467-61FC8FBF4844}" dt="2021-08-31T05:18:01.689" v="2684" actId="21"/>
          <ac:cxnSpMkLst>
            <pc:docMk/>
            <pc:sldMk cId="126143943" sldId="279"/>
            <ac:cxnSpMk id="15" creationId="{158699D6-9FE8-414C-8D99-63F6B7550A60}"/>
          </ac:cxnSpMkLst>
        </pc:cxnChg>
      </pc:sldChg>
      <pc:sldChg chg="del">
        <pc:chgData name="천 성원" userId="9b0015a315ea0d4e" providerId="LiveId" clId="{C4F3B7FA-F1E7-4ADA-B467-61FC8FBF4844}" dt="2021-08-30T07:37:51.302" v="7" actId="2696"/>
        <pc:sldMkLst>
          <pc:docMk/>
          <pc:sldMk cId="1865773859" sldId="280"/>
        </pc:sldMkLst>
      </pc:sldChg>
      <pc:sldChg chg="addSp modSp new mod">
        <pc:chgData name="천 성원" userId="9b0015a315ea0d4e" providerId="LiveId" clId="{C4F3B7FA-F1E7-4ADA-B467-61FC8FBF4844}" dt="2021-08-31T05:29:17.007" v="3443"/>
        <pc:sldMkLst>
          <pc:docMk/>
          <pc:sldMk cId="3279182197" sldId="280"/>
        </pc:sldMkLst>
        <pc:spChg chg="mod">
          <ac:chgData name="천 성원" userId="9b0015a315ea0d4e" providerId="LiveId" clId="{C4F3B7FA-F1E7-4ADA-B467-61FC8FBF4844}" dt="2021-08-31T05:29:17.007" v="3443"/>
          <ac:spMkLst>
            <pc:docMk/>
            <pc:sldMk cId="3279182197" sldId="280"/>
            <ac:spMk id="3" creationId="{9DAF6C08-0CC8-41F8-8E0A-9678773AD670}"/>
          </ac:spMkLst>
        </pc:spChg>
        <pc:spChg chg="add mod">
          <ac:chgData name="천 성원" userId="9b0015a315ea0d4e" providerId="LiveId" clId="{C4F3B7FA-F1E7-4ADA-B467-61FC8FBF4844}" dt="2021-08-31T05:28:09.571" v="3316" actId="14100"/>
          <ac:spMkLst>
            <pc:docMk/>
            <pc:sldMk cId="3279182197" sldId="280"/>
            <ac:spMk id="12" creationId="{8ACB1E58-79BD-4B7E-9E41-537B808A2AC8}"/>
          </ac:spMkLst>
        </pc:spChg>
        <pc:spChg chg="add mod">
          <ac:chgData name="천 성원" userId="9b0015a315ea0d4e" providerId="LiveId" clId="{C4F3B7FA-F1E7-4ADA-B467-61FC8FBF4844}" dt="2021-08-31T05:27:58.052" v="3300" actId="20577"/>
          <ac:spMkLst>
            <pc:docMk/>
            <pc:sldMk cId="3279182197" sldId="280"/>
            <ac:spMk id="13" creationId="{3A3BD9C8-60D9-4686-B8BF-AD9996A26262}"/>
          </ac:spMkLst>
        </pc:spChg>
        <pc:spChg chg="add mod">
          <ac:chgData name="천 성원" userId="9b0015a315ea0d4e" providerId="LiveId" clId="{C4F3B7FA-F1E7-4ADA-B467-61FC8FBF4844}" dt="2021-08-31T05:29:03.389" v="3436" actId="1076"/>
          <ac:spMkLst>
            <pc:docMk/>
            <pc:sldMk cId="3279182197" sldId="280"/>
            <ac:spMk id="14" creationId="{56612B01-C8D1-4C22-B226-E8A6911F7A3B}"/>
          </ac:spMkLst>
        </pc:spChg>
        <pc:picChg chg="add mod">
          <ac:chgData name="천 성원" userId="9b0015a315ea0d4e" providerId="LiveId" clId="{C4F3B7FA-F1E7-4ADA-B467-61FC8FBF4844}" dt="2021-08-31T05:26:09.479" v="3112" actId="1076"/>
          <ac:picMkLst>
            <pc:docMk/>
            <pc:sldMk cId="3279182197" sldId="280"/>
            <ac:picMk id="6" creationId="{6A2A3CAA-F8D5-4EFF-8E8A-993D8BA5FC83}"/>
          </ac:picMkLst>
        </pc:picChg>
        <pc:cxnChg chg="add mod">
          <ac:chgData name="천 성원" userId="9b0015a315ea0d4e" providerId="LiveId" clId="{C4F3B7FA-F1E7-4ADA-B467-61FC8FBF4844}" dt="2021-08-31T05:26:20.211" v="3114" actId="1076"/>
          <ac:cxnSpMkLst>
            <pc:docMk/>
            <pc:sldMk cId="3279182197" sldId="280"/>
            <ac:cxnSpMk id="7" creationId="{9365E372-2A0E-4B03-9BAB-255D6C57BB6B}"/>
          </ac:cxnSpMkLst>
        </pc:cxnChg>
        <pc:cxnChg chg="add mod">
          <ac:chgData name="천 성원" userId="9b0015a315ea0d4e" providerId="LiveId" clId="{C4F3B7FA-F1E7-4ADA-B467-61FC8FBF4844}" dt="2021-08-31T05:29:06.268" v="3437" actId="14100"/>
          <ac:cxnSpMkLst>
            <pc:docMk/>
            <pc:sldMk cId="3279182197" sldId="280"/>
            <ac:cxnSpMk id="8" creationId="{ECE7E956-5F7E-4891-A65A-41F4C474643F}"/>
          </ac:cxnSpMkLst>
        </pc:cxnChg>
        <pc:cxnChg chg="add mod">
          <ac:chgData name="천 성원" userId="9b0015a315ea0d4e" providerId="LiveId" clId="{C4F3B7FA-F1E7-4ADA-B467-61FC8FBF4844}" dt="2021-08-31T05:26:35.807" v="3120" actId="14100"/>
          <ac:cxnSpMkLst>
            <pc:docMk/>
            <pc:sldMk cId="3279182197" sldId="280"/>
            <ac:cxnSpMk id="10" creationId="{D4858EDB-2923-4094-A496-FAE3A51F1D3F}"/>
          </ac:cxnSpMkLst>
        </pc:cxnChg>
      </pc:sldChg>
      <pc:sldChg chg="addSp delSp modSp new mod">
        <pc:chgData name="천 성원" userId="9b0015a315ea0d4e" providerId="LiveId" clId="{C4F3B7FA-F1E7-4ADA-B467-61FC8FBF4844}" dt="2021-08-31T05:32:31.409" v="3517" actId="21"/>
        <pc:sldMkLst>
          <pc:docMk/>
          <pc:sldMk cId="1562618608" sldId="281"/>
        </pc:sldMkLst>
        <pc:spChg chg="del">
          <ac:chgData name="천 성원" userId="9b0015a315ea0d4e" providerId="LiveId" clId="{C4F3B7FA-F1E7-4ADA-B467-61FC8FBF4844}" dt="2021-08-31T05:32:31.409" v="3517" actId="21"/>
          <ac:spMkLst>
            <pc:docMk/>
            <pc:sldMk cId="1562618608" sldId="281"/>
            <ac:spMk id="3" creationId="{35528C2F-8B69-4D5E-A526-DF19B1636AA0}"/>
          </ac:spMkLst>
        </pc:spChg>
        <pc:spChg chg="del mod topLvl">
          <ac:chgData name="천 성원" userId="9b0015a315ea0d4e" providerId="LiveId" clId="{C4F3B7FA-F1E7-4ADA-B467-61FC8FBF4844}" dt="2021-08-31T05:29:54.527" v="3456" actId="21"/>
          <ac:spMkLst>
            <pc:docMk/>
            <pc:sldMk cId="1562618608" sldId="281"/>
            <ac:spMk id="7" creationId="{FC4B839B-2599-41B8-ABFA-7421F0649668}"/>
          </ac:spMkLst>
        </pc:spChg>
        <pc:spChg chg="mod">
          <ac:chgData name="천 성원" userId="9b0015a315ea0d4e" providerId="LiveId" clId="{C4F3B7FA-F1E7-4ADA-B467-61FC8FBF4844}" dt="2021-08-31T05:30:58.609" v="3502" actId="20577"/>
          <ac:spMkLst>
            <pc:docMk/>
            <pc:sldMk cId="1562618608" sldId="281"/>
            <ac:spMk id="8" creationId="{CE84B792-7C98-4949-8524-BA8DD16B710C}"/>
          </ac:spMkLst>
        </pc:spChg>
        <pc:spChg chg="mod">
          <ac:chgData name="천 성원" userId="9b0015a315ea0d4e" providerId="LiveId" clId="{C4F3B7FA-F1E7-4ADA-B467-61FC8FBF4844}" dt="2021-08-31T05:29:52.426" v="3455" actId="1076"/>
          <ac:spMkLst>
            <pc:docMk/>
            <pc:sldMk cId="1562618608" sldId="281"/>
            <ac:spMk id="11" creationId="{EB0ED8B8-B178-4990-8BD6-4FA5A862C2CB}"/>
          </ac:spMkLst>
        </pc:spChg>
        <pc:spChg chg="mod">
          <ac:chgData name="천 성원" userId="9b0015a315ea0d4e" providerId="LiveId" clId="{C4F3B7FA-F1E7-4ADA-B467-61FC8FBF4844}" dt="2021-08-31T05:29:37.072" v="3446"/>
          <ac:spMkLst>
            <pc:docMk/>
            <pc:sldMk cId="1562618608" sldId="281"/>
            <ac:spMk id="12" creationId="{7710D285-A220-40A1-A18A-2D8585FADC04}"/>
          </ac:spMkLst>
        </pc:spChg>
        <pc:spChg chg="add mod">
          <ac:chgData name="천 성원" userId="9b0015a315ea0d4e" providerId="LiveId" clId="{C4F3B7FA-F1E7-4ADA-B467-61FC8FBF4844}" dt="2021-08-31T05:32:15.939" v="3516" actId="164"/>
          <ac:spMkLst>
            <pc:docMk/>
            <pc:sldMk cId="1562618608" sldId="281"/>
            <ac:spMk id="13" creationId="{97CA1233-D009-4CD9-BFCC-F2810047BACD}"/>
          </ac:spMkLst>
        </pc:spChg>
        <pc:grpChg chg="add del mod">
          <ac:chgData name="천 성원" userId="9b0015a315ea0d4e" providerId="LiveId" clId="{C4F3B7FA-F1E7-4ADA-B467-61FC8FBF4844}" dt="2021-08-31T05:29:54.527" v="3456" actId="21"/>
          <ac:grpSpMkLst>
            <pc:docMk/>
            <pc:sldMk cId="1562618608" sldId="281"/>
            <ac:grpSpMk id="5" creationId="{E62B1FF2-1347-410E-B34A-1693DDA88402}"/>
          </ac:grpSpMkLst>
        </pc:grpChg>
        <pc:grpChg chg="mod topLvl">
          <ac:chgData name="천 성원" userId="9b0015a315ea0d4e" providerId="LiveId" clId="{C4F3B7FA-F1E7-4ADA-B467-61FC8FBF4844}" dt="2021-08-31T05:32:15.939" v="3516" actId="164"/>
          <ac:grpSpMkLst>
            <pc:docMk/>
            <pc:sldMk cId="1562618608" sldId="281"/>
            <ac:grpSpMk id="6" creationId="{07253913-D62D-4D83-8B53-40E00B57DDCD}"/>
          </ac:grpSpMkLst>
        </pc:grpChg>
        <pc:grpChg chg="add mod">
          <ac:chgData name="천 성원" userId="9b0015a315ea0d4e" providerId="LiveId" clId="{C4F3B7FA-F1E7-4ADA-B467-61FC8FBF4844}" dt="2021-08-31T05:32:15.939" v="3516" actId="164"/>
          <ac:grpSpMkLst>
            <pc:docMk/>
            <pc:sldMk cId="1562618608" sldId="281"/>
            <ac:grpSpMk id="14" creationId="{CC79643F-DCF2-4376-8A6E-F646757C09A2}"/>
          </ac:grpSpMkLst>
        </pc:grpChg>
        <pc:cxnChg chg="mod">
          <ac:chgData name="천 성원" userId="9b0015a315ea0d4e" providerId="LiveId" clId="{C4F3B7FA-F1E7-4ADA-B467-61FC8FBF4844}" dt="2021-08-31T05:29:58.208" v="3457" actId="1076"/>
          <ac:cxnSpMkLst>
            <pc:docMk/>
            <pc:sldMk cId="1562618608" sldId="281"/>
            <ac:cxnSpMk id="9" creationId="{922DBA60-EF5A-4B81-8B45-A8EA3C69EB52}"/>
          </ac:cxnSpMkLst>
        </pc:cxnChg>
        <pc:cxnChg chg="mod">
          <ac:chgData name="천 성원" userId="9b0015a315ea0d4e" providerId="LiveId" clId="{C4F3B7FA-F1E7-4ADA-B467-61FC8FBF4844}" dt="2021-08-31T05:29:37.072" v="3446"/>
          <ac:cxnSpMkLst>
            <pc:docMk/>
            <pc:sldMk cId="1562618608" sldId="281"/>
            <ac:cxnSpMk id="10" creationId="{2921BE85-CE23-46E3-A256-A68FF1A81A29}"/>
          </ac:cxnSpMkLst>
        </pc:cxnChg>
      </pc:sldChg>
      <pc:sldChg chg="addSp modSp new mod">
        <pc:chgData name="천 성원" userId="9b0015a315ea0d4e" providerId="LiveId" clId="{C4F3B7FA-F1E7-4ADA-B467-61FC8FBF4844}" dt="2021-08-31T05:37:32.647" v="3998" actId="1076"/>
        <pc:sldMkLst>
          <pc:docMk/>
          <pc:sldMk cId="2667045974" sldId="282"/>
        </pc:sldMkLst>
        <pc:spChg chg="mod">
          <ac:chgData name="천 성원" userId="9b0015a315ea0d4e" providerId="LiveId" clId="{C4F3B7FA-F1E7-4ADA-B467-61FC8FBF4844}" dt="2021-08-31T05:37:25.628" v="3997" actId="20577"/>
          <ac:spMkLst>
            <pc:docMk/>
            <pc:sldMk cId="2667045974" sldId="282"/>
            <ac:spMk id="3" creationId="{CF5F2BC7-3594-41EB-B268-F13A97A98AA3}"/>
          </ac:spMkLst>
        </pc:spChg>
        <pc:picChg chg="add mod">
          <ac:chgData name="천 성원" userId="9b0015a315ea0d4e" providerId="LiveId" clId="{C4F3B7FA-F1E7-4ADA-B467-61FC8FBF4844}" dt="2021-08-31T05:37:32.647" v="3998" actId="1076"/>
          <ac:picMkLst>
            <pc:docMk/>
            <pc:sldMk cId="2667045974" sldId="282"/>
            <ac:picMk id="6" creationId="{2FA75AA4-F02D-45E8-8A18-757EF6FEF41B}"/>
          </ac:picMkLst>
        </pc:picChg>
      </pc:sldChg>
      <pc:sldChg chg="addSp modSp new mod">
        <pc:chgData name="천 성원" userId="9b0015a315ea0d4e" providerId="LiveId" clId="{C4F3B7FA-F1E7-4ADA-B467-61FC8FBF4844}" dt="2021-08-31T05:48:29.424" v="4776" actId="164"/>
        <pc:sldMkLst>
          <pc:docMk/>
          <pc:sldMk cId="3724598166" sldId="283"/>
        </pc:sldMkLst>
        <pc:spChg chg="mod">
          <ac:chgData name="천 성원" userId="9b0015a315ea0d4e" providerId="LiveId" clId="{C4F3B7FA-F1E7-4ADA-B467-61FC8FBF4844}" dt="2021-08-31T05:38:58.206" v="4205" actId="20577"/>
          <ac:spMkLst>
            <pc:docMk/>
            <pc:sldMk cId="3724598166" sldId="283"/>
            <ac:spMk id="3" creationId="{A31BCB43-69A2-41B1-BCC2-5572937B0237}"/>
          </ac:spMkLst>
        </pc:spChg>
        <pc:spChg chg="add mod">
          <ac:chgData name="천 성원" userId="9b0015a315ea0d4e" providerId="LiveId" clId="{C4F3B7FA-F1E7-4ADA-B467-61FC8FBF4844}" dt="2021-08-31T05:48:29.424" v="4776" actId="164"/>
          <ac:spMkLst>
            <pc:docMk/>
            <pc:sldMk cId="3724598166" sldId="283"/>
            <ac:spMk id="5" creationId="{A53B44F0-7E23-4F4C-A1BC-0094D409A7D4}"/>
          </ac:spMkLst>
        </pc:spChg>
        <pc:spChg chg="add mod">
          <ac:chgData name="천 성원" userId="9b0015a315ea0d4e" providerId="LiveId" clId="{C4F3B7FA-F1E7-4ADA-B467-61FC8FBF4844}" dt="2021-08-31T05:48:29.424" v="4776" actId="164"/>
          <ac:spMkLst>
            <pc:docMk/>
            <pc:sldMk cId="3724598166" sldId="283"/>
            <ac:spMk id="6" creationId="{6D2CDF8F-166A-4955-8037-757B7A5A8539}"/>
          </ac:spMkLst>
        </pc:spChg>
        <pc:spChg chg="add mod">
          <ac:chgData name="천 성원" userId="9b0015a315ea0d4e" providerId="LiveId" clId="{C4F3B7FA-F1E7-4ADA-B467-61FC8FBF4844}" dt="2021-08-31T05:48:29.424" v="4776" actId="164"/>
          <ac:spMkLst>
            <pc:docMk/>
            <pc:sldMk cId="3724598166" sldId="283"/>
            <ac:spMk id="7" creationId="{B2386A6E-9AA5-46EA-8A82-8BAD66CB7929}"/>
          </ac:spMkLst>
        </pc:spChg>
        <pc:spChg chg="add mod">
          <ac:chgData name="천 성원" userId="9b0015a315ea0d4e" providerId="LiveId" clId="{C4F3B7FA-F1E7-4ADA-B467-61FC8FBF4844}" dt="2021-08-31T05:48:29.424" v="4776" actId="164"/>
          <ac:spMkLst>
            <pc:docMk/>
            <pc:sldMk cId="3724598166" sldId="283"/>
            <ac:spMk id="13" creationId="{EACD6736-860F-4320-AF0C-44C6E66E70DE}"/>
          </ac:spMkLst>
        </pc:spChg>
        <pc:grpChg chg="add mod">
          <ac:chgData name="천 성원" userId="9b0015a315ea0d4e" providerId="LiveId" clId="{C4F3B7FA-F1E7-4ADA-B467-61FC8FBF4844}" dt="2021-08-31T05:48:29.424" v="4776" actId="164"/>
          <ac:grpSpMkLst>
            <pc:docMk/>
            <pc:sldMk cId="3724598166" sldId="283"/>
            <ac:grpSpMk id="24" creationId="{75EC68ED-5E6D-4F0D-8A7D-A3B7426622A9}"/>
          </ac:grpSpMkLst>
        </pc:grpChg>
        <pc:cxnChg chg="add mod">
          <ac:chgData name="천 성원" userId="9b0015a315ea0d4e" providerId="LiveId" clId="{C4F3B7FA-F1E7-4ADA-B467-61FC8FBF4844}" dt="2021-08-31T05:48:29.424" v="4776" actId="164"/>
          <ac:cxnSpMkLst>
            <pc:docMk/>
            <pc:sldMk cId="3724598166" sldId="283"/>
            <ac:cxnSpMk id="8" creationId="{147B3DE4-A0FA-4857-BC46-CD49042F64C1}"/>
          </ac:cxnSpMkLst>
        </pc:cxnChg>
        <pc:cxnChg chg="add mod">
          <ac:chgData name="천 성원" userId="9b0015a315ea0d4e" providerId="LiveId" clId="{C4F3B7FA-F1E7-4ADA-B467-61FC8FBF4844}" dt="2021-08-31T05:48:29.424" v="4776" actId="164"/>
          <ac:cxnSpMkLst>
            <pc:docMk/>
            <pc:sldMk cId="3724598166" sldId="283"/>
            <ac:cxnSpMk id="11" creationId="{BABD3DD8-92D7-4D3A-ADAF-D1A85C2A2306}"/>
          </ac:cxnSpMkLst>
        </pc:cxnChg>
        <pc:cxnChg chg="add mod">
          <ac:chgData name="천 성원" userId="9b0015a315ea0d4e" providerId="LiveId" clId="{C4F3B7FA-F1E7-4ADA-B467-61FC8FBF4844}" dt="2021-08-31T05:48:29.424" v="4776" actId="164"/>
          <ac:cxnSpMkLst>
            <pc:docMk/>
            <pc:sldMk cId="3724598166" sldId="283"/>
            <ac:cxnSpMk id="15" creationId="{240AE38C-A932-4784-AF35-460FC5BE078D}"/>
          </ac:cxnSpMkLst>
        </pc:cxnChg>
        <pc:cxnChg chg="add mod">
          <ac:chgData name="천 성원" userId="9b0015a315ea0d4e" providerId="LiveId" clId="{C4F3B7FA-F1E7-4ADA-B467-61FC8FBF4844}" dt="2021-08-31T05:48:29.424" v="4776" actId="164"/>
          <ac:cxnSpMkLst>
            <pc:docMk/>
            <pc:sldMk cId="3724598166" sldId="283"/>
            <ac:cxnSpMk id="17" creationId="{978A3958-DB6F-461B-8A8A-2C36FE987125}"/>
          </ac:cxnSpMkLst>
        </pc:cxnChg>
        <pc:cxnChg chg="add mod">
          <ac:chgData name="천 성원" userId="9b0015a315ea0d4e" providerId="LiveId" clId="{C4F3B7FA-F1E7-4ADA-B467-61FC8FBF4844}" dt="2021-08-31T05:48:29.424" v="4776" actId="164"/>
          <ac:cxnSpMkLst>
            <pc:docMk/>
            <pc:sldMk cId="3724598166" sldId="283"/>
            <ac:cxnSpMk id="20" creationId="{D5B1C770-AB09-4884-93F6-E8019180CAAF}"/>
          </ac:cxnSpMkLst>
        </pc:cxnChg>
        <pc:cxnChg chg="add mod">
          <ac:chgData name="천 성원" userId="9b0015a315ea0d4e" providerId="LiveId" clId="{C4F3B7FA-F1E7-4ADA-B467-61FC8FBF4844}" dt="2021-08-31T05:48:29.424" v="4776" actId="164"/>
          <ac:cxnSpMkLst>
            <pc:docMk/>
            <pc:sldMk cId="3724598166" sldId="283"/>
            <ac:cxnSpMk id="21" creationId="{5FF097B3-5C43-4D7C-B584-2DBD96A6FE8C}"/>
          </ac:cxnSpMkLst>
        </pc:cxnChg>
      </pc:sldChg>
      <pc:sldChg chg="addSp delSp modSp new mod">
        <pc:chgData name="천 성원" userId="9b0015a315ea0d4e" providerId="LiveId" clId="{C4F3B7FA-F1E7-4ADA-B467-61FC8FBF4844}" dt="2021-08-31T05:45:45.401" v="4544" actId="20577"/>
        <pc:sldMkLst>
          <pc:docMk/>
          <pc:sldMk cId="555873412" sldId="284"/>
        </pc:sldMkLst>
        <pc:spChg chg="del">
          <ac:chgData name="천 성원" userId="9b0015a315ea0d4e" providerId="LiveId" clId="{C4F3B7FA-F1E7-4ADA-B467-61FC8FBF4844}" dt="2021-08-31T05:44:04.325" v="4369"/>
          <ac:spMkLst>
            <pc:docMk/>
            <pc:sldMk cId="555873412" sldId="284"/>
            <ac:spMk id="3" creationId="{C1EC72FF-2C38-4202-B312-93DD254CA09A}"/>
          </ac:spMkLst>
        </pc:spChg>
        <pc:spChg chg="add mod">
          <ac:chgData name="천 성원" userId="9b0015a315ea0d4e" providerId="LiveId" clId="{C4F3B7FA-F1E7-4ADA-B467-61FC8FBF4844}" dt="2021-08-31T05:45:45.401" v="4544" actId="20577"/>
          <ac:spMkLst>
            <pc:docMk/>
            <pc:sldMk cId="555873412" sldId="284"/>
            <ac:spMk id="7" creationId="{CC9D136F-4470-4ED9-9858-83C0DF96F0D0}"/>
          </ac:spMkLst>
        </pc:spChg>
        <pc:picChg chg="add mod">
          <ac:chgData name="천 성원" userId="9b0015a315ea0d4e" providerId="LiveId" clId="{C4F3B7FA-F1E7-4ADA-B467-61FC8FBF4844}" dt="2021-08-31T05:44:25.708" v="4375" actId="1076"/>
          <ac:picMkLst>
            <pc:docMk/>
            <pc:sldMk cId="555873412" sldId="284"/>
            <ac:picMk id="6" creationId="{7A507C58-D12F-4C1A-9E50-91553C17410D}"/>
          </ac:picMkLst>
        </pc:picChg>
      </pc:sldChg>
      <pc:sldChg chg="addSp delSp modSp new mod">
        <pc:chgData name="천 성원" userId="9b0015a315ea0d4e" providerId="LiveId" clId="{C4F3B7FA-F1E7-4ADA-B467-61FC8FBF4844}" dt="2021-08-31T05:48:53.442" v="4784" actId="21"/>
        <pc:sldMkLst>
          <pc:docMk/>
          <pc:sldMk cId="335446729" sldId="285"/>
        </pc:sldMkLst>
        <pc:spChg chg="mod">
          <ac:chgData name="천 성원" userId="9b0015a315ea0d4e" providerId="LiveId" clId="{C4F3B7FA-F1E7-4ADA-B467-61FC8FBF4844}" dt="2021-08-31T05:48:11.749" v="4775" actId="20577"/>
          <ac:spMkLst>
            <pc:docMk/>
            <pc:sldMk cId="335446729" sldId="285"/>
            <ac:spMk id="3" creationId="{009B3E1B-C37E-451F-A1E4-9EE3E1CCB14D}"/>
          </ac:spMkLst>
        </pc:spChg>
        <pc:spChg chg="mod">
          <ac:chgData name="천 성원" userId="9b0015a315ea0d4e" providerId="LiveId" clId="{C4F3B7FA-F1E7-4ADA-B467-61FC8FBF4844}" dt="2021-08-31T05:48:31.126" v="4777"/>
          <ac:spMkLst>
            <pc:docMk/>
            <pc:sldMk cId="335446729" sldId="285"/>
            <ac:spMk id="6" creationId="{4366E8FD-BFA0-407B-A630-8DFE9CAB5AE7}"/>
          </ac:spMkLst>
        </pc:spChg>
        <pc:spChg chg="mod">
          <ac:chgData name="천 성원" userId="9b0015a315ea0d4e" providerId="LiveId" clId="{C4F3B7FA-F1E7-4ADA-B467-61FC8FBF4844}" dt="2021-08-31T05:48:31.126" v="4777"/>
          <ac:spMkLst>
            <pc:docMk/>
            <pc:sldMk cId="335446729" sldId="285"/>
            <ac:spMk id="7" creationId="{92B990A4-B24F-4677-88DA-6D01BEDCB408}"/>
          </ac:spMkLst>
        </pc:spChg>
        <pc:spChg chg="mod">
          <ac:chgData name="천 성원" userId="9b0015a315ea0d4e" providerId="LiveId" clId="{C4F3B7FA-F1E7-4ADA-B467-61FC8FBF4844}" dt="2021-08-31T05:48:31.126" v="4777"/>
          <ac:spMkLst>
            <pc:docMk/>
            <pc:sldMk cId="335446729" sldId="285"/>
            <ac:spMk id="8" creationId="{E60211B7-029E-4ED9-9AAB-B78A86FD50D7}"/>
          </ac:spMkLst>
        </pc:spChg>
        <pc:spChg chg="mod">
          <ac:chgData name="천 성원" userId="9b0015a315ea0d4e" providerId="LiveId" clId="{C4F3B7FA-F1E7-4ADA-B467-61FC8FBF4844}" dt="2021-08-31T05:48:31.126" v="4777"/>
          <ac:spMkLst>
            <pc:docMk/>
            <pc:sldMk cId="335446729" sldId="285"/>
            <ac:spMk id="11" creationId="{69BD7C84-1871-4BDE-BF53-C3B3DEFC9751}"/>
          </ac:spMkLst>
        </pc:spChg>
        <pc:grpChg chg="add del mod">
          <ac:chgData name="천 성원" userId="9b0015a315ea0d4e" providerId="LiveId" clId="{C4F3B7FA-F1E7-4ADA-B467-61FC8FBF4844}" dt="2021-08-31T05:48:53.442" v="4784" actId="21"/>
          <ac:grpSpMkLst>
            <pc:docMk/>
            <pc:sldMk cId="335446729" sldId="285"/>
            <ac:grpSpMk id="5" creationId="{A3CD2D6F-CE11-4BD0-AAD4-7DF229E47873}"/>
          </ac:grpSpMkLst>
        </pc:grpChg>
        <pc:cxnChg chg="mod">
          <ac:chgData name="천 성원" userId="9b0015a315ea0d4e" providerId="LiveId" clId="{C4F3B7FA-F1E7-4ADA-B467-61FC8FBF4844}" dt="2021-08-31T05:48:31.126" v="4777"/>
          <ac:cxnSpMkLst>
            <pc:docMk/>
            <pc:sldMk cId="335446729" sldId="285"/>
            <ac:cxnSpMk id="9" creationId="{EEE275E1-616D-40EA-8A31-9698954BD307}"/>
          </ac:cxnSpMkLst>
        </pc:cxnChg>
        <pc:cxnChg chg="mod">
          <ac:chgData name="천 성원" userId="9b0015a315ea0d4e" providerId="LiveId" clId="{C4F3B7FA-F1E7-4ADA-B467-61FC8FBF4844}" dt="2021-08-31T05:48:31.126" v="4777"/>
          <ac:cxnSpMkLst>
            <pc:docMk/>
            <pc:sldMk cId="335446729" sldId="285"/>
            <ac:cxnSpMk id="10" creationId="{1C929BF0-88C8-437B-BC21-51911628AF51}"/>
          </ac:cxnSpMkLst>
        </pc:cxnChg>
        <pc:cxnChg chg="mod">
          <ac:chgData name="천 성원" userId="9b0015a315ea0d4e" providerId="LiveId" clId="{C4F3B7FA-F1E7-4ADA-B467-61FC8FBF4844}" dt="2021-08-31T05:48:31.126" v="4777"/>
          <ac:cxnSpMkLst>
            <pc:docMk/>
            <pc:sldMk cId="335446729" sldId="285"/>
            <ac:cxnSpMk id="12" creationId="{709006A7-3D17-4F56-8B12-B0821D8C7765}"/>
          </ac:cxnSpMkLst>
        </pc:cxnChg>
        <pc:cxnChg chg="mod">
          <ac:chgData name="천 성원" userId="9b0015a315ea0d4e" providerId="LiveId" clId="{C4F3B7FA-F1E7-4ADA-B467-61FC8FBF4844}" dt="2021-08-31T05:48:31.126" v="4777"/>
          <ac:cxnSpMkLst>
            <pc:docMk/>
            <pc:sldMk cId="335446729" sldId="285"/>
            <ac:cxnSpMk id="13" creationId="{65F9A545-45F7-423A-BCD6-4F120ABA06DF}"/>
          </ac:cxnSpMkLst>
        </pc:cxnChg>
        <pc:cxnChg chg="mod">
          <ac:chgData name="천 성원" userId="9b0015a315ea0d4e" providerId="LiveId" clId="{C4F3B7FA-F1E7-4ADA-B467-61FC8FBF4844}" dt="2021-08-31T05:48:31.126" v="4777"/>
          <ac:cxnSpMkLst>
            <pc:docMk/>
            <pc:sldMk cId="335446729" sldId="285"/>
            <ac:cxnSpMk id="14" creationId="{0CB8E19E-6358-4B20-819E-9EE5C7374F7F}"/>
          </ac:cxnSpMkLst>
        </pc:cxnChg>
        <pc:cxnChg chg="mod">
          <ac:chgData name="천 성원" userId="9b0015a315ea0d4e" providerId="LiveId" clId="{C4F3B7FA-F1E7-4ADA-B467-61FC8FBF4844}" dt="2021-08-31T05:48:31.126" v="4777"/>
          <ac:cxnSpMkLst>
            <pc:docMk/>
            <pc:sldMk cId="335446729" sldId="285"/>
            <ac:cxnSpMk id="15" creationId="{11FB7EF9-FB58-4A1B-9C8F-0592A81FD4B8}"/>
          </ac:cxnSpMkLst>
        </pc:cxnChg>
      </pc:sldChg>
      <pc:sldChg chg="addSp delSp modSp new mod">
        <pc:chgData name="천 성원" userId="9b0015a315ea0d4e" providerId="LiveId" clId="{C4F3B7FA-F1E7-4ADA-B467-61FC8FBF4844}" dt="2021-08-31T05:53:49.735" v="4890" actId="14100"/>
        <pc:sldMkLst>
          <pc:docMk/>
          <pc:sldMk cId="987322264" sldId="286"/>
        </pc:sldMkLst>
        <pc:spChg chg="del mod">
          <ac:chgData name="천 성원" userId="9b0015a315ea0d4e" providerId="LiveId" clId="{C4F3B7FA-F1E7-4ADA-B467-61FC8FBF4844}" dt="2021-08-31T05:48:49.381" v="4783" actId="21"/>
          <ac:spMkLst>
            <pc:docMk/>
            <pc:sldMk cId="987322264" sldId="286"/>
            <ac:spMk id="3" creationId="{271B1D4D-1480-43E3-8E6D-E8B8C5ED0105}"/>
          </ac:spMkLst>
        </pc:spChg>
        <pc:spChg chg="mod">
          <ac:chgData name="천 성원" userId="9b0015a315ea0d4e" providerId="LiveId" clId="{C4F3B7FA-F1E7-4ADA-B467-61FC8FBF4844}" dt="2021-08-31T05:52:12.251" v="4878" actId="1076"/>
          <ac:spMkLst>
            <pc:docMk/>
            <pc:sldMk cId="987322264" sldId="286"/>
            <ac:spMk id="6" creationId="{B6BED60E-AC7E-4494-B790-9E40E09D3A47}"/>
          </ac:spMkLst>
        </pc:spChg>
        <pc:spChg chg="mod">
          <ac:chgData name="천 성원" userId="9b0015a315ea0d4e" providerId="LiveId" clId="{C4F3B7FA-F1E7-4ADA-B467-61FC8FBF4844}" dt="2021-08-31T05:48:46.971" v="4782"/>
          <ac:spMkLst>
            <pc:docMk/>
            <pc:sldMk cId="987322264" sldId="286"/>
            <ac:spMk id="7" creationId="{54988D03-65D5-42C8-9605-EA9443B7CBE2}"/>
          </ac:spMkLst>
        </pc:spChg>
        <pc:spChg chg="mod">
          <ac:chgData name="천 성원" userId="9b0015a315ea0d4e" providerId="LiveId" clId="{C4F3B7FA-F1E7-4ADA-B467-61FC8FBF4844}" dt="2021-08-31T05:48:46.971" v="4782"/>
          <ac:spMkLst>
            <pc:docMk/>
            <pc:sldMk cId="987322264" sldId="286"/>
            <ac:spMk id="8" creationId="{F627E966-B6C7-4C60-B6E1-8D17278FDD15}"/>
          </ac:spMkLst>
        </pc:spChg>
        <pc:spChg chg="mod">
          <ac:chgData name="천 성원" userId="9b0015a315ea0d4e" providerId="LiveId" clId="{C4F3B7FA-F1E7-4ADA-B467-61FC8FBF4844}" dt="2021-08-31T05:48:46.971" v="4782"/>
          <ac:spMkLst>
            <pc:docMk/>
            <pc:sldMk cId="987322264" sldId="286"/>
            <ac:spMk id="11" creationId="{AD94EF84-CED5-413F-A50F-77D1139C12B7}"/>
          </ac:spMkLst>
        </pc:spChg>
        <pc:spChg chg="add mod">
          <ac:chgData name="천 성원" userId="9b0015a315ea0d4e" providerId="LiveId" clId="{C4F3B7FA-F1E7-4ADA-B467-61FC8FBF4844}" dt="2021-08-31T05:50:47.277" v="4828" actId="1076"/>
          <ac:spMkLst>
            <pc:docMk/>
            <pc:sldMk cId="987322264" sldId="286"/>
            <ac:spMk id="21" creationId="{EB1580DE-BF06-42CC-A4F8-DB625BA205DC}"/>
          </ac:spMkLst>
        </pc:spChg>
        <pc:spChg chg="add mod">
          <ac:chgData name="천 성원" userId="9b0015a315ea0d4e" providerId="LiveId" clId="{C4F3B7FA-F1E7-4ADA-B467-61FC8FBF4844}" dt="2021-08-31T05:51:44.318" v="4871" actId="1076"/>
          <ac:spMkLst>
            <pc:docMk/>
            <pc:sldMk cId="987322264" sldId="286"/>
            <ac:spMk id="27" creationId="{040745CB-5E3F-4244-8F3B-CFBA8B6AB174}"/>
          </ac:spMkLst>
        </pc:spChg>
        <pc:spChg chg="add mod">
          <ac:chgData name="천 성원" userId="9b0015a315ea0d4e" providerId="LiveId" clId="{C4F3B7FA-F1E7-4ADA-B467-61FC8FBF4844}" dt="2021-08-31T05:52:00.827" v="4875" actId="14100"/>
          <ac:spMkLst>
            <pc:docMk/>
            <pc:sldMk cId="987322264" sldId="286"/>
            <ac:spMk id="28" creationId="{898F7DDE-A256-4E9B-AC33-0E42F8214997}"/>
          </ac:spMkLst>
        </pc:spChg>
        <pc:spChg chg="add mod">
          <ac:chgData name="천 성원" userId="9b0015a315ea0d4e" providerId="LiveId" clId="{C4F3B7FA-F1E7-4ADA-B467-61FC8FBF4844}" dt="2021-08-31T05:52:08.585" v="4877" actId="1076"/>
          <ac:spMkLst>
            <pc:docMk/>
            <pc:sldMk cId="987322264" sldId="286"/>
            <ac:spMk id="29" creationId="{60247166-D908-42A6-90D5-1427E41DC64D}"/>
          </ac:spMkLst>
        </pc:spChg>
        <pc:spChg chg="add mod">
          <ac:chgData name="천 성원" userId="9b0015a315ea0d4e" providerId="LiveId" clId="{C4F3B7FA-F1E7-4ADA-B467-61FC8FBF4844}" dt="2021-08-31T05:53:40.892" v="4887" actId="14100"/>
          <ac:spMkLst>
            <pc:docMk/>
            <pc:sldMk cId="987322264" sldId="286"/>
            <ac:spMk id="35" creationId="{71F00768-B2F6-435F-BDA3-3229E4FB8CE2}"/>
          </ac:spMkLst>
        </pc:spChg>
        <pc:spChg chg="add mod">
          <ac:chgData name="천 성원" userId="9b0015a315ea0d4e" providerId="LiveId" clId="{C4F3B7FA-F1E7-4ADA-B467-61FC8FBF4844}" dt="2021-08-31T05:53:49.735" v="4890" actId="14100"/>
          <ac:spMkLst>
            <pc:docMk/>
            <pc:sldMk cId="987322264" sldId="286"/>
            <ac:spMk id="36" creationId="{00A7A979-FAF5-4EE0-85CC-6ADFB6E8E9AB}"/>
          </ac:spMkLst>
        </pc:spChg>
        <pc:grpChg chg="add mod">
          <ac:chgData name="천 성원" userId="9b0015a315ea0d4e" providerId="LiveId" clId="{C4F3B7FA-F1E7-4ADA-B467-61FC8FBF4844}" dt="2021-08-31T05:49:04.254" v="4786" actId="1076"/>
          <ac:grpSpMkLst>
            <pc:docMk/>
            <pc:sldMk cId="987322264" sldId="286"/>
            <ac:grpSpMk id="5" creationId="{38EFCE3B-D654-4A89-AD88-FF488A80C22A}"/>
          </ac:grpSpMkLst>
        </pc:grpChg>
        <pc:cxnChg chg="mod">
          <ac:chgData name="천 성원" userId="9b0015a315ea0d4e" providerId="LiveId" clId="{C4F3B7FA-F1E7-4ADA-B467-61FC8FBF4844}" dt="2021-08-31T05:52:15.763" v="4879" actId="14100"/>
          <ac:cxnSpMkLst>
            <pc:docMk/>
            <pc:sldMk cId="987322264" sldId="286"/>
            <ac:cxnSpMk id="9" creationId="{4AC0B736-6C0E-4CCE-8A4F-EDFE2D3A0A56}"/>
          </ac:cxnSpMkLst>
        </pc:cxnChg>
        <pc:cxnChg chg="mod">
          <ac:chgData name="천 성원" userId="9b0015a315ea0d4e" providerId="LiveId" clId="{C4F3B7FA-F1E7-4ADA-B467-61FC8FBF4844}" dt="2021-08-31T05:52:19.251" v="4880" actId="14100"/>
          <ac:cxnSpMkLst>
            <pc:docMk/>
            <pc:sldMk cId="987322264" sldId="286"/>
            <ac:cxnSpMk id="10" creationId="{177D7F9E-66A3-43D1-8C86-4CF70831C2B2}"/>
          </ac:cxnSpMkLst>
        </pc:cxnChg>
        <pc:cxnChg chg="mod">
          <ac:chgData name="천 성원" userId="9b0015a315ea0d4e" providerId="LiveId" clId="{C4F3B7FA-F1E7-4ADA-B467-61FC8FBF4844}" dt="2021-08-31T05:48:46.971" v="4782"/>
          <ac:cxnSpMkLst>
            <pc:docMk/>
            <pc:sldMk cId="987322264" sldId="286"/>
            <ac:cxnSpMk id="12" creationId="{F65A022B-0333-44E7-840F-3D4383FD6973}"/>
          </ac:cxnSpMkLst>
        </pc:cxnChg>
        <pc:cxnChg chg="mod">
          <ac:chgData name="천 성원" userId="9b0015a315ea0d4e" providerId="LiveId" clId="{C4F3B7FA-F1E7-4ADA-B467-61FC8FBF4844}" dt="2021-08-31T05:48:46.971" v="4782"/>
          <ac:cxnSpMkLst>
            <pc:docMk/>
            <pc:sldMk cId="987322264" sldId="286"/>
            <ac:cxnSpMk id="13" creationId="{4289FA73-BE45-4B85-A772-8A79E61E1AE3}"/>
          </ac:cxnSpMkLst>
        </pc:cxnChg>
        <pc:cxnChg chg="mod">
          <ac:chgData name="천 성원" userId="9b0015a315ea0d4e" providerId="LiveId" clId="{C4F3B7FA-F1E7-4ADA-B467-61FC8FBF4844}" dt="2021-08-31T05:48:46.971" v="4782"/>
          <ac:cxnSpMkLst>
            <pc:docMk/>
            <pc:sldMk cId="987322264" sldId="286"/>
            <ac:cxnSpMk id="14" creationId="{5EBBF4D4-9E05-42A4-9449-96AF526800C7}"/>
          </ac:cxnSpMkLst>
        </pc:cxnChg>
        <pc:cxnChg chg="mod">
          <ac:chgData name="천 성원" userId="9b0015a315ea0d4e" providerId="LiveId" clId="{C4F3B7FA-F1E7-4ADA-B467-61FC8FBF4844}" dt="2021-08-31T05:48:46.971" v="4782"/>
          <ac:cxnSpMkLst>
            <pc:docMk/>
            <pc:sldMk cId="987322264" sldId="286"/>
            <ac:cxnSpMk id="15" creationId="{4FBB5E51-A877-4563-983E-27E279AD488C}"/>
          </ac:cxnSpMkLst>
        </pc:cxnChg>
        <pc:cxnChg chg="add mod">
          <ac:chgData name="천 성원" userId="9b0015a315ea0d4e" providerId="LiveId" clId="{C4F3B7FA-F1E7-4ADA-B467-61FC8FBF4844}" dt="2021-08-31T05:49:32.654" v="4791" actId="692"/>
          <ac:cxnSpMkLst>
            <pc:docMk/>
            <pc:sldMk cId="987322264" sldId="286"/>
            <ac:cxnSpMk id="16" creationId="{598323BA-F356-45D6-9409-DBAE53E284BF}"/>
          </ac:cxnSpMkLst>
        </pc:cxnChg>
        <pc:cxnChg chg="add mod">
          <ac:chgData name="천 성원" userId="9b0015a315ea0d4e" providerId="LiveId" clId="{C4F3B7FA-F1E7-4ADA-B467-61FC8FBF4844}" dt="2021-08-31T05:50:49.391" v="4829" actId="14100"/>
          <ac:cxnSpMkLst>
            <pc:docMk/>
            <pc:sldMk cId="987322264" sldId="286"/>
            <ac:cxnSpMk id="19" creationId="{B261DFFD-D8EE-429D-A8BC-1A133BCF68D7}"/>
          </ac:cxnSpMkLst>
        </pc:cxnChg>
        <pc:cxnChg chg="add mod">
          <ac:chgData name="천 성원" userId="9b0015a315ea0d4e" providerId="LiveId" clId="{C4F3B7FA-F1E7-4ADA-B467-61FC8FBF4844}" dt="2021-08-31T05:50:41.251" v="4827" actId="14100"/>
          <ac:cxnSpMkLst>
            <pc:docMk/>
            <pc:sldMk cId="987322264" sldId="286"/>
            <ac:cxnSpMk id="22" creationId="{55A916FF-71FF-449E-9503-40EC3E073697}"/>
          </ac:cxnSpMkLst>
        </pc:cxnChg>
        <pc:cxnChg chg="add mod">
          <ac:chgData name="천 성원" userId="9b0015a315ea0d4e" providerId="LiveId" clId="{C4F3B7FA-F1E7-4ADA-B467-61FC8FBF4844}" dt="2021-08-31T05:51:11.784" v="4833" actId="14100"/>
          <ac:cxnSpMkLst>
            <pc:docMk/>
            <pc:sldMk cId="987322264" sldId="286"/>
            <ac:cxnSpMk id="25" creationId="{7244EEA6-62B6-4EF2-BEF7-CEAFF2631AE6}"/>
          </ac:cxnSpMkLst>
        </pc:cxnChg>
        <pc:cxnChg chg="add mod">
          <ac:chgData name="천 성원" userId="9b0015a315ea0d4e" providerId="LiveId" clId="{C4F3B7FA-F1E7-4ADA-B467-61FC8FBF4844}" dt="2021-08-31T05:53:08.538" v="4884" actId="14100"/>
          <ac:cxnSpMkLst>
            <pc:docMk/>
            <pc:sldMk cId="987322264" sldId="286"/>
            <ac:cxnSpMk id="32" creationId="{CE3BB878-03F1-4C3F-81D3-45B31965CD03}"/>
          </ac:cxnSpMkLst>
        </pc:cxnChg>
      </pc:sldChg>
      <pc:sldChg chg="modSp new mod">
        <pc:chgData name="천 성원" userId="9b0015a315ea0d4e" providerId="LiveId" clId="{C4F3B7FA-F1E7-4ADA-B467-61FC8FBF4844}" dt="2021-08-31T05:58:02.626" v="5217" actId="20577"/>
        <pc:sldMkLst>
          <pc:docMk/>
          <pc:sldMk cId="3865164909" sldId="287"/>
        </pc:sldMkLst>
        <pc:spChg chg="mod">
          <ac:chgData name="천 성원" userId="9b0015a315ea0d4e" providerId="LiveId" clId="{C4F3B7FA-F1E7-4ADA-B467-61FC8FBF4844}" dt="2021-08-31T05:58:02.626" v="5217" actId="20577"/>
          <ac:spMkLst>
            <pc:docMk/>
            <pc:sldMk cId="3865164909" sldId="287"/>
            <ac:spMk id="3" creationId="{5756EAB3-50AD-414C-998D-82F496717E5E}"/>
          </ac:spMkLst>
        </pc:spChg>
      </pc:sldChg>
    </pc:docChg>
  </pc:docChgLst>
  <pc:docChgLst>
    <pc:chgData name="천 성원" userId="9b0015a315ea0d4e" providerId="LiveId" clId="{D2980661-5163-4DF1-B3BB-5E1829F097C9}"/>
    <pc:docChg chg="undo redo custSel addSld delSld modSld">
      <pc:chgData name="천 성원" userId="9b0015a315ea0d4e" providerId="LiveId" clId="{D2980661-5163-4DF1-B3BB-5E1829F097C9}" dt="2021-07-13T03:58:43.778" v="964" actId="20577"/>
      <pc:docMkLst>
        <pc:docMk/>
      </pc:docMkLst>
      <pc:sldChg chg="modSp mod">
        <pc:chgData name="천 성원" userId="9b0015a315ea0d4e" providerId="LiveId" clId="{D2980661-5163-4DF1-B3BB-5E1829F097C9}" dt="2021-07-12T12:16:45.776" v="43" actId="20577"/>
        <pc:sldMkLst>
          <pc:docMk/>
          <pc:sldMk cId="4225304554" sldId="655"/>
        </pc:sldMkLst>
        <pc:spChg chg="mod">
          <ac:chgData name="천 성원" userId="9b0015a315ea0d4e" providerId="LiveId" clId="{D2980661-5163-4DF1-B3BB-5E1829F097C9}" dt="2021-07-12T12:16:45.776" v="43" actId="20577"/>
          <ac:spMkLst>
            <pc:docMk/>
            <pc:sldMk cId="4225304554" sldId="655"/>
            <ac:spMk id="3" creationId="{00000000-0000-0000-0000-000000000000}"/>
          </ac:spMkLst>
        </pc:spChg>
      </pc:sldChg>
      <pc:sldChg chg="modSp mod">
        <pc:chgData name="천 성원" userId="9b0015a315ea0d4e" providerId="LiveId" clId="{D2980661-5163-4DF1-B3BB-5E1829F097C9}" dt="2021-07-12T14:18:54.554" v="453" actId="20577"/>
        <pc:sldMkLst>
          <pc:docMk/>
          <pc:sldMk cId="2689481642" sldId="658"/>
        </pc:sldMkLst>
        <pc:spChg chg="mod">
          <ac:chgData name="천 성원" userId="9b0015a315ea0d4e" providerId="LiveId" clId="{D2980661-5163-4DF1-B3BB-5E1829F097C9}" dt="2021-07-12T14:18:54.554" v="453" actId="20577"/>
          <ac:spMkLst>
            <pc:docMk/>
            <pc:sldMk cId="2689481642" sldId="658"/>
            <ac:spMk id="2" creationId="{00000000-0000-0000-0000-000000000000}"/>
          </ac:spMkLst>
        </pc:spChg>
        <pc:spChg chg="mod">
          <ac:chgData name="천 성원" userId="9b0015a315ea0d4e" providerId="LiveId" clId="{D2980661-5163-4DF1-B3BB-5E1829F097C9}" dt="2021-07-12T13:35:51.786" v="122"/>
          <ac:spMkLst>
            <pc:docMk/>
            <pc:sldMk cId="2689481642" sldId="658"/>
            <ac:spMk id="3" creationId="{00000000-0000-0000-0000-000000000000}"/>
          </ac:spMkLst>
        </pc:spChg>
      </pc:sldChg>
      <pc:sldChg chg="modSp mod">
        <pc:chgData name="천 성원" userId="9b0015a315ea0d4e" providerId="LiveId" clId="{D2980661-5163-4DF1-B3BB-5E1829F097C9}" dt="2021-07-12T14:17:31.771" v="364" actId="20577"/>
        <pc:sldMkLst>
          <pc:docMk/>
          <pc:sldMk cId="544604082" sldId="659"/>
        </pc:sldMkLst>
        <pc:spChg chg="mod">
          <ac:chgData name="천 성원" userId="9b0015a315ea0d4e" providerId="LiveId" clId="{D2980661-5163-4DF1-B3BB-5E1829F097C9}" dt="2021-07-12T14:17:31.771" v="364" actId="20577"/>
          <ac:spMkLst>
            <pc:docMk/>
            <pc:sldMk cId="544604082" sldId="659"/>
            <ac:spMk id="2" creationId="{00000000-0000-0000-0000-000000000000}"/>
          </ac:spMkLst>
        </pc:spChg>
      </pc:sldChg>
      <pc:sldChg chg="modSp mod">
        <pc:chgData name="천 성원" userId="9b0015a315ea0d4e" providerId="LiveId" clId="{D2980661-5163-4DF1-B3BB-5E1829F097C9}" dt="2021-07-12T14:17:37.783" v="374" actId="20577"/>
        <pc:sldMkLst>
          <pc:docMk/>
          <pc:sldMk cId="2285567557" sldId="660"/>
        </pc:sldMkLst>
        <pc:spChg chg="mod">
          <ac:chgData name="천 성원" userId="9b0015a315ea0d4e" providerId="LiveId" clId="{D2980661-5163-4DF1-B3BB-5E1829F097C9}" dt="2021-07-12T14:17:37.783" v="374" actId="20577"/>
          <ac:spMkLst>
            <pc:docMk/>
            <pc:sldMk cId="2285567557" sldId="660"/>
            <ac:spMk id="2" creationId="{8DACCBBD-8694-44A9-A69C-C35A48125159}"/>
          </ac:spMkLst>
        </pc:spChg>
      </pc:sldChg>
      <pc:sldChg chg="modSp mod">
        <pc:chgData name="천 성원" userId="9b0015a315ea0d4e" providerId="LiveId" clId="{D2980661-5163-4DF1-B3BB-5E1829F097C9}" dt="2021-07-12T14:17:47.929" v="391" actId="20577"/>
        <pc:sldMkLst>
          <pc:docMk/>
          <pc:sldMk cId="3352331508" sldId="661"/>
        </pc:sldMkLst>
        <pc:spChg chg="mod">
          <ac:chgData name="천 성원" userId="9b0015a315ea0d4e" providerId="LiveId" clId="{D2980661-5163-4DF1-B3BB-5E1829F097C9}" dt="2021-07-12T14:17:47.929" v="391" actId="20577"/>
          <ac:spMkLst>
            <pc:docMk/>
            <pc:sldMk cId="3352331508" sldId="661"/>
            <ac:spMk id="2" creationId="{1FC2F824-126F-449D-8BFA-E1287EDDD663}"/>
          </ac:spMkLst>
        </pc:spChg>
        <pc:spChg chg="mod">
          <ac:chgData name="천 성원" userId="9b0015a315ea0d4e" providerId="LiveId" clId="{D2980661-5163-4DF1-B3BB-5E1829F097C9}" dt="2021-07-12T13:41:21.921" v="194" actId="20577"/>
          <ac:spMkLst>
            <pc:docMk/>
            <pc:sldMk cId="3352331508" sldId="661"/>
            <ac:spMk id="3" creationId="{3290FF8C-F2A4-4E2C-B509-4D6679A70217}"/>
          </ac:spMkLst>
        </pc:spChg>
      </pc:sldChg>
      <pc:sldChg chg="modSp mod">
        <pc:chgData name="천 성원" userId="9b0015a315ea0d4e" providerId="LiveId" clId="{D2980661-5163-4DF1-B3BB-5E1829F097C9}" dt="2021-07-12T14:17:02.006" v="327"/>
        <pc:sldMkLst>
          <pc:docMk/>
          <pc:sldMk cId="2437980584" sldId="662"/>
        </pc:sldMkLst>
        <pc:spChg chg="mod">
          <ac:chgData name="천 성원" userId="9b0015a315ea0d4e" providerId="LiveId" clId="{D2980661-5163-4DF1-B3BB-5E1829F097C9}" dt="2021-07-12T14:17:02.006" v="327"/>
          <ac:spMkLst>
            <pc:docMk/>
            <pc:sldMk cId="2437980584" sldId="662"/>
            <ac:spMk id="2" creationId="{46C7DD84-6E3B-4700-8A5C-4B82C053B6EE}"/>
          </ac:spMkLst>
        </pc:spChg>
      </pc:sldChg>
      <pc:sldChg chg="modSp mod">
        <pc:chgData name="천 성원" userId="9b0015a315ea0d4e" providerId="LiveId" clId="{D2980661-5163-4DF1-B3BB-5E1829F097C9}" dt="2021-07-12T14:33:54.008" v="658" actId="207"/>
        <pc:sldMkLst>
          <pc:docMk/>
          <pc:sldMk cId="3816402542" sldId="663"/>
        </pc:sldMkLst>
        <pc:spChg chg="mod">
          <ac:chgData name="천 성원" userId="9b0015a315ea0d4e" providerId="LiveId" clId="{D2980661-5163-4DF1-B3BB-5E1829F097C9}" dt="2021-07-12T14:17:24.053" v="355" actId="20577"/>
          <ac:spMkLst>
            <pc:docMk/>
            <pc:sldMk cId="3816402542" sldId="663"/>
            <ac:spMk id="2" creationId="{1FC2F824-126F-449D-8BFA-E1287EDDD663}"/>
          </ac:spMkLst>
        </pc:spChg>
        <pc:spChg chg="mod">
          <ac:chgData name="천 성원" userId="9b0015a315ea0d4e" providerId="LiveId" clId="{D2980661-5163-4DF1-B3BB-5E1829F097C9}" dt="2021-07-12T14:33:54.008" v="658" actId="207"/>
          <ac:spMkLst>
            <pc:docMk/>
            <pc:sldMk cId="3816402542" sldId="663"/>
            <ac:spMk id="26" creationId="{09587596-B352-4933-9494-3CB1DEAC276A}"/>
          </ac:spMkLst>
        </pc:spChg>
        <pc:picChg chg="mod">
          <ac:chgData name="천 성원" userId="9b0015a315ea0d4e" providerId="LiveId" clId="{D2980661-5163-4DF1-B3BB-5E1829F097C9}" dt="2021-07-12T13:36:20.386" v="124" actId="14100"/>
          <ac:picMkLst>
            <pc:docMk/>
            <pc:sldMk cId="3816402542" sldId="663"/>
            <ac:picMk id="9" creationId="{67556D22-C03D-4786-8511-EF15608382FD}"/>
          </ac:picMkLst>
        </pc:picChg>
      </pc:sldChg>
      <pc:sldChg chg="modSp mod">
        <pc:chgData name="천 성원" userId="9b0015a315ea0d4e" providerId="LiveId" clId="{D2980661-5163-4DF1-B3BB-5E1829F097C9}" dt="2021-07-12T14:17:59.921" v="409" actId="20577"/>
        <pc:sldMkLst>
          <pc:docMk/>
          <pc:sldMk cId="737024559" sldId="664"/>
        </pc:sldMkLst>
        <pc:spChg chg="mod">
          <ac:chgData name="천 성원" userId="9b0015a315ea0d4e" providerId="LiveId" clId="{D2980661-5163-4DF1-B3BB-5E1829F097C9}" dt="2021-07-12T14:17:59.921" v="409" actId="20577"/>
          <ac:spMkLst>
            <pc:docMk/>
            <pc:sldMk cId="737024559" sldId="664"/>
            <ac:spMk id="2" creationId="{1FC2F824-126F-449D-8BFA-E1287EDDD663}"/>
          </ac:spMkLst>
        </pc:spChg>
      </pc:sldChg>
      <pc:sldChg chg="modSp mod">
        <pc:chgData name="천 성원" userId="9b0015a315ea0d4e" providerId="LiveId" clId="{D2980661-5163-4DF1-B3BB-5E1829F097C9}" dt="2021-07-12T14:18:09.967" v="420" actId="20577"/>
        <pc:sldMkLst>
          <pc:docMk/>
          <pc:sldMk cId="1046273993" sldId="665"/>
        </pc:sldMkLst>
        <pc:spChg chg="mod">
          <ac:chgData name="천 성원" userId="9b0015a315ea0d4e" providerId="LiveId" clId="{D2980661-5163-4DF1-B3BB-5E1829F097C9}" dt="2021-07-12T14:18:09.967" v="420" actId="20577"/>
          <ac:spMkLst>
            <pc:docMk/>
            <pc:sldMk cId="1046273993" sldId="665"/>
            <ac:spMk id="2" creationId="{2F3D0E75-1DFB-45CD-9177-5B848D41D4DC}"/>
          </ac:spMkLst>
        </pc:spChg>
      </pc:sldChg>
      <pc:sldChg chg="modSp mod">
        <pc:chgData name="천 성원" userId="9b0015a315ea0d4e" providerId="LiveId" clId="{D2980661-5163-4DF1-B3BB-5E1829F097C9}" dt="2021-07-12T14:18:18.327" v="426" actId="20577"/>
        <pc:sldMkLst>
          <pc:docMk/>
          <pc:sldMk cId="4014711390" sldId="666"/>
        </pc:sldMkLst>
        <pc:spChg chg="mod">
          <ac:chgData name="천 성원" userId="9b0015a315ea0d4e" providerId="LiveId" clId="{D2980661-5163-4DF1-B3BB-5E1829F097C9}" dt="2021-07-12T14:18:18.327" v="426" actId="20577"/>
          <ac:spMkLst>
            <pc:docMk/>
            <pc:sldMk cId="4014711390" sldId="666"/>
            <ac:spMk id="2" creationId="{518D19D8-649C-4500-8788-805565A74459}"/>
          </ac:spMkLst>
        </pc:spChg>
        <pc:spChg chg="mod">
          <ac:chgData name="천 성원" userId="9b0015a315ea0d4e" providerId="LiveId" clId="{D2980661-5163-4DF1-B3BB-5E1829F097C9}" dt="2021-07-12T12:15:46.851" v="37" actId="255"/>
          <ac:spMkLst>
            <pc:docMk/>
            <pc:sldMk cId="4014711390" sldId="666"/>
            <ac:spMk id="8" creationId="{0867781F-39C7-439B-A8C5-4BF8140A1E64}"/>
          </ac:spMkLst>
        </pc:spChg>
      </pc:sldChg>
      <pc:sldChg chg="modSp mod">
        <pc:chgData name="천 성원" userId="9b0015a315ea0d4e" providerId="LiveId" clId="{D2980661-5163-4DF1-B3BB-5E1829F097C9}" dt="2021-07-12T14:18:30.810" v="451" actId="20577"/>
        <pc:sldMkLst>
          <pc:docMk/>
          <pc:sldMk cId="830536685" sldId="667"/>
        </pc:sldMkLst>
        <pc:spChg chg="mod">
          <ac:chgData name="천 성원" userId="9b0015a315ea0d4e" providerId="LiveId" clId="{D2980661-5163-4DF1-B3BB-5E1829F097C9}" dt="2021-07-12T14:18:30.810" v="451" actId="20577"/>
          <ac:spMkLst>
            <pc:docMk/>
            <pc:sldMk cId="830536685" sldId="667"/>
            <ac:spMk id="2" creationId="{7991692B-1819-4280-AE0C-3C1190E80FCD}"/>
          </ac:spMkLst>
        </pc:spChg>
      </pc:sldChg>
      <pc:sldChg chg="modSp mod">
        <pc:chgData name="천 성원" userId="9b0015a315ea0d4e" providerId="LiveId" clId="{D2980661-5163-4DF1-B3BB-5E1829F097C9}" dt="2021-07-12T14:19:19.580" v="483" actId="20577"/>
        <pc:sldMkLst>
          <pc:docMk/>
          <pc:sldMk cId="3687458662" sldId="668"/>
        </pc:sldMkLst>
        <pc:spChg chg="mod">
          <ac:chgData name="천 성원" userId="9b0015a315ea0d4e" providerId="LiveId" clId="{D2980661-5163-4DF1-B3BB-5E1829F097C9}" dt="2021-07-12T14:19:19.580" v="483" actId="20577"/>
          <ac:spMkLst>
            <pc:docMk/>
            <pc:sldMk cId="3687458662" sldId="668"/>
            <ac:spMk id="2" creationId="{140B6BF5-097E-4613-8691-486F29C659D1}"/>
          </ac:spMkLst>
        </pc:spChg>
        <pc:spChg chg="mod">
          <ac:chgData name="천 성원" userId="9b0015a315ea0d4e" providerId="LiveId" clId="{D2980661-5163-4DF1-B3BB-5E1829F097C9}" dt="2021-07-12T12:16:27.229" v="41" actId="255"/>
          <ac:spMkLst>
            <pc:docMk/>
            <pc:sldMk cId="3687458662" sldId="668"/>
            <ac:spMk id="3" creationId="{C1C40453-97B6-47A5-9ECE-136039BCF35C}"/>
          </ac:spMkLst>
        </pc:spChg>
      </pc:sldChg>
      <pc:sldChg chg="modSp mod">
        <pc:chgData name="천 성원" userId="9b0015a315ea0d4e" providerId="LiveId" clId="{D2980661-5163-4DF1-B3BB-5E1829F097C9}" dt="2021-07-12T12:12:53.897" v="4" actId="20577"/>
        <pc:sldMkLst>
          <pc:docMk/>
          <pc:sldMk cId="2961181291" sldId="669"/>
        </pc:sldMkLst>
        <pc:spChg chg="mod">
          <ac:chgData name="천 성원" userId="9b0015a315ea0d4e" providerId="LiveId" clId="{D2980661-5163-4DF1-B3BB-5E1829F097C9}" dt="2021-07-12T12:12:53.897" v="4" actId="20577"/>
          <ac:spMkLst>
            <pc:docMk/>
            <pc:sldMk cId="2961181291" sldId="669"/>
            <ac:spMk id="2" creationId="{988A63C5-66C2-42AB-97FD-19E21D65B4B1}"/>
          </ac:spMkLst>
        </pc:spChg>
      </pc:sldChg>
      <pc:sldChg chg="add del">
        <pc:chgData name="천 성원" userId="9b0015a315ea0d4e" providerId="LiveId" clId="{D2980661-5163-4DF1-B3BB-5E1829F097C9}" dt="2021-07-12T12:14:12.594" v="28" actId="2696"/>
        <pc:sldMkLst>
          <pc:docMk/>
          <pc:sldMk cId="872748506" sldId="670"/>
        </pc:sldMkLst>
      </pc:sldChg>
      <pc:sldChg chg="addSp delSp modSp new del mod">
        <pc:chgData name="천 성원" userId="9b0015a315ea0d4e" providerId="LiveId" clId="{D2980661-5163-4DF1-B3BB-5E1829F097C9}" dt="2021-07-12T12:14:06.160" v="26" actId="2696"/>
        <pc:sldMkLst>
          <pc:docMk/>
          <pc:sldMk cId="1446333834" sldId="670"/>
        </pc:sldMkLst>
        <pc:spChg chg="mod">
          <ac:chgData name="천 성원" userId="9b0015a315ea0d4e" providerId="LiveId" clId="{D2980661-5163-4DF1-B3BB-5E1829F097C9}" dt="2021-07-12T12:13:47.011" v="23"/>
          <ac:spMkLst>
            <pc:docMk/>
            <pc:sldMk cId="1446333834" sldId="670"/>
            <ac:spMk id="2" creationId="{5620E4E8-5B82-4C37-BA41-60DDB0AE5BA6}"/>
          </ac:spMkLst>
        </pc:spChg>
        <pc:spChg chg="add del">
          <ac:chgData name="천 성원" userId="9b0015a315ea0d4e" providerId="LiveId" clId="{D2980661-5163-4DF1-B3BB-5E1829F097C9}" dt="2021-07-12T12:13:59.685" v="25"/>
          <ac:spMkLst>
            <pc:docMk/>
            <pc:sldMk cId="1446333834" sldId="670"/>
            <ac:spMk id="3" creationId="{0D3B085B-929E-46BD-A8D8-6C8CC9701000}"/>
          </ac:spMkLst>
        </pc:spChg>
        <pc:picChg chg="add del mod">
          <ac:chgData name="천 성원" userId="9b0015a315ea0d4e" providerId="LiveId" clId="{D2980661-5163-4DF1-B3BB-5E1829F097C9}" dt="2021-07-12T12:13:59.685" v="25"/>
          <ac:picMkLst>
            <pc:docMk/>
            <pc:sldMk cId="1446333834" sldId="670"/>
            <ac:picMk id="5" creationId="{7DD89DA6-2CDE-4084-B400-7E1A8499FF84}"/>
          </ac:picMkLst>
        </pc:picChg>
      </pc:sldChg>
      <pc:sldChg chg="addSp delSp modSp add mod">
        <pc:chgData name="천 성원" userId="9b0015a315ea0d4e" providerId="LiveId" clId="{D2980661-5163-4DF1-B3BB-5E1829F097C9}" dt="2021-07-12T14:19:40.482" v="517" actId="20577"/>
        <pc:sldMkLst>
          <pc:docMk/>
          <pc:sldMk cId="3416016601" sldId="670"/>
        </pc:sldMkLst>
        <pc:spChg chg="mod">
          <ac:chgData name="천 성원" userId="9b0015a315ea0d4e" providerId="LiveId" clId="{D2980661-5163-4DF1-B3BB-5E1829F097C9}" dt="2021-07-12T14:19:40.482" v="517" actId="20577"/>
          <ac:spMkLst>
            <pc:docMk/>
            <pc:sldMk cId="3416016601" sldId="670"/>
            <ac:spMk id="2" creationId="{1FC2F824-126F-449D-8BFA-E1287EDDD663}"/>
          </ac:spMkLst>
        </pc:spChg>
        <pc:spChg chg="add mod">
          <ac:chgData name="천 성원" userId="9b0015a315ea0d4e" providerId="LiveId" clId="{D2980661-5163-4DF1-B3BB-5E1829F097C9}" dt="2021-07-12T13:34:24.702" v="100" actId="20577"/>
          <ac:spMkLst>
            <pc:docMk/>
            <pc:sldMk cId="3416016601" sldId="670"/>
            <ac:spMk id="15" creationId="{C30ECD36-B1AC-4206-9C52-41D1A553AAC2}"/>
          </ac:spMkLst>
        </pc:spChg>
        <pc:spChg chg="add mod">
          <ac:chgData name="천 성원" userId="9b0015a315ea0d4e" providerId="LiveId" clId="{D2980661-5163-4DF1-B3BB-5E1829F097C9}" dt="2021-07-12T13:31:07.865" v="66" actId="1076"/>
          <ac:spMkLst>
            <pc:docMk/>
            <pc:sldMk cId="3416016601" sldId="670"/>
            <ac:spMk id="21" creationId="{6C1DE5D1-E4A0-4081-8BDC-8DB205692CCA}"/>
          </ac:spMkLst>
        </pc:spChg>
        <pc:picChg chg="add mod">
          <ac:chgData name="천 성원" userId="9b0015a315ea0d4e" providerId="LiveId" clId="{D2980661-5163-4DF1-B3BB-5E1829F097C9}" dt="2021-07-12T13:52:34.525" v="206" actId="1076"/>
          <ac:picMkLst>
            <pc:docMk/>
            <pc:sldMk cId="3416016601" sldId="670"/>
            <ac:picMk id="9" creationId="{26BF842C-2341-4DA2-A714-9F7797B8994E}"/>
          </ac:picMkLst>
        </pc:picChg>
        <pc:picChg chg="del">
          <ac:chgData name="천 성원" userId="9b0015a315ea0d4e" providerId="LiveId" clId="{D2980661-5163-4DF1-B3BB-5E1829F097C9}" dt="2021-07-12T12:33:14.907" v="44" actId="21"/>
          <ac:picMkLst>
            <pc:docMk/>
            <pc:sldMk cId="3416016601" sldId="670"/>
            <ac:picMk id="20" creationId="{13DD459C-D9D6-4F3B-8217-7A4BECAA1231}"/>
          </ac:picMkLst>
        </pc:picChg>
        <pc:cxnChg chg="mod">
          <ac:chgData name="천 성원" userId="9b0015a315ea0d4e" providerId="LiveId" clId="{D2980661-5163-4DF1-B3BB-5E1829F097C9}" dt="2021-07-12T13:28:13.431" v="55" actId="14100"/>
          <ac:cxnSpMkLst>
            <pc:docMk/>
            <pc:sldMk cId="3416016601" sldId="670"/>
            <ac:cxnSpMk id="19" creationId="{4EF16544-1AD9-496F-AA5C-8752571A6E89}"/>
          </ac:cxnSpMkLst>
        </pc:cxnChg>
        <pc:cxnChg chg="mod">
          <ac:chgData name="천 성원" userId="9b0015a315ea0d4e" providerId="LiveId" clId="{D2980661-5163-4DF1-B3BB-5E1829F097C9}" dt="2021-07-12T13:28:31.743" v="58" actId="14100"/>
          <ac:cxnSpMkLst>
            <pc:docMk/>
            <pc:sldMk cId="3416016601" sldId="670"/>
            <ac:cxnSpMk id="22" creationId="{5FB60FDA-5F24-43CC-A5D2-D4D73BC7E725}"/>
          </ac:cxnSpMkLst>
        </pc:cxnChg>
      </pc:sldChg>
      <pc:sldChg chg="addSp delSp modSp new mod">
        <pc:chgData name="천 성원" userId="9b0015a315ea0d4e" providerId="LiveId" clId="{D2980661-5163-4DF1-B3BB-5E1829F097C9}" dt="2021-07-12T14:19:49.076" v="532" actId="20577"/>
        <pc:sldMkLst>
          <pc:docMk/>
          <pc:sldMk cId="995810053" sldId="671"/>
        </pc:sldMkLst>
        <pc:spChg chg="mod">
          <ac:chgData name="천 성원" userId="9b0015a315ea0d4e" providerId="LiveId" clId="{D2980661-5163-4DF1-B3BB-5E1829F097C9}" dt="2021-07-12T14:19:49.076" v="532" actId="20577"/>
          <ac:spMkLst>
            <pc:docMk/>
            <pc:sldMk cId="995810053" sldId="671"/>
            <ac:spMk id="2" creationId="{65C496F8-8149-48A4-B828-EC3D5C22E4C6}"/>
          </ac:spMkLst>
        </pc:spChg>
        <pc:spChg chg="del">
          <ac:chgData name="천 성원" userId="9b0015a315ea0d4e" providerId="LiveId" clId="{D2980661-5163-4DF1-B3BB-5E1829F097C9}" dt="2021-07-12T13:49:40.199" v="195"/>
          <ac:spMkLst>
            <pc:docMk/>
            <pc:sldMk cId="995810053" sldId="671"/>
            <ac:spMk id="3" creationId="{226BF3AA-763E-42CB-AAF1-78BC87E57054}"/>
          </ac:spMkLst>
        </pc:spChg>
        <pc:spChg chg="add mod">
          <ac:chgData name="천 성원" userId="9b0015a315ea0d4e" providerId="LiveId" clId="{D2980661-5163-4DF1-B3BB-5E1829F097C9}" dt="2021-07-12T13:53:28.318" v="250" actId="14100"/>
          <ac:spMkLst>
            <pc:docMk/>
            <pc:sldMk cId="995810053" sldId="671"/>
            <ac:spMk id="7" creationId="{FDC28A32-A740-4629-A16F-2767F7F06649}"/>
          </ac:spMkLst>
        </pc:spChg>
        <pc:picChg chg="add mod">
          <ac:chgData name="천 성원" userId="9b0015a315ea0d4e" providerId="LiveId" clId="{D2980661-5163-4DF1-B3BB-5E1829F097C9}" dt="2021-07-12T13:57:08.310" v="251" actId="1076"/>
          <ac:picMkLst>
            <pc:docMk/>
            <pc:sldMk cId="995810053" sldId="671"/>
            <ac:picMk id="6" creationId="{5FCEECB3-86F4-4558-AB6E-E71692169390}"/>
          </ac:picMkLst>
        </pc:picChg>
      </pc:sldChg>
      <pc:sldChg chg="addSp delSp modSp new mod">
        <pc:chgData name="천 성원" userId="9b0015a315ea0d4e" providerId="LiveId" clId="{D2980661-5163-4DF1-B3BB-5E1829F097C9}" dt="2021-07-12T14:19:56.672" v="549" actId="20577"/>
        <pc:sldMkLst>
          <pc:docMk/>
          <pc:sldMk cId="2636321194" sldId="672"/>
        </pc:sldMkLst>
        <pc:spChg chg="mod">
          <ac:chgData name="천 성원" userId="9b0015a315ea0d4e" providerId="LiveId" clId="{D2980661-5163-4DF1-B3BB-5E1829F097C9}" dt="2021-07-12T14:19:56.672" v="549" actId="20577"/>
          <ac:spMkLst>
            <pc:docMk/>
            <pc:sldMk cId="2636321194" sldId="672"/>
            <ac:spMk id="2" creationId="{D46755A8-0219-4B8A-A40B-64A143AE5740}"/>
          </ac:spMkLst>
        </pc:spChg>
        <pc:spChg chg="del">
          <ac:chgData name="천 성원" userId="9b0015a315ea0d4e" providerId="LiveId" clId="{D2980661-5163-4DF1-B3BB-5E1829F097C9}" dt="2021-07-12T14:03:16.283" v="253"/>
          <ac:spMkLst>
            <pc:docMk/>
            <pc:sldMk cId="2636321194" sldId="672"/>
            <ac:spMk id="3" creationId="{F116DA8B-F2C9-4DD7-A77C-2D4DBE3D6556}"/>
          </ac:spMkLst>
        </pc:spChg>
        <pc:spChg chg="add del mod">
          <ac:chgData name="천 성원" userId="9b0015a315ea0d4e" providerId="LiveId" clId="{D2980661-5163-4DF1-B3BB-5E1829F097C9}" dt="2021-07-12T14:03:54.798" v="263"/>
          <ac:spMkLst>
            <pc:docMk/>
            <pc:sldMk cId="2636321194" sldId="672"/>
            <ac:spMk id="7" creationId="{41610AB1-B4C4-4887-86A2-8D5DC9C22C9E}"/>
          </ac:spMkLst>
        </pc:spChg>
        <pc:spChg chg="add mod">
          <ac:chgData name="천 성원" userId="9b0015a315ea0d4e" providerId="LiveId" clId="{D2980661-5163-4DF1-B3BB-5E1829F097C9}" dt="2021-07-12T14:13:39.374" v="324" actId="122"/>
          <ac:spMkLst>
            <pc:docMk/>
            <pc:sldMk cId="2636321194" sldId="672"/>
            <ac:spMk id="8" creationId="{E499FCD5-8CBC-483A-B585-BA2458307BE6}"/>
          </ac:spMkLst>
        </pc:spChg>
        <pc:picChg chg="add mod">
          <ac:chgData name="천 성원" userId="9b0015a315ea0d4e" providerId="LiveId" clId="{D2980661-5163-4DF1-B3BB-5E1829F097C9}" dt="2021-07-12T14:04:01.947" v="266" actId="14100"/>
          <ac:picMkLst>
            <pc:docMk/>
            <pc:sldMk cId="2636321194" sldId="672"/>
            <ac:picMk id="6" creationId="{8FE94E6C-7ECE-4E97-8C43-80C0D30633C3}"/>
          </ac:picMkLst>
        </pc:picChg>
      </pc:sldChg>
      <pc:sldChg chg="addSp delSp modSp new mod">
        <pc:chgData name="천 성원" userId="9b0015a315ea0d4e" providerId="LiveId" clId="{D2980661-5163-4DF1-B3BB-5E1829F097C9}" dt="2021-07-12T15:05:32.939" v="668" actId="1076"/>
        <pc:sldMkLst>
          <pc:docMk/>
          <pc:sldMk cId="2333411216" sldId="673"/>
        </pc:sldMkLst>
        <pc:spChg chg="mod">
          <ac:chgData name="천 성원" userId="9b0015a315ea0d4e" providerId="LiveId" clId="{D2980661-5163-4DF1-B3BB-5E1829F097C9}" dt="2021-07-12T14:20:09.156" v="550"/>
          <ac:spMkLst>
            <pc:docMk/>
            <pc:sldMk cId="2333411216" sldId="673"/>
            <ac:spMk id="2" creationId="{D9D37A42-75C8-4E94-A52F-2D4CA08789D3}"/>
          </ac:spMkLst>
        </pc:spChg>
        <pc:spChg chg="del">
          <ac:chgData name="천 성원" userId="9b0015a315ea0d4e" providerId="LiveId" clId="{D2980661-5163-4DF1-B3BB-5E1829F097C9}" dt="2021-07-12T14:30:52.802" v="606" actId="21"/>
          <ac:spMkLst>
            <pc:docMk/>
            <pc:sldMk cId="2333411216" sldId="673"/>
            <ac:spMk id="3" creationId="{D85324FB-A110-4C62-ADFC-D5034EA0BFCC}"/>
          </ac:spMkLst>
        </pc:spChg>
        <pc:spChg chg="add mod">
          <ac:chgData name="천 성원" userId="9b0015a315ea0d4e" providerId="LiveId" clId="{D2980661-5163-4DF1-B3BB-5E1829F097C9}" dt="2021-07-12T14:34:13.674" v="663" actId="1076"/>
          <ac:spMkLst>
            <pc:docMk/>
            <pc:sldMk cId="2333411216" sldId="673"/>
            <ac:spMk id="5" creationId="{7E134C9A-575F-40C1-995F-457FC0A10C24}"/>
          </ac:spMkLst>
        </pc:spChg>
        <pc:spChg chg="add mod">
          <ac:chgData name="천 성원" userId="9b0015a315ea0d4e" providerId="LiveId" clId="{D2980661-5163-4DF1-B3BB-5E1829F097C9}" dt="2021-07-12T15:05:32.939" v="668" actId="1076"/>
          <ac:spMkLst>
            <pc:docMk/>
            <pc:sldMk cId="2333411216" sldId="673"/>
            <ac:spMk id="6" creationId="{3B2D21D3-5845-4779-9D03-0A54B0B0F4A9}"/>
          </ac:spMkLst>
        </pc:spChg>
      </pc:sldChg>
      <pc:sldChg chg="delSp modSp new mod">
        <pc:chgData name="천 성원" userId="9b0015a315ea0d4e" providerId="LiveId" clId="{D2980661-5163-4DF1-B3BB-5E1829F097C9}" dt="2021-07-12T14:54:04.318" v="667" actId="21"/>
        <pc:sldMkLst>
          <pc:docMk/>
          <pc:sldMk cId="3309206388" sldId="674"/>
        </pc:sldMkLst>
        <pc:spChg chg="mod">
          <ac:chgData name="천 성원" userId="9b0015a315ea0d4e" providerId="LiveId" clId="{D2980661-5163-4DF1-B3BB-5E1829F097C9}" dt="2021-07-12T14:47:05.991" v="666"/>
          <ac:spMkLst>
            <pc:docMk/>
            <pc:sldMk cId="3309206388" sldId="674"/>
            <ac:spMk id="2" creationId="{58BC89CD-F72F-462D-B445-37EF1BFB334D}"/>
          </ac:spMkLst>
        </pc:spChg>
        <pc:spChg chg="del">
          <ac:chgData name="천 성원" userId="9b0015a315ea0d4e" providerId="LiveId" clId="{D2980661-5163-4DF1-B3BB-5E1829F097C9}" dt="2021-07-12T14:54:04.318" v="667" actId="21"/>
          <ac:spMkLst>
            <pc:docMk/>
            <pc:sldMk cId="3309206388" sldId="674"/>
            <ac:spMk id="3" creationId="{EFA42B9D-FE29-48E8-B0B7-731363869608}"/>
          </ac:spMkLst>
        </pc:spChg>
      </pc:sldChg>
      <pc:sldChg chg="addSp modSp new mod">
        <pc:chgData name="천 성원" userId="9b0015a315ea0d4e" providerId="LiveId" clId="{D2980661-5163-4DF1-B3BB-5E1829F097C9}" dt="2021-07-13T03:58:43.778" v="964" actId="20577"/>
        <pc:sldMkLst>
          <pc:docMk/>
          <pc:sldMk cId="3272844815" sldId="699"/>
        </pc:sldMkLst>
        <pc:spChg chg="mod">
          <ac:chgData name="천 성원" userId="9b0015a315ea0d4e" providerId="LiveId" clId="{D2980661-5163-4DF1-B3BB-5E1829F097C9}" dt="2021-07-13T03:53:33.744" v="671"/>
          <ac:spMkLst>
            <pc:docMk/>
            <pc:sldMk cId="3272844815" sldId="699"/>
            <ac:spMk id="2" creationId="{F239F895-F861-47C2-88B9-3425318ED123}"/>
          </ac:spMkLst>
        </pc:spChg>
        <pc:spChg chg="mod">
          <ac:chgData name="천 성원" userId="9b0015a315ea0d4e" providerId="LiveId" clId="{D2980661-5163-4DF1-B3BB-5E1829F097C9}" dt="2021-07-13T03:58:43.778" v="964" actId="20577"/>
          <ac:spMkLst>
            <pc:docMk/>
            <pc:sldMk cId="3272844815" sldId="699"/>
            <ac:spMk id="3" creationId="{BE89AA43-13A0-41B7-9993-ABD8331D8A64}"/>
          </ac:spMkLst>
        </pc:spChg>
        <pc:spChg chg="add mod">
          <ac:chgData name="천 성원" userId="9b0015a315ea0d4e" providerId="LiveId" clId="{D2980661-5163-4DF1-B3BB-5E1829F097C9}" dt="2021-07-13T03:54:16.442" v="702" actId="20577"/>
          <ac:spMkLst>
            <pc:docMk/>
            <pc:sldMk cId="3272844815" sldId="699"/>
            <ac:spMk id="5" creationId="{7B847BE7-1B42-4054-8AC8-0AEC9B2C188A}"/>
          </ac:spMkLst>
        </pc:spChg>
      </pc:sldChg>
    </pc:docChg>
  </pc:docChgLst>
  <pc:docChgLst>
    <pc:chgData name="천 성원" userId="9b0015a315ea0d4e" providerId="LiveId" clId="{AA644CFF-95C4-4CC2-B119-25063D491463}"/>
    <pc:docChg chg="undo custSel addSld delSld modSld">
      <pc:chgData name="천 성원" userId="9b0015a315ea0d4e" providerId="LiveId" clId="{AA644CFF-95C4-4CC2-B119-25063D491463}" dt="2021-07-13T07:10:07.208" v="3041" actId="20577"/>
      <pc:docMkLst>
        <pc:docMk/>
      </pc:docMkLst>
      <pc:sldChg chg="modSp mod">
        <pc:chgData name="천 성원" userId="9b0015a315ea0d4e" providerId="LiveId" clId="{AA644CFF-95C4-4CC2-B119-25063D491463}" dt="2021-07-12T08:03:39.472" v="3" actId="20577"/>
        <pc:sldMkLst>
          <pc:docMk/>
          <pc:sldMk cId="3352331508" sldId="661"/>
        </pc:sldMkLst>
        <pc:spChg chg="mod">
          <ac:chgData name="천 성원" userId="9b0015a315ea0d4e" providerId="LiveId" clId="{AA644CFF-95C4-4CC2-B119-25063D491463}" dt="2021-07-12T08:03:39.472" v="3" actId="20577"/>
          <ac:spMkLst>
            <pc:docMk/>
            <pc:sldMk cId="3352331508" sldId="661"/>
            <ac:spMk id="3" creationId="{3290FF8C-F2A4-4E2C-B509-4D6679A70217}"/>
          </ac:spMkLst>
        </pc:spChg>
      </pc:sldChg>
      <pc:sldChg chg="modSp mod">
        <pc:chgData name="천 성원" userId="9b0015a315ea0d4e" providerId="LiveId" clId="{AA644CFF-95C4-4CC2-B119-25063D491463}" dt="2021-07-13T06:10:37.334" v="2125"/>
        <pc:sldMkLst>
          <pc:docMk/>
          <pc:sldMk cId="4014711390" sldId="666"/>
        </pc:sldMkLst>
        <pc:spChg chg="mod">
          <ac:chgData name="천 성원" userId="9b0015a315ea0d4e" providerId="LiveId" clId="{AA644CFF-95C4-4CC2-B119-25063D491463}" dt="2021-07-13T06:10:37.334" v="2125"/>
          <ac:spMkLst>
            <pc:docMk/>
            <pc:sldMk cId="4014711390" sldId="666"/>
            <ac:spMk id="8" creationId="{0867781F-39C7-439B-A8C5-4BF8140A1E64}"/>
          </ac:spMkLst>
        </pc:spChg>
        <pc:picChg chg="mod">
          <ac:chgData name="천 성원" userId="9b0015a315ea0d4e" providerId="LiveId" clId="{AA644CFF-95C4-4CC2-B119-25063D491463}" dt="2021-07-12T08:38:07.811" v="800" actId="14100"/>
          <ac:picMkLst>
            <pc:docMk/>
            <pc:sldMk cId="4014711390" sldId="666"/>
            <ac:picMk id="6" creationId="{C7419B50-458A-44E2-A18A-34F76B5E3823}"/>
          </ac:picMkLst>
        </pc:picChg>
      </pc:sldChg>
      <pc:sldChg chg="modSp new mod">
        <pc:chgData name="천 성원" userId="9b0015a315ea0d4e" providerId="LiveId" clId="{AA644CFF-95C4-4CC2-B119-25063D491463}" dt="2021-07-13T06:11:03.589" v="2137"/>
        <pc:sldMkLst>
          <pc:docMk/>
          <pc:sldMk cId="830536685" sldId="667"/>
        </pc:sldMkLst>
        <pc:spChg chg="mod">
          <ac:chgData name="천 성원" userId="9b0015a315ea0d4e" providerId="LiveId" clId="{AA644CFF-95C4-4CC2-B119-25063D491463}" dt="2021-07-12T08:03:21.410" v="1"/>
          <ac:spMkLst>
            <pc:docMk/>
            <pc:sldMk cId="830536685" sldId="667"/>
            <ac:spMk id="2" creationId="{7991692B-1819-4280-AE0C-3C1190E80FCD}"/>
          </ac:spMkLst>
        </pc:spChg>
        <pc:spChg chg="mod">
          <ac:chgData name="천 성원" userId="9b0015a315ea0d4e" providerId="LiveId" clId="{AA644CFF-95C4-4CC2-B119-25063D491463}" dt="2021-07-13T06:11:03.589" v="2137"/>
          <ac:spMkLst>
            <pc:docMk/>
            <pc:sldMk cId="830536685" sldId="667"/>
            <ac:spMk id="3" creationId="{E440EC50-D2D1-44E3-9767-F119294B9991}"/>
          </ac:spMkLst>
        </pc:spChg>
      </pc:sldChg>
      <pc:sldChg chg="addSp delSp modSp new mod">
        <pc:chgData name="천 성원" userId="9b0015a315ea0d4e" providerId="LiveId" clId="{AA644CFF-95C4-4CC2-B119-25063D491463}" dt="2021-07-12T10:33:50.949" v="2007" actId="20577"/>
        <pc:sldMkLst>
          <pc:docMk/>
          <pc:sldMk cId="3687458662" sldId="668"/>
        </pc:sldMkLst>
        <pc:spChg chg="mod">
          <ac:chgData name="천 성원" userId="9b0015a315ea0d4e" providerId="LiveId" clId="{AA644CFF-95C4-4CC2-B119-25063D491463}" dt="2021-07-12T08:42:59.487" v="914"/>
          <ac:spMkLst>
            <pc:docMk/>
            <pc:sldMk cId="3687458662" sldId="668"/>
            <ac:spMk id="2" creationId="{140B6BF5-097E-4613-8691-486F29C659D1}"/>
          </ac:spMkLst>
        </pc:spChg>
        <pc:spChg chg="mod">
          <ac:chgData name="천 성원" userId="9b0015a315ea0d4e" providerId="LiveId" clId="{AA644CFF-95C4-4CC2-B119-25063D491463}" dt="2021-07-12T10:30:54.698" v="1961" actId="20577"/>
          <ac:spMkLst>
            <pc:docMk/>
            <pc:sldMk cId="3687458662" sldId="668"/>
            <ac:spMk id="3" creationId="{C1C40453-97B6-47A5-9ECE-136039BCF35C}"/>
          </ac:spMkLst>
        </pc:spChg>
        <pc:spChg chg="add del mod">
          <ac:chgData name="천 성원" userId="9b0015a315ea0d4e" providerId="LiveId" clId="{AA644CFF-95C4-4CC2-B119-25063D491463}" dt="2021-07-12T08:44:39.398" v="951"/>
          <ac:spMkLst>
            <pc:docMk/>
            <pc:sldMk cId="3687458662" sldId="668"/>
            <ac:spMk id="5" creationId="{6D6FD392-79AE-499A-AF0D-30BE851C28AE}"/>
          </ac:spMkLst>
        </pc:spChg>
        <pc:spChg chg="add del mod">
          <ac:chgData name="천 성원" userId="9b0015a315ea0d4e" providerId="LiveId" clId="{AA644CFF-95C4-4CC2-B119-25063D491463}" dt="2021-07-12T08:44:39.398" v="953"/>
          <ac:spMkLst>
            <pc:docMk/>
            <pc:sldMk cId="3687458662" sldId="668"/>
            <ac:spMk id="6" creationId="{7A2DC6CC-9563-4298-9BA8-5DDDD47C42F1}"/>
          </ac:spMkLst>
        </pc:spChg>
        <pc:spChg chg="add del mod">
          <ac:chgData name="천 성원" userId="9b0015a315ea0d4e" providerId="LiveId" clId="{AA644CFF-95C4-4CC2-B119-25063D491463}" dt="2021-07-12T08:44:50.939" v="954" actId="21"/>
          <ac:spMkLst>
            <pc:docMk/>
            <pc:sldMk cId="3687458662" sldId="668"/>
            <ac:spMk id="7" creationId="{95CE7BCB-EE0C-4446-B850-0BC204FED3D0}"/>
          </ac:spMkLst>
        </pc:spChg>
        <pc:spChg chg="add del mod">
          <ac:chgData name="천 성원" userId="9b0015a315ea0d4e" providerId="LiveId" clId="{AA644CFF-95C4-4CC2-B119-25063D491463}" dt="2021-07-12T08:45:10.307" v="985"/>
          <ac:spMkLst>
            <pc:docMk/>
            <pc:sldMk cId="3687458662" sldId="668"/>
            <ac:spMk id="8" creationId="{6AAEEF54-064B-4299-B2A6-F6E7E4186FB5}"/>
          </ac:spMkLst>
        </pc:spChg>
        <pc:spChg chg="add mod">
          <ac:chgData name="천 성원" userId="9b0015a315ea0d4e" providerId="LiveId" clId="{AA644CFF-95C4-4CC2-B119-25063D491463}" dt="2021-07-12T10:33:50.949" v="2007" actId="20577"/>
          <ac:spMkLst>
            <pc:docMk/>
            <pc:sldMk cId="3687458662" sldId="668"/>
            <ac:spMk id="11" creationId="{833BBF20-35AC-4D16-8E43-0DFA11463F08}"/>
          </ac:spMkLst>
        </pc:spChg>
        <pc:picChg chg="add mod">
          <ac:chgData name="천 성원" userId="9b0015a315ea0d4e" providerId="LiveId" clId="{AA644CFF-95C4-4CC2-B119-25063D491463}" dt="2021-07-12T10:33:36.995" v="2004" actId="1076"/>
          <ac:picMkLst>
            <pc:docMk/>
            <pc:sldMk cId="3687458662" sldId="668"/>
            <ac:picMk id="10" creationId="{2CCA346F-35B2-44D7-88DF-2CEA5CF0C895}"/>
          </ac:picMkLst>
        </pc:picChg>
      </pc:sldChg>
      <pc:sldChg chg="modSp new mod">
        <pc:chgData name="천 성원" userId="9b0015a315ea0d4e" providerId="LiveId" clId="{AA644CFF-95C4-4CC2-B119-25063D491463}" dt="2021-07-12T10:37:25.740" v="2112" actId="404"/>
        <pc:sldMkLst>
          <pc:docMk/>
          <pc:sldMk cId="2961181291" sldId="669"/>
        </pc:sldMkLst>
        <pc:spChg chg="mod">
          <ac:chgData name="천 성원" userId="9b0015a315ea0d4e" providerId="LiveId" clId="{AA644CFF-95C4-4CC2-B119-25063D491463}" dt="2021-07-12T09:09:25.895" v="1532"/>
          <ac:spMkLst>
            <pc:docMk/>
            <pc:sldMk cId="2961181291" sldId="669"/>
            <ac:spMk id="2" creationId="{988A63C5-66C2-42AB-97FD-19E21D65B4B1}"/>
          </ac:spMkLst>
        </pc:spChg>
        <pc:spChg chg="mod">
          <ac:chgData name="천 성원" userId="9b0015a315ea0d4e" providerId="LiveId" clId="{AA644CFF-95C4-4CC2-B119-25063D491463}" dt="2021-07-12T10:37:25.740" v="2112" actId="404"/>
          <ac:spMkLst>
            <pc:docMk/>
            <pc:sldMk cId="2961181291" sldId="669"/>
            <ac:spMk id="3" creationId="{91812538-6947-47A8-B161-670671AFE4FC}"/>
          </ac:spMkLst>
        </pc:spChg>
      </pc:sldChg>
      <pc:sldChg chg="new del">
        <pc:chgData name="천 성원" userId="9b0015a315ea0d4e" providerId="LiveId" clId="{AA644CFF-95C4-4CC2-B119-25063D491463}" dt="2021-07-12T09:12:06.539" v="1570" actId="680"/>
        <pc:sldMkLst>
          <pc:docMk/>
          <pc:sldMk cId="1844738716" sldId="670"/>
        </pc:sldMkLst>
      </pc:sldChg>
      <pc:sldChg chg="new del">
        <pc:chgData name="천 성원" userId="9b0015a315ea0d4e" providerId="LiveId" clId="{AA644CFF-95C4-4CC2-B119-25063D491463}" dt="2021-07-12T09:12:05.601" v="1569" actId="680"/>
        <pc:sldMkLst>
          <pc:docMk/>
          <pc:sldMk cId="2861440050" sldId="671"/>
        </pc:sldMkLst>
      </pc:sldChg>
      <pc:sldChg chg="new del">
        <pc:chgData name="천 성원" userId="9b0015a315ea0d4e" providerId="LiveId" clId="{AA644CFF-95C4-4CC2-B119-25063D491463}" dt="2021-07-12T09:12:05.397" v="1568" actId="680"/>
        <pc:sldMkLst>
          <pc:docMk/>
          <pc:sldMk cId="2774431756" sldId="672"/>
        </pc:sldMkLst>
      </pc:sldChg>
      <pc:sldChg chg="new del">
        <pc:chgData name="천 성원" userId="9b0015a315ea0d4e" providerId="LiveId" clId="{AA644CFF-95C4-4CC2-B119-25063D491463}" dt="2021-07-12T09:12:05.193" v="1567" actId="680"/>
        <pc:sldMkLst>
          <pc:docMk/>
          <pc:sldMk cId="2066459755" sldId="673"/>
        </pc:sldMkLst>
      </pc:sldChg>
      <pc:sldChg chg="new del">
        <pc:chgData name="천 성원" userId="9b0015a315ea0d4e" providerId="LiveId" clId="{AA644CFF-95C4-4CC2-B119-25063D491463}" dt="2021-07-12T09:12:04.970" v="1566" actId="680"/>
        <pc:sldMkLst>
          <pc:docMk/>
          <pc:sldMk cId="1242181558" sldId="674"/>
        </pc:sldMkLst>
      </pc:sldChg>
      <pc:sldChg chg="new del">
        <pc:chgData name="천 성원" userId="9b0015a315ea0d4e" providerId="LiveId" clId="{AA644CFF-95C4-4CC2-B119-25063D491463}" dt="2021-07-12T09:12:04.743" v="1565" actId="680"/>
        <pc:sldMkLst>
          <pc:docMk/>
          <pc:sldMk cId="2218978832" sldId="675"/>
        </pc:sldMkLst>
      </pc:sldChg>
      <pc:sldChg chg="new del">
        <pc:chgData name="천 성원" userId="9b0015a315ea0d4e" providerId="LiveId" clId="{AA644CFF-95C4-4CC2-B119-25063D491463}" dt="2021-07-12T09:12:04.551" v="1564" actId="680"/>
        <pc:sldMkLst>
          <pc:docMk/>
          <pc:sldMk cId="3328817131" sldId="676"/>
        </pc:sldMkLst>
      </pc:sldChg>
      <pc:sldChg chg="new del">
        <pc:chgData name="천 성원" userId="9b0015a315ea0d4e" providerId="LiveId" clId="{AA644CFF-95C4-4CC2-B119-25063D491463}" dt="2021-07-12T09:12:04.353" v="1563" actId="680"/>
        <pc:sldMkLst>
          <pc:docMk/>
          <pc:sldMk cId="3297656752" sldId="677"/>
        </pc:sldMkLst>
      </pc:sldChg>
      <pc:sldChg chg="new del">
        <pc:chgData name="천 성원" userId="9b0015a315ea0d4e" providerId="LiveId" clId="{AA644CFF-95C4-4CC2-B119-25063D491463}" dt="2021-07-12T09:12:04.132" v="1562" actId="680"/>
        <pc:sldMkLst>
          <pc:docMk/>
          <pc:sldMk cId="991371256" sldId="678"/>
        </pc:sldMkLst>
      </pc:sldChg>
      <pc:sldChg chg="new del">
        <pc:chgData name="천 성원" userId="9b0015a315ea0d4e" providerId="LiveId" clId="{AA644CFF-95C4-4CC2-B119-25063D491463}" dt="2021-07-12T09:12:03.907" v="1561" actId="680"/>
        <pc:sldMkLst>
          <pc:docMk/>
          <pc:sldMk cId="98172591" sldId="679"/>
        </pc:sldMkLst>
      </pc:sldChg>
      <pc:sldChg chg="new del">
        <pc:chgData name="천 성원" userId="9b0015a315ea0d4e" providerId="LiveId" clId="{AA644CFF-95C4-4CC2-B119-25063D491463}" dt="2021-07-12T09:12:03.715" v="1560" actId="680"/>
        <pc:sldMkLst>
          <pc:docMk/>
          <pc:sldMk cId="1395270345" sldId="680"/>
        </pc:sldMkLst>
      </pc:sldChg>
      <pc:sldChg chg="new del">
        <pc:chgData name="천 성원" userId="9b0015a315ea0d4e" providerId="LiveId" clId="{AA644CFF-95C4-4CC2-B119-25063D491463}" dt="2021-07-12T09:12:03.488" v="1559" actId="680"/>
        <pc:sldMkLst>
          <pc:docMk/>
          <pc:sldMk cId="4210218261" sldId="681"/>
        </pc:sldMkLst>
      </pc:sldChg>
      <pc:sldChg chg="new del">
        <pc:chgData name="천 성원" userId="9b0015a315ea0d4e" providerId="LiveId" clId="{AA644CFF-95C4-4CC2-B119-25063D491463}" dt="2021-07-12T09:12:03.341" v="1558" actId="680"/>
        <pc:sldMkLst>
          <pc:docMk/>
          <pc:sldMk cId="3230748597" sldId="682"/>
        </pc:sldMkLst>
      </pc:sldChg>
      <pc:sldChg chg="new del">
        <pc:chgData name="천 성원" userId="9b0015a315ea0d4e" providerId="LiveId" clId="{AA644CFF-95C4-4CC2-B119-25063D491463}" dt="2021-07-12T09:12:03.153" v="1557" actId="680"/>
        <pc:sldMkLst>
          <pc:docMk/>
          <pc:sldMk cId="2544370529" sldId="683"/>
        </pc:sldMkLst>
      </pc:sldChg>
      <pc:sldChg chg="new del">
        <pc:chgData name="천 성원" userId="9b0015a315ea0d4e" providerId="LiveId" clId="{AA644CFF-95C4-4CC2-B119-25063D491463}" dt="2021-07-12T09:12:02.975" v="1556" actId="680"/>
        <pc:sldMkLst>
          <pc:docMk/>
          <pc:sldMk cId="2324149253" sldId="684"/>
        </pc:sldMkLst>
      </pc:sldChg>
      <pc:sldChg chg="new del">
        <pc:chgData name="천 성원" userId="9b0015a315ea0d4e" providerId="LiveId" clId="{AA644CFF-95C4-4CC2-B119-25063D491463}" dt="2021-07-12T09:12:02.816" v="1555" actId="680"/>
        <pc:sldMkLst>
          <pc:docMk/>
          <pc:sldMk cId="1612318481" sldId="685"/>
        </pc:sldMkLst>
      </pc:sldChg>
      <pc:sldChg chg="new del">
        <pc:chgData name="천 성원" userId="9b0015a315ea0d4e" providerId="LiveId" clId="{AA644CFF-95C4-4CC2-B119-25063D491463}" dt="2021-07-12T09:12:02.646" v="1554" actId="680"/>
        <pc:sldMkLst>
          <pc:docMk/>
          <pc:sldMk cId="3270065352" sldId="686"/>
        </pc:sldMkLst>
      </pc:sldChg>
      <pc:sldChg chg="new del">
        <pc:chgData name="천 성원" userId="9b0015a315ea0d4e" providerId="LiveId" clId="{AA644CFF-95C4-4CC2-B119-25063D491463}" dt="2021-07-12T09:12:02.442" v="1553" actId="680"/>
        <pc:sldMkLst>
          <pc:docMk/>
          <pc:sldMk cId="593582108" sldId="687"/>
        </pc:sldMkLst>
      </pc:sldChg>
      <pc:sldChg chg="new del">
        <pc:chgData name="천 성원" userId="9b0015a315ea0d4e" providerId="LiveId" clId="{AA644CFF-95C4-4CC2-B119-25063D491463}" dt="2021-07-12T09:12:02.136" v="1552" actId="680"/>
        <pc:sldMkLst>
          <pc:docMk/>
          <pc:sldMk cId="1059194612" sldId="688"/>
        </pc:sldMkLst>
      </pc:sldChg>
      <pc:sldChg chg="modSp mod">
        <pc:chgData name="천 성원" userId="9b0015a315ea0d4e" providerId="LiveId" clId="{AA644CFF-95C4-4CC2-B119-25063D491463}" dt="2021-07-13T07:10:07.208" v="3041" actId="20577"/>
        <pc:sldMkLst>
          <pc:docMk/>
          <pc:sldMk cId="3272844815" sldId="699"/>
        </pc:sldMkLst>
        <pc:spChg chg="mod">
          <ac:chgData name="천 성원" userId="9b0015a315ea0d4e" providerId="LiveId" clId="{AA644CFF-95C4-4CC2-B119-25063D491463}" dt="2021-07-13T07:10:07.208" v="3041" actId="20577"/>
          <ac:spMkLst>
            <pc:docMk/>
            <pc:sldMk cId="3272844815" sldId="699"/>
            <ac:spMk id="3" creationId="{BE89AA43-13A0-41B7-9993-ABD8331D8A64}"/>
          </ac:spMkLst>
        </pc:spChg>
        <pc:spChg chg="mod">
          <ac:chgData name="천 성원" userId="9b0015a315ea0d4e" providerId="LiveId" clId="{AA644CFF-95C4-4CC2-B119-25063D491463}" dt="2021-07-13T07:10:00.651" v="3040" actId="1076"/>
          <ac:spMkLst>
            <pc:docMk/>
            <pc:sldMk cId="3272844815" sldId="699"/>
            <ac:spMk id="5" creationId="{7B847BE7-1B42-4054-8AC8-0AEC9B2C188A}"/>
          </ac:spMkLst>
        </pc:spChg>
      </pc:sldChg>
      <pc:sldChg chg="addSp delSp modSp new mod">
        <pc:chgData name="천 성원" userId="9b0015a315ea0d4e" providerId="LiveId" clId="{AA644CFF-95C4-4CC2-B119-25063D491463}" dt="2021-07-13T06:29:57.450" v="2741"/>
        <pc:sldMkLst>
          <pc:docMk/>
          <pc:sldMk cId="2166561402" sldId="700"/>
        </pc:sldMkLst>
        <pc:spChg chg="mod">
          <ac:chgData name="천 성원" userId="9b0015a315ea0d4e" providerId="LiveId" clId="{AA644CFF-95C4-4CC2-B119-25063D491463}" dt="2021-07-13T06:17:07.941" v="2139"/>
          <ac:spMkLst>
            <pc:docMk/>
            <pc:sldMk cId="2166561402" sldId="700"/>
            <ac:spMk id="2" creationId="{D7C040DC-E39F-4335-A3D0-FA83E4B05814}"/>
          </ac:spMkLst>
        </pc:spChg>
        <pc:spChg chg="mod">
          <ac:chgData name="천 성원" userId="9b0015a315ea0d4e" providerId="LiveId" clId="{AA644CFF-95C4-4CC2-B119-25063D491463}" dt="2021-07-13T06:29:57.450" v="2741"/>
          <ac:spMkLst>
            <pc:docMk/>
            <pc:sldMk cId="2166561402" sldId="700"/>
            <ac:spMk id="3" creationId="{19A3ED7A-87BB-4998-A866-FF2E6D180EB8}"/>
          </ac:spMkLst>
        </pc:spChg>
        <pc:picChg chg="add del mod">
          <ac:chgData name="천 성원" userId="9b0015a315ea0d4e" providerId="LiveId" clId="{AA644CFF-95C4-4CC2-B119-25063D491463}" dt="2021-07-13T06:21:21.952" v="2334" actId="21"/>
          <ac:picMkLst>
            <pc:docMk/>
            <pc:sldMk cId="2166561402" sldId="700"/>
            <ac:picMk id="6" creationId="{DF4638C2-A302-4B72-9DA3-BE6920E2AEA2}"/>
          </ac:picMkLst>
        </pc:picChg>
        <pc:picChg chg="add mod">
          <ac:chgData name="천 성원" userId="9b0015a315ea0d4e" providerId="LiveId" clId="{AA644CFF-95C4-4CC2-B119-25063D491463}" dt="2021-07-13T06:22:08.689" v="2386" actId="1076"/>
          <ac:picMkLst>
            <pc:docMk/>
            <pc:sldMk cId="2166561402" sldId="700"/>
            <ac:picMk id="8" creationId="{B9FBCE7D-4CEE-4582-A6BE-2BA8D2290030}"/>
          </ac:picMkLst>
        </pc:picChg>
        <pc:picChg chg="add mod">
          <ac:chgData name="천 성원" userId="9b0015a315ea0d4e" providerId="LiveId" clId="{AA644CFF-95C4-4CC2-B119-25063D491463}" dt="2021-07-13T06:24:48.187" v="2459" actId="1076"/>
          <ac:picMkLst>
            <pc:docMk/>
            <pc:sldMk cId="2166561402" sldId="700"/>
            <ac:picMk id="10" creationId="{1335B4E4-106F-4215-822E-4054F6901727}"/>
          </ac:picMkLst>
        </pc:picChg>
        <pc:picChg chg="add del mod">
          <ac:chgData name="천 성원" userId="9b0015a315ea0d4e" providerId="LiveId" clId="{AA644CFF-95C4-4CC2-B119-25063D491463}" dt="2021-07-13T06:23:26.226" v="2438" actId="21"/>
          <ac:picMkLst>
            <pc:docMk/>
            <pc:sldMk cId="2166561402" sldId="700"/>
            <ac:picMk id="12" creationId="{7E17C86D-02EF-4E4D-825D-C338594667AF}"/>
          </ac:picMkLst>
        </pc:picChg>
        <pc:picChg chg="add mod">
          <ac:chgData name="천 성원" userId="9b0015a315ea0d4e" providerId="LiveId" clId="{AA644CFF-95C4-4CC2-B119-25063D491463}" dt="2021-07-13T06:25:05.504" v="2463" actId="14100"/>
          <ac:picMkLst>
            <pc:docMk/>
            <pc:sldMk cId="2166561402" sldId="700"/>
            <ac:picMk id="14" creationId="{1D9FF02B-9110-427C-A6E8-FDFE85CBA9FC}"/>
          </ac:picMkLst>
        </pc:picChg>
        <pc:picChg chg="add del mod">
          <ac:chgData name="천 성원" userId="9b0015a315ea0d4e" providerId="LiveId" clId="{AA644CFF-95C4-4CC2-B119-25063D491463}" dt="2021-07-13T06:24:31.654" v="2450" actId="21"/>
          <ac:picMkLst>
            <pc:docMk/>
            <pc:sldMk cId="2166561402" sldId="700"/>
            <ac:picMk id="16" creationId="{7A0E9797-5558-427C-A74D-84045428DDE1}"/>
          </ac:picMkLst>
        </pc:picChg>
        <pc:picChg chg="add mod">
          <ac:chgData name="천 성원" userId="9b0015a315ea0d4e" providerId="LiveId" clId="{AA644CFF-95C4-4CC2-B119-25063D491463}" dt="2021-07-13T06:25:12.479" v="2465" actId="14100"/>
          <ac:picMkLst>
            <pc:docMk/>
            <pc:sldMk cId="2166561402" sldId="700"/>
            <ac:picMk id="18" creationId="{6FFCFF70-1E17-4213-AAC3-DA554EA1A671}"/>
          </ac:picMkLst>
        </pc:picChg>
      </pc:sldChg>
      <pc:sldChg chg="delSp modSp add mod">
        <pc:chgData name="천 성원" userId="9b0015a315ea0d4e" providerId="LiveId" clId="{AA644CFF-95C4-4CC2-B119-25063D491463}" dt="2021-07-13T07:04:57.734" v="3010" actId="1076"/>
        <pc:sldMkLst>
          <pc:docMk/>
          <pc:sldMk cId="928338096" sldId="701"/>
        </pc:sldMkLst>
        <pc:spChg chg="mod">
          <ac:chgData name="천 성원" userId="9b0015a315ea0d4e" providerId="LiveId" clId="{AA644CFF-95C4-4CC2-B119-25063D491463}" dt="2021-07-13T07:04:53.017" v="3008" actId="20577"/>
          <ac:spMkLst>
            <pc:docMk/>
            <pc:sldMk cId="928338096" sldId="701"/>
            <ac:spMk id="3" creationId="{19A3ED7A-87BB-4998-A866-FF2E6D180EB8}"/>
          </ac:spMkLst>
        </pc:spChg>
        <pc:picChg chg="mod">
          <ac:chgData name="천 성원" userId="9b0015a315ea0d4e" providerId="LiveId" clId="{AA644CFF-95C4-4CC2-B119-25063D491463}" dt="2021-07-13T07:04:56.198" v="3009" actId="1076"/>
          <ac:picMkLst>
            <pc:docMk/>
            <pc:sldMk cId="928338096" sldId="701"/>
            <ac:picMk id="8" creationId="{B9FBCE7D-4CEE-4582-A6BE-2BA8D2290030}"/>
          </ac:picMkLst>
        </pc:picChg>
        <pc:picChg chg="mod">
          <ac:chgData name="천 성원" userId="9b0015a315ea0d4e" providerId="LiveId" clId="{AA644CFF-95C4-4CC2-B119-25063D491463}" dt="2021-07-13T07:04:57.734" v="3010" actId="1076"/>
          <ac:picMkLst>
            <pc:docMk/>
            <pc:sldMk cId="928338096" sldId="701"/>
            <ac:picMk id="10" creationId="{1335B4E4-106F-4215-822E-4054F6901727}"/>
          </ac:picMkLst>
        </pc:picChg>
        <pc:picChg chg="del">
          <ac:chgData name="천 성원" userId="9b0015a315ea0d4e" providerId="LiveId" clId="{AA644CFF-95C4-4CC2-B119-25063D491463}" dt="2021-07-13T06:27:05.799" v="2493" actId="21"/>
          <ac:picMkLst>
            <pc:docMk/>
            <pc:sldMk cId="928338096" sldId="701"/>
            <ac:picMk id="14" creationId="{1D9FF02B-9110-427C-A6E8-FDFE85CBA9FC}"/>
          </ac:picMkLst>
        </pc:picChg>
        <pc:picChg chg="del">
          <ac:chgData name="천 성원" userId="9b0015a315ea0d4e" providerId="LiveId" clId="{AA644CFF-95C4-4CC2-B119-25063D491463}" dt="2021-07-13T06:27:06.706" v="2494" actId="21"/>
          <ac:picMkLst>
            <pc:docMk/>
            <pc:sldMk cId="928338096" sldId="701"/>
            <ac:picMk id="18" creationId="{6FFCFF70-1E17-4213-AAC3-DA554EA1A671}"/>
          </ac:picMkLst>
        </pc:picChg>
      </pc:sldChg>
      <pc:sldChg chg="addSp modSp new mod">
        <pc:chgData name="천 성원" userId="9b0015a315ea0d4e" providerId="LiveId" clId="{AA644CFF-95C4-4CC2-B119-25063D491463}" dt="2021-07-13T07:04:43.787" v="3006" actId="1076"/>
        <pc:sldMkLst>
          <pc:docMk/>
          <pc:sldMk cId="359706484" sldId="702"/>
        </pc:sldMkLst>
        <pc:spChg chg="mod">
          <ac:chgData name="천 성원" userId="9b0015a315ea0d4e" providerId="LiveId" clId="{AA644CFF-95C4-4CC2-B119-25063D491463}" dt="2021-07-13T06:58:51.537" v="2763"/>
          <ac:spMkLst>
            <pc:docMk/>
            <pc:sldMk cId="359706484" sldId="702"/>
            <ac:spMk id="2" creationId="{38FF7126-FF52-4C64-B4A1-0E96F5702BB6}"/>
          </ac:spMkLst>
        </pc:spChg>
        <pc:spChg chg="mod">
          <ac:chgData name="천 성원" userId="9b0015a315ea0d4e" providerId="LiveId" clId="{AA644CFF-95C4-4CC2-B119-25063D491463}" dt="2021-07-13T07:04:21.951" v="3005" actId="20577"/>
          <ac:spMkLst>
            <pc:docMk/>
            <pc:sldMk cId="359706484" sldId="702"/>
            <ac:spMk id="3" creationId="{79654ACD-D81D-4088-98B2-698F949E2724}"/>
          </ac:spMkLst>
        </pc:spChg>
        <pc:picChg chg="add mod">
          <ac:chgData name="천 성원" userId="9b0015a315ea0d4e" providerId="LiveId" clId="{AA644CFF-95C4-4CC2-B119-25063D491463}" dt="2021-07-13T07:04:43.787" v="3006" actId="1076"/>
          <ac:picMkLst>
            <pc:docMk/>
            <pc:sldMk cId="359706484" sldId="702"/>
            <ac:picMk id="6" creationId="{2E718915-6384-4E86-9D06-522E1D8FB2DC}"/>
          </ac:picMkLst>
        </pc:picChg>
      </pc:sldChg>
    </pc:docChg>
  </pc:docChgLst>
  <pc:docChgLst>
    <pc:chgData name="천 성원" userId="9b0015a315ea0d4e" providerId="LiveId" clId="{90B1773E-6AE0-4ED7-ADE5-4F0A71146B02}"/>
    <pc:docChg chg="undo redo custSel addSld delSld modSld sldOrd">
      <pc:chgData name="천 성원" userId="9b0015a315ea0d4e" providerId="LiveId" clId="{90B1773E-6AE0-4ED7-ADE5-4F0A71146B02}" dt="2021-08-04T07:22:55.198" v="7196"/>
      <pc:docMkLst>
        <pc:docMk/>
      </pc:docMkLst>
      <pc:sldChg chg="modSp mod">
        <pc:chgData name="천 성원" userId="9b0015a315ea0d4e" providerId="LiveId" clId="{90B1773E-6AE0-4ED7-ADE5-4F0A71146B02}" dt="2021-08-03T07:52:29.652" v="19" actId="20577"/>
        <pc:sldMkLst>
          <pc:docMk/>
          <pc:sldMk cId="0" sldId="256"/>
        </pc:sldMkLst>
        <pc:spChg chg="mod">
          <ac:chgData name="천 성원" userId="9b0015a315ea0d4e" providerId="LiveId" clId="{90B1773E-6AE0-4ED7-ADE5-4F0A71146B02}" dt="2021-08-03T07:52:29.652" v="1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new del mod">
        <pc:chgData name="천 성원" userId="9b0015a315ea0d4e" providerId="LiveId" clId="{90B1773E-6AE0-4ED7-ADE5-4F0A71146B02}" dt="2021-08-03T10:34:13.300" v="4587" actId="2696"/>
        <pc:sldMkLst>
          <pc:docMk/>
          <pc:sldMk cId="4154453560" sldId="257"/>
        </pc:sldMkLst>
        <pc:spChg chg="mod">
          <ac:chgData name="천 성원" userId="9b0015a315ea0d4e" providerId="LiveId" clId="{90B1773E-6AE0-4ED7-ADE5-4F0A71146B02}" dt="2021-08-03T10:21:47.488" v="4111"/>
          <ac:spMkLst>
            <pc:docMk/>
            <pc:sldMk cId="4154453560" sldId="257"/>
            <ac:spMk id="2" creationId="{B50A1D15-47B1-4845-8FD6-3C08AD4B8B2E}"/>
          </ac:spMkLst>
        </pc:spChg>
        <pc:spChg chg="del">
          <ac:chgData name="천 성원" userId="9b0015a315ea0d4e" providerId="LiveId" clId="{90B1773E-6AE0-4ED7-ADE5-4F0A71146B02}" dt="2021-08-03T07:52:21.851" v="15" actId="21"/>
          <ac:spMkLst>
            <pc:docMk/>
            <pc:sldMk cId="4154453560" sldId="257"/>
            <ac:spMk id="3" creationId="{4C22A702-BD67-4C9D-9FA7-278F1C21AEB5}"/>
          </ac:spMkLst>
        </pc:spChg>
        <pc:spChg chg="add mod">
          <ac:chgData name="천 성원" userId="9b0015a315ea0d4e" providerId="LiveId" clId="{90B1773E-6AE0-4ED7-ADE5-4F0A71146B02}" dt="2021-08-03T07:55:04.904" v="279" actId="1076"/>
          <ac:spMkLst>
            <pc:docMk/>
            <pc:sldMk cId="4154453560" sldId="257"/>
            <ac:spMk id="5" creationId="{6F2B11F2-530A-4AEB-8EF7-157BAC179BEB}"/>
          </ac:spMkLst>
        </pc:spChg>
        <pc:spChg chg="add mod">
          <ac:chgData name="천 성원" userId="9b0015a315ea0d4e" providerId="LiveId" clId="{90B1773E-6AE0-4ED7-ADE5-4F0A71146B02}" dt="2021-08-03T07:54:53.209" v="276" actId="1076"/>
          <ac:spMkLst>
            <pc:docMk/>
            <pc:sldMk cId="4154453560" sldId="257"/>
            <ac:spMk id="6" creationId="{929A8FAF-2EEA-4D2A-9370-0780B7CBD540}"/>
          </ac:spMkLst>
        </pc:spChg>
        <pc:spChg chg="add mod">
          <ac:chgData name="천 성원" userId="9b0015a315ea0d4e" providerId="LiveId" clId="{90B1773E-6AE0-4ED7-ADE5-4F0A71146B02}" dt="2021-08-03T07:54:56.176" v="277" actId="20577"/>
          <ac:spMkLst>
            <pc:docMk/>
            <pc:sldMk cId="4154453560" sldId="257"/>
            <ac:spMk id="7" creationId="{7564CC2D-7052-490B-8F92-B592025A4CB3}"/>
          </ac:spMkLst>
        </pc:spChg>
        <pc:spChg chg="add mod">
          <ac:chgData name="천 성원" userId="9b0015a315ea0d4e" providerId="LiveId" clId="{90B1773E-6AE0-4ED7-ADE5-4F0A71146B02}" dt="2021-08-03T07:59:29.085" v="621" actId="20577"/>
          <ac:spMkLst>
            <pc:docMk/>
            <pc:sldMk cId="4154453560" sldId="257"/>
            <ac:spMk id="8" creationId="{B45D59E7-CEE8-4A81-B6A4-DEBF2A3D132A}"/>
          </ac:spMkLst>
        </pc:spChg>
        <pc:spChg chg="add mod">
          <ac:chgData name="천 성원" userId="9b0015a315ea0d4e" providerId="LiveId" clId="{90B1773E-6AE0-4ED7-ADE5-4F0A71146B02}" dt="2021-08-03T09:20:06.662" v="3517"/>
          <ac:spMkLst>
            <pc:docMk/>
            <pc:sldMk cId="4154453560" sldId="257"/>
            <ac:spMk id="9" creationId="{D1C75DDC-B57A-43D5-A9EA-323A6411D725}"/>
          </ac:spMkLst>
        </pc:spChg>
      </pc:sldChg>
      <pc:sldChg chg="addSp delSp modSp new del mod">
        <pc:chgData name="천 성원" userId="9b0015a315ea0d4e" providerId="LiveId" clId="{90B1773E-6AE0-4ED7-ADE5-4F0A71146B02}" dt="2021-08-03T10:44:30.905" v="4795" actId="2696"/>
        <pc:sldMkLst>
          <pc:docMk/>
          <pc:sldMk cId="4141465097" sldId="258"/>
        </pc:sldMkLst>
        <pc:spChg chg="del">
          <ac:chgData name="천 성원" userId="9b0015a315ea0d4e" providerId="LiveId" clId="{90B1773E-6AE0-4ED7-ADE5-4F0A71146B02}" dt="2021-08-03T07:55:10.317" v="280" actId="21"/>
          <ac:spMkLst>
            <pc:docMk/>
            <pc:sldMk cId="4141465097" sldId="258"/>
            <ac:spMk id="3" creationId="{EB4C15FC-F0C7-4A15-8178-D8CC355A6EE7}"/>
          </ac:spMkLst>
        </pc:spChg>
        <pc:spChg chg="add mod">
          <ac:chgData name="천 성원" userId="9b0015a315ea0d4e" providerId="LiveId" clId="{90B1773E-6AE0-4ED7-ADE5-4F0A71146B02}" dt="2021-08-03T07:56:45.284" v="353"/>
          <ac:spMkLst>
            <pc:docMk/>
            <pc:sldMk cId="4141465097" sldId="258"/>
            <ac:spMk id="5" creationId="{64E5D283-5AB6-4EB9-8EA3-55FFC7CB9833}"/>
          </ac:spMkLst>
        </pc:spChg>
        <pc:spChg chg="add mod">
          <ac:chgData name="천 성원" userId="9b0015a315ea0d4e" providerId="LiveId" clId="{90B1773E-6AE0-4ED7-ADE5-4F0A71146B02}" dt="2021-08-03T07:56:48.637" v="367"/>
          <ac:spMkLst>
            <pc:docMk/>
            <pc:sldMk cId="4141465097" sldId="258"/>
            <ac:spMk id="6" creationId="{579EDA7D-EACC-4633-A9A4-14DF1B6C5071}"/>
          </ac:spMkLst>
        </pc:spChg>
        <pc:spChg chg="add mod">
          <ac:chgData name="천 성원" userId="9b0015a315ea0d4e" providerId="LiveId" clId="{90B1773E-6AE0-4ED7-ADE5-4F0A71146B02}" dt="2021-08-03T07:56:55.257" v="394" actId="1076"/>
          <ac:spMkLst>
            <pc:docMk/>
            <pc:sldMk cId="4141465097" sldId="258"/>
            <ac:spMk id="7" creationId="{597E5298-6720-44A5-A9EA-E7644FF8B2A8}"/>
          </ac:spMkLst>
        </pc:spChg>
        <pc:spChg chg="add mod">
          <ac:chgData name="천 성원" userId="9b0015a315ea0d4e" providerId="LiveId" clId="{90B1773E-6AE0-4ED7-ADE5-4F0A71146B02}" dt="2021-08-03T07:58:24.299" v="544" actId="20577"/>
          <ac:spMkLst>
            <pc:docMk/>
            <pc:sldMk cId="4141465097" sldId="258"/>
            <ac:spMk id="8" creationId="{E400555A-D8D4-4A3A-A9B8-AF8416FAF7B7}"/>
          </ac:spMkLst>
        </pc:spChg>
        <pc:spChg chg="add mod">
          <ac:chgData name="천 성원" userId="9b0015a315ea0d4e" providerId="LiveId" clId="{90B1773E-6AE0-4ED7-ADE5-4F0A71146B02}" dt="2021-08-03T07:58:20.794" v="540" actId="20577"/>
          <ac:spMkLst>
            <pc:docMk/>
            <pc:sldMk cId="4141465097" sldId="258"/>
            <ac:spMk id="9" creationId="{51164C65-DD83-4EE1-A5E4-106D7ACC603A}"/>
          </ac:spMkLst>
        </pc:spChg>
        <pc:spChg chg="add mod">
          <ac:chgData name="천 성원" userId="9b0015a315ea0d4e" providerId="LiveId" clId="{90B1773E-6AE0-4ED7-ADE5-4F0A71146B02}" dt="2021-08-03T07:58:22.357" v="542" actId="20577"/>
          <ac:spMkLst>
            <pc:docMk/>
            <pc:sldMk cId="4141465097" sldId="258"/>
            <ac:spMk id="10" creationId="{CDA5E09F-5968-46E8-AAAA-B1DA412D7B42}"/>
          </ac:spMkLst>
        </pc:spChg>
        <pc:spChg chg="add del mod">
          <ac:chgData name="천 성원" userId="9b0015a315ea0d4e" providerId="LiveId" clId="{90B1773E-6AE0-4ED7-ADE5-4F0A71146B02}" dt="2021-08-03T08:06:25.319" v="759" actId="21"/>
          <ac:spMkLst>
            <pc:docMk/>
            <pc:sldMk cId="4141465097" sldId="258"/>
            <ac:spMk id="11" creationId="{AF1CD1D3-6245-4AAA-BA7A-A710B865B716}"/>
          </ac:spMkLst>
        </pc:spChg>
        <pc:spChg chg="add mod">
          <ac:chgData name="천 성원" userId="9b0015a315ea0d4e" providerId="LiveId" clId="{90B1773E-6AE0-4ED7-ADE5-4F0A71146B02}" dt="2021-08-03T08:25:52.332" v="1557" actId="1076"/>
          <ac:spMkLst>
            <pc:docMk/>
            <pc:sldMk cId="4141465097" sldId="258"/>
            <ac:spMk id="12" creationId="{3132F392-05EC-47F1-A8DB-F9F0A1705CB2}"/>
          </ac:spMkLst>
        </pc:spChg>
      </pc:sldChg>
      <pc:sldChg chg="addSp delSp modSp new mod">
        <pc:chgData name="천 성원" userId="9b0015a315ea0d4e" providerId="LiveId" clId="{90B1773E-6AE0-4ED7-ADE5-4F0A71146B02}" dt="2021-08-03T11:20:46.007" v="5547"/>
        <pc:sldMkLst>
          <pc:docMk/>
          <pc:sldMk cId="617016147" sldId="259"/>
        </pc:sldMkLst>
        <pc:spChg chg="mod">
          <ac:chgData name="천 성원" userId="9b0015a315ea0d4e" providerId="LiveId" clId="{90B1773E-6AE0-4ED7-ADE5-4F0A71146B02}" dt="2021-08-03T11:20:46.007" v="5547"/>
          <ac:spMkLst>
            <pc:docMk/>
            <pc:sldMk cId="617016147" sldId="259"/>
            <ac:spMk id="2" creationId="{BE1EB140-29D2-400E-B71C-887A2B378709}"/>
          </ac:spMkLst>
        </pc:spChg>
        <pc:spChg chg="del">
          <ac:chgData name="천 성원" userId="9b0015a315ea0d4e" providerId="LiveId" clId="{90B1773E-6AE0-4ED7-ADE5-4F0A71146B02}" dt="2021-08-03T07:59:36.446" v="622" actId="21"/>
          <ac:spMkLst>
            <pc:docMk/>
            <pc:sldMk cId="617016147" sldId="259"/>
            <ac:spMk id="3" creationId="{5898AE29-4439-4A49-BD35-CFE10A68EA45}"/>
          </ac:spMkLst>
        </pc:spChg>
        <pc:spChg chg="add del mod">
          <ac:chgData name="천 성원" userId="9b0015a315ea0d4e" providerId="LiveId" clId="{90B1773E-6AE0-4ED7-ADE5-4F0A71146B02}" dt="2021-08-03T10:44:46.143" v="4796" actId="21"/>
          <ac:spMkLst>
            <pc:docMk/>
            <pc:sldMk cId="617016147" sldId="259"/>
            <ac:spMk id="5" creationId="{368B8094-70D5-48D7-B0C5-8C777FF9C203}"/>
          </ac:spMkLst>
        </pc:spChg>
        <pc:spChg chg="mod">
          <ac:chgData name="천 성원" userId="9b0015a315ea0d4e" providerId="LiveId" clId="{90B1773E-6AE0-4ED7-ADE5-4F0A71146B02}" dt="2021-08-03T08:01:29.940" v="646"/>
          <ac:spMkLst>
            <pc:docMk/>
            <pc:sldMk cId="617016147" sldId="259"/>
            <ac:spMk id="7" creationId="{A6DDE321-3F49-42D8-BC82-779E6917AA36}"/>
          </ac:spMkLst>
        </pc:spChg>
        <pc:spChg chg="mod">
          <ac:chgData name="천 성원" userId="9b0015a315ea0d4e" providerId="LiveId" clId="{90B1773E-6AE0-4ED7-ADE5-4F0A71146B02}" dt="2021-08-03T08:01:29.940" v="646"/>
          <ac:spMkLst>
            <pc:docMk/>
            <pc:sldMk cId="617016147" sldId="259"/>
            <ac:spMk id="8" creationId="{96533777-D055-43B4-A6E7-2E035B4F28FF}"/>
          </ac:spMkLst>
        </pc:spChg>
        <pc:spChg chg="mod">
          <ac:chgData name="천 성원" userId="9b0015a315ea0d4e" providerId="LiveId" clId="{90B1773E-6AE0-4ED7-ADE5-4F0A71146B02}" dt="2021-08-03T08:01:29.940" v="646"/>
          <ac:spMkLst>
            <pc:docMk/>
            <pc:sldMk cId="617016147" sldId="259"/>
            <ac:spMk id="9" creationId="{595F6E3D-F3C5-4D50-835A-051E82AC6E7F}"/>
          </ac:spMkLst>
        </pc:spChg>
        <pc:spChg chg="mod">
          <ac:chgData name="천 성원" userId="9b0015a315ea0d4e" providerId="LiveId" clId="{90B1773E-6AE0-4ED7-ADE5-4F0A71146B02}" dt="2021-08-03T08:01:29.940" v="646"/>
          <ac:spMkLst>
            <pc:docMk/>
            <pc:sldMk cId="617016147" sldId="259"/>
            <ac:spMk id="10" creationId="{65238178-731E-4F71-B6E6-0073637D3D07}"/>
          </ac:spMkLst>
        </pc:spChg>
        <pc:spChg chg="mod">
          <ac:chgData name="천 성원" userId="9b0015a315ea0d4e" providerId="LiveId" clId="{90B1773E-6AE0-4ED7-ADE5-4F0A71146B02}" dt="2021-08-03T08:01:29.940" v="646"/>
          <ac:spMkLst>
            <pc:docMk/>
            <pc:sldMk cId="617016147" sldId="259"/>
            <ac:spMk id="12" creationId="{46F70254-C3D0-4A7C-B703-1344443FD6D0}"/>
          </ac:spMkLst>
        </pc:spChg>
        <pc:spChg chg="mod">
          <ac:chgData name="천 성원" userId="9b0015a315ea0d4e" providerId="LiveId" clId="{90B1773E-6AE0-4ED7-ADE5-4F0A71146B02}" dt="2021-08-03T08:01:29.940" v="646"/>
          <ac:spMkLst>
            <pc:docMk/>
            <pc:sldMk cId="617016147" sldId="259"/>
            <ac:spMk id="13" creationId="{8F4967BD-22DD-46CC-9FFD-917AAAA26C16}"/>
          </ac:spMkLst>
        </pc:spChg>
        <pc:spChg chg="mod">
          <ac:chgData name="천 성원" userId="9b0015a315ea0d4e" providerId="LiveId" clId="{90B1773E-6AE0-4ED7-ADE5-4F0A71146B02}" dt="2021-08-03T08:42:32.810" v="2568" actId="1076"/>
          <ac:spMkLst>
            <pc:docMk/>
            <pc:sldMk cId="617016147" sldId="259"/>
            <ac:spMk id="15" creationId="{DA1A290A-2091-482A-8666-348C04724064}"/>
          </ac:spMkLst>
        </pc:spChg>
        <pc:spChg chg="mod">
          <ac:chgData name="천 성원" userId="9b0015a315ea0d4e" providerId="LiveId" clId="{90B1773E-6AE0-4ED7-ADE5-4F0A71146B02}" dt="2021-08-03T08:01:59.157" v="650"/>
          <ac:spMkLst>
            <pc:docMk/>
            <pc:sldMk cId="617016147" sldId="259"/>
            <ac:spMk id="19" creationId="{252387C3-3D39-4260-A827-7C3EFD0C958E}"/>
          </ac:spMkLst>
        </pc:spChg>
        <pc:spChg chg="mod">
          <ac:chgData name="천 성원" userId="9b0015a315ea0d4e" providerId="LiveId" clId="{90B1773E-6AE0-4ED7-ADE5-4F0A71146B02}" dt="2021-08-03T08:01:59.157" v="650"/>
          <ac:spMkLst>
            <pc:docMk/>
            <pc:sldMk cId="617016147" sldId="259"/>
            <ac:spMk id="20" creationId="{E6D784AE-84D0-460B-8B4D-1FEE345240AD}"/>
          </ac:spMkLst>
        </pc:spChg>
        <pc:spChg chg="mod">
          <ac:chgData name="천 성원" userId="9b0015a315ea0d4e" providerId="LiveId" clId="{90B1773E-6AE0-4ED7-ADE5-4F0A71146B02}" dt="2021-08-03T10:49:54.182" v="5071" actId="1076"/>
          <ac:spMkLst>
            <pc:docMk/>
            <pc:sldMk cId="617016147" sldId="259"/>
            <ac:spMk id="21" creationId="{AF080648-0972-44D6-845A-D0FC357EBD62}"/>
          </ac:spMkLst>
        </pc:spChg>
        <pc:spChg chg="mod">
          <ac:chgData name="천 성원" userId="9b0015a315ea0d4e" providerId="LiveId" clId="{90B1773E-6AE0-4ED7-ADE5-4F0A71146B02}" dt="2021-08-03T10:49:58.251" v="5073" actId="1076"/>
          <ac:spMkLst>
            <pc:docMk/>
            <pc:sldMk cId="617016147" sldId="259"/>
            <ac:spMk id="24" creationId="{0CC358B1-B5DB-43C1-9904-601A9A42A64F}"/>
          </ac:spMkLst>
        </pc:spChg>
        <pc:spChg chg="mod">
          <ac:chgData name="천 성원" userId="9b0015a315ea0d4e" providerId="LiveId" clId="{90B1773E-6AE0-4ED7-ADE5-4F0A71146B02}" dt="2021-08-03T10:49:56.281" v="5072" actId="1076"/>
          <ac:spMkLst>
            <pc:docMk/>
            <pc:sldMk cId="617016147" sldId="259"/>
            <ac:spMk id="25" creationId="{63DE8ABB-8775-4C38-9166-D5F994B8736F}"/>
          </ac:spMkLst>
        </pc:spChg>
        <pc:spChg chg="mod">
          <ac:chgData name="천 성원" userId="9b0015a315ea0d4e" providerId="LiveId" clId="{90B1773E-6AE0-4ED7-ADE5-4F0A71146B02}" dt="2021-08-03T08:02:39.133" v="675" actId="14100"/>
          <ac:spMkLst>
            <pc:docMk/>
            <pc:sldMk cId="617016147" sldId="259"/>
            <ac:spMk id="36" creationId="{DF284585-8FE5-46C8-BB35-816FABCBD616}"/>
          </ac:spMkLst>
        </pc:spChg>
        <pc:spChg chg="mod">
          <ac:chgData name="천 성원" userId="9b0015a315ea0d4e" providerId="LiveId" clId="{90B1773E-6AE0-4ED7-ADE5-4F0A71146B02}" dt="2021-08-03T08:02:43.702" v="676" actId="14100"/>
          <ac:spMkLst>
            <pc:docMk/>
            <pc:sldMk cId="617016147" sldId="259"/>
            <ac:spMk id="37" creationId="{95BCBB90-6539-4738-8206-21361C9F9C27}"/>
          </ac:spMkLst>
        </pc:spChg>
        <pc:spChg chg="mod">
          <ac:chgData name="천 성원" userId="9b0015a315ea0d4e" providerId="LiveId" clId="{90B1773E-6AE0-4ED7-ADE5-4F0A71146B02}" dt="2021-08-03T10:46:20.080" v="4908" actId="14100"/>
          <ac:spMkLst>
            <pc:docMk/>
            <pc:sldMk cId="617016147" sldId="259"/>
            <ac:spMk id="38" creationId="{36D5D1F3-586F-4243-9CA8-5AC023A46BF8}"/>
          </ac:spMkLst>
        </pc:spChg>
        <pc:spChg chg="mod">
          <ac:chgData name="천 성원" userId="9b0015a315ea0d4e" providerId="LiveId" clId="{90B1773E-6AE0-4ED7-ADE5-4F0A71146B02}" dt="2021-08-03T08:01:59.157" v="650"/>
          <ac:spMkLst>
            <pc:docMk/>
            <pc:sldMk cId="617016147" sldId="259"/>
            <ac:spMk id="39" creationId="{8ACA88B5-4800-498C-9518-91F2D5136932}"/>
          </ac:spMkLst>
        </pc:spChg>
        <pc:spChg chg="mod">
          <ac:chgData name="천 성원" userId="9b0015a315ea0d4e" providerId="LiveId" clId="{90B1773E-6AE0-4ED7-ADE5-4F0A71146B02}" dt="2021-08-03T08:02:26.660" v="672" actId="14100"/>
          <ac:spMkLst>
            <pc:docMk/>
            <pc:sldMk cId="617016147" sldId="259"/>
            <ac:spMk id="40" creationId="{2AE74177-315E-418E-A814-C790F9BE421B}"/>
          </ac:spMkLst>
        </pc:spChg>
        <pc:spChg chg="mod">
          <ac:chgData name="천 성원" userId="9b0015a315ea0d4e" providerId="LiveId" clId="{90B1773E-6AE0-4ED7-ADE5-4F0A71146B02}" dt="2021-08-03T08:01:59.157" v="650"/>
          <ac:spMkLst>
            <pc:docMk/>
            <pc:sldMk cId="617016147" sldId="259"/>
            <ac:spMk id="41" creationId="{BA2F97F6-E28B-4EA8-B381-D62E1275A461}"/>
          </ac:spMkLst>
        </pc:spChg>
        <pc:spChg chg="mod">
          <ac:chgData name="천 성원" userId="9b0015a315ea0d4e" providerId="LiveId" clId="{90B1773E-6AE0-4ED7-ADE5-4F0A71146B02}" dt="2021-08-03T08:01:59.157" v="650"/>
          <ac:spMkLst>
            <pc:docMk/>
            <pc:sldMk cId="617016147" sldId="259"/>
            <ac:spMk id="42" creationId="{462F93D6-A386-4A6D-8F3F-8EBC8F02856B}"/>
          </ac:spMkLst>
        </pc:spChg>
        <pc:spChg chg="mod">
          <ac:chgData name="천 성원" userId="9b0015a315ea0d4e" providerId="LiveId" clId="{90B1773E-6AE0-4ED7-ADE5-4F0A71146B02}" dt="2021-08-03T08:01:59.157" v="650"/>
          <ac:spMkLst>
            <pc:docMk/>
            <pc:sldMk cId="617016147" sldId="259"/>
            <ac:spMk id="43" creationId="{4F01AC0F-B112-4C55-BFCB-0C5145ADF9C2}"/>
          </ac:spMkLst>
        </pc:spChg>
        <pc:spChg chg="mod">
          <ac:chgData name="천 성원" userId="9b0015a315ea0d4e" providerId="LiveId" clId="{90B1773E-6AE0-4ED7-ADE5-4F0A71146B02}" dt="2021-08-03T08:02:32.620" v="674" actId="1076"/>
          <ac:spMkLst>
            <pc:docMk/>
            <pc:sldMk cId="617016147" sldId="259"/>
            <ac:spMk id="46" creationId="{10D424E8-21D9-41DA-96B7-F5B5FE10B273}"/>
          </ac:spMkLst>
        </pc:spChg>
        <pc:spChg chg="add mod">
          <ac:chgData name="천 성원" userId="9b0015a315ea0d4e" providerId="LiveId" clId="{90B1773E-6AE0-4ED7-ADE5-4F0A71146B02}" dt="2021-08-03T10:47:55.808" v="4999" actId="1076"/>
          <ac:spMkLst>
            <pc:docMk/>
            <pc:sldMk cId="617016147" sldId="259"/>
            <ac:spMk id="48" creationId="{A4AC890F-5539-4E06-B24B-144133D947C2}"/>
          </ac:spMkLst>
        </pc:spChg>
        <pc:spChg chg="add mod">
          <ac:chgData name="천 성원" userId="9b0015a315ea0d4e" providerId="LiveId" clId="{90B1773E-6AE0-4ED7-ADE5-4F0A71146B02}" dt="2021-08-03T10:48:58.126" v="5070" actId="1076"/>
          <ac:spMkLst>
            <pc:docMk/>
            <pc:sldMk cId="617016147" sldId="259"/>
            <ac:spMk id="49" creationId="{2740B66C-3DCE-49B1-9C40-1B36169445C6}"/>
          </ac:spMkLst>
        </pc:spChg>
        <pc:grpChg chg="add mod">
          <ac:chgData name="천 성원" userId="9b0015a315ea0d4e" providerId="LiveId" clId="{90B1773E-6AE0-4ED7-ADE5-4F0A71146B02}" dt="2021-08-03T08:03:21.075" v="679" actId="164"/>
          <ac:grpSpMkLst>
            <pc:docMk/>
            <pc:sldMk cId="617016147" sldId="259"/>
            <ac:grpSpMk id="6" creationId="{C8ED4549-058D-4FA1-8070-55F0C2BD3606}"/>
          </ac:grpSpMkLst>
        </pc:grpChg>
        <pc:grpChg chg="add mod">
          <ac:chgData name="천 성원" userId="9b0015a315ea0d4e" providerId="LiveId" clId="{90B1773E-6AE0-4ED7-ADE5-4F0A71146B02}" dt="2021-08-03T08:03:21.075" v="679" actId="164"/>
          <ac:grpSpMkLst>
            <pc:docMk/>
            <pc:sldMk cId="617016147" sldId="259"/>
            <ac:grpSpMk id="16" creationId="{60B2128B-571C-4E35-A049-3237ADEA85BB}"/>
          </ac:grpSpMkLst>
        </pc:grpChg>
        <pc:grpChg chg="mod">
          <ac:chgData name="천 성원" userId="9b0015a315ea0d4e" providerId="LiveId" clId="{90B1773E-6AE0-4ED7-ADE5-4F0A71146B02}" dt="2021-08-03T08:01:59.157" v="650"/>
          <ac:grpSpMkLst>
            <pc:docMk/>
            <pc:sldMk cId="617016147" sldId="259"/>
            <ac:grpSpMk id="23" creationId="{D1EFCC20-D859-44AB-BE97-4D601B8301A5}"/>
          </ac:grpSpMkLst>
        </pc:grpChg>
        <pc:grpChg chg="add mod">
          <ac:chgData name="천 성원" userId="9b0015a315ea0d4e" providerId="LiveId" clId="{90B1773E-6AE0-4ED7-ADE5-4F0A71146B02}" dt="2021-08-03T08:03:21.075" v="679" actId="164"/>
          <ac:grpSpMkLst>
            <pc:docMk/>
            <pc:sldMk cId="617016147" sldId="259"/>
            <ac:grpSpMk id="47" creationId="{E768E7C7-1B05-473E-ABE0-AA1135A3E89E}"/>
          </ac:grpSpMkLst>
        </pc:grpChg>
        <pc:cxnChg chg="mod">
          <ac:chgData name="천 성원" userId="9b0015a315ea0d4e" providerId="LiveId" clId="{90B1773E-6AE0-4ED7-ADE5-4F0A71146B02}" dt="2021-08-03T08:01:29.940" v="646"/>
          <ac:cxnSpMkLst>
            <pc:docMk/>
            <pc:sldMk cId="617016147" sldId="259"/>
            <ac:cxnSpMk id="11" creationId="{B2940C91-73FC-4AA6-BBB2-2DE4C1AB2E8A}"/>
          </ac:cxnSpMkLst>
        </pc:cxnChg>
        <pc:cxnChg chg="mod">
          <ac:chgData name="천 성원" userId="9b0015a315ea0d4e" providerId="LiveId" clId="{90B1773E-6AE0-4ED7-ADE5-4F0A71146B02}" dt="2021-08-03T08:01:29.940" v="646"/>
          <ac:cxnSpMkLst>
            <pc:docMk/>
            <pc:sldMk cId="617016147" sldId="259"/>
            <ac:cxnSpMk id="14" creationId="{2785F039-5C0F-49BD-ADC9-658C75A3A473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17" creationId="{B30D7FB8-50C5-4AA5-B85A-49B78E23BDC9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18" creationId="{15295367-BC1A-42CE-996A-695A523F8E41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22" creationId="{D9A98F3C-57CC-4FFD-9C1C-104AB218861F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26" creationId="{FFDA7F87-43A5-4F20-B2B1-9C454D2BC85B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27" creationId="{45577434-380E-4344-B446-1BAAFE12B64C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28" creationId="{5C60B523-F73B-4C5F-B8A8-9FD5AAF79CDC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29" creationId="{D3ED5124-3B6C-4CCE-98C9-4B0229993B84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30" creationId="{059B5DA3-78EA-4973-89F5-A8BD8005F95D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31" creationId="{F52567A0-B6AD-4A04-A268-4F41B9B3B999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32" creationId="{B73D0945-D626-4C2A-9551-EACDDAA02D68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33" creationId="{283C6E1F-63E4-4300-8FD4-4ECC4775D91D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34" creationId="{E155143B-1085-470B-BDC2-2D8278F03B36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35" creationId="{9516E46E-EAC8-4614-8959-BC82CD7BBF4D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44" creationId="{157FBB7D-AC3F-46B6-B22F-59BD26FDB316}"/>
          </ac:cxnSpMkLst>
        </pc:cxnChg>
        <pc:cxnChg chg="mod">
          <ac:chgData name="천 성원" userId="9b0015a315ea0d4e" providerId="LiveId" clId="{90B1773E-6AE0-4ED7-ADE5-4F0A71146B02}" dt="2021-08-03T08:01:59.157" v="650"/>
          <ac:cxnSpMkLst>
            <pc:docMk/>
            <pc:sldMk cId="617016147" sldId="259"/>
            <ac:cxnSpMk id="45" creationId="{9A2DE134-ED75-4047-9D2D-15A4334D0502}"/>
          </ac:cxnSpMkLst>
        </pc:cxnChg>
      </pc:sldChg>
      <pc:sldChg chg="addSp delSp modSp new mod">
        <pc:chgData name="천 성원" userId="9b0015a315ea0d4e" providerId="LiveId" clId="{90B1773E-6AE0-4ED7-ADE5-4F0A71146B02}" dt="2021-08-04T03:41:50.663" v="6550" actId="20577"/>
        <pc:sldMkLst>
          <pc:docMk/>
          <pc:sldMk cId="2544138654" sldId="260"/>
        </pc:sldMkLst>
        <pc:spChg chg="mod">
          <ac:chgData name="천 성원" userId="9b0015a315ea0d4e" providerId="LiveId" clId="{90B1773E-6AE0-4ED7-ADE5-4F0A71146B02}" dt="2021-08-04T03:41:50.663" v="6550" actId="20577"/>
          <ac:spMkLst>
            <pc:docMk/>
            <pc:sldMk cId="2544138654" sldId="260"/>
            <ac:spMk id="2" creationId="{B997C9D1-A4BF-4F6C-BD29-24905B21787E}"/>
          </ac:spMkLst>
        </pc:spChg>
        <pc:spChg chg="del">
          <ac:chgData name="천 성원" userId="9b0015a315ea0d4e" providerId="LiveId" clId="{90B1773E-6AE0-4ED7-ADE5-4F0A71146B02}" dt="2021-08-03T08:03:26.166" v="681" actId="21"/>
          <ac:spMkLst>
            <pc:docMk/>
            <pc:sldMk cId="2544138654" sldId="260"/>
            <ac:spMk id="3" creationId="{0CDB6974-CA9E-4440-BD1C-DDF5AE1E24B8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10" creationId="{DD27C319-B489-42D2-B2C8-802F1AFFC383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11" creationId="{6309F469-3FCB-4923-8661-61161F2EDB49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12" creationId="{BD678489-0355-4A80-8F35-E219428615A1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15" creationId="{550A1ED3-CDB8-49DD-87B9-68C445EE9B62}"/>
          </ac:spMkLst>
        </pc:spChg>
        <pc:spChg chg="mod">
          <ac:chgData name="천 성원" userId="9b0015a315ea0d4e" providerId="LiveId" clId="{90B1773E-6AE0-4ED7-ADE5-4F0A71146B02}" dt="2021-08-03T08:06:12.699" v="757" actId="1076"/>
          <ac:spMkLst>
            <pc:docMk/>
            <pc:sldMk cId="2544138654" sldId="260"/>
            <ac:spMk id="16" creationId="{176BCCD2-FA48-4BF8-A97D-F36F1A08B48F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27" creationId="{0FD31864-248A-4FE3-8D19-FCA03E49E875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28" creationId="{E72F269F-E46E-46F2-87C1-B9D4D1F372E1}"/>
          </ac:spMkLst>
        </pc:spChg>
        <pc:spChg chg="mod">
          <ac:chgData name="천 성원" userId="9b0015a315ea0d4e" providerId="LiveId" clId="{90B1773E-6AE0-4ED7-ADE5-4F0A71146B02}" dt="2021-08-03T08:04:39.963" v="745" actId="1076"/>
          <ac:spMkLst>
            <pc:docMk/>
            <pc:sldMk cId="2544138654" sldId="260"/>
            <ac:spMk id="29" creationId="{08C76679-D829-4445-81B2-2FA39E725D1B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30" creationId="{29744174-8FA2-442E-9C51-59F1BB367C5B}"/>
          </ac:spMkLst>
        </pc:spChg>
        <pc:spChg chg="mod">
          <ac:chgData name="천 성원" userId="9b0015a315ea0d4e" providerId="LiveId" clId="{90B1773E-6AE0-4ED7-ADE5-4F0A71146B02}" dt="2021-08-03T08:05:33.820" v="752" actId="1076"/>
          <ac:spMkLst>
            <pc:docMk/>
            <pc:sldMk cId="2544138654" sldId="260"/>
            <ac:spMk id="31" creationId="{0D160F7C-4290-4615-9C91-2F70C154C9B4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32" creationId="{D9AE87A1-C644-4D5D-A0CD-DA3D1263194A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33" creationId="{7BC8AEF1-F7F7-4B81-8E6E-E9640B9A86E9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34" creationId="{62DC7E61-E242-4328-B814-615A67D88E61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37" creationId="{A026E089-C8AA-46CA-B7FC-6E084BE2E5BE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38" creationId="{3B07AA55-F2E6-417A-AEA8-7118959F798B}"/>
          </ac:spMkLst>
        </pc:spChg>
        <pc:spChg chg="del mod">
          <ac:chgData name="천 성원" userId="9b0015a315ea0d4e" providerId="LiveId" clId="{90B1773E-6AE0-4ED7-ADE5-4F0A71146B02}" dt="2021-08-03T08:03:37.657" v="685" actId="21"/>
          <ac:spMkLst>
            <pc:docMk/>
            <pc:sldMk cId="2544138654" sldId="260"/>
            <ac:spMk id="39" creationId="{307A1703-C05D-4CFA-A4D4-9B577235AEDE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40" creationId="{CBDBA0EC-211E-4472-8D4A-817465D83ED5}"/>
          </ac:spMkLst>
        </pc:spChg>
        <pc:spChg chg="del mod">
          <ac:chgData name="천 성원" userId="9b0015a315ea0d4e" providerId="LiveId" clId="{90B1773E-6AE0-4ED7-ADE5-4F0A71146B02}" dt="2021-08-03T08:03:33.635" v="683" actId="21"/>
          <ac:spMkLst>
            <pc:docMk/>
            <pc:sldMk cId="2544138654" sldId="260"/>
            <ac:spMk id="41" creationId="{E83FFA0D-74E3-4DF0-90DF-38EDD8AC9422}"/>
          </ac:spMkLst>
        </pc:spChg>
        <pc:spChg chg="mod">
          <ac:chgData name="천 성원" userId="9b0015a315ea0d4e" providerId="LiveId" clId="{90B1773E-6AE0-4ED7-ADE5-4F0A71146B02}" dt="2021-08-03T08:03:23.837" v="680"/>
          <ac:spMkLst>
            <pc:docMk/>
            <pc:sldMk cId="2544138654" sldId="260"/>
            <ac:spMk id="43" creationId="{D4A93252-CDF7-4C6D-AB9F-DFBE3A9D9987}"/>
          </ac:spMkLst>
        </pc:spChg>
        <pc:spChg chg="del mod">
          <ac:chgData name="천 성원" userId="9b0015a315ea0d4e" providerId="LiveId" clId="{90B1773E-6AE0-4ED7-ADE5-4F0A71146B02}" dt="2021-08-03T08:03:36.007" v="684" actId="21"/>
          <ac:spMkLst>
            <pc:docMk/>
            <pc:sldMk cId="2544138654" sldId="260"/>
            <ac:spMk id="44" creationId="{37041E24-6F3B-4EDD-9617-51B06276587B}"/>
          </ac:spMkLst>
        </pc:spChg>
        <pc:spChg chg="mod">
          <ac:chgData name="천 성원" userId="9b0015a315ea0d4e" providerId="LiveId" clId="{90B1773E-6AE0-4ED7-ADE5-4F0A71146B02}" dt="2021-08-03T08:04:43.752" v="746" actId="1076"/>
          <ac:spMkLst>
            <pc:docMk/>
            <pc:sldMk cId="2544138654" sldId="260"/>
            <ac:spMk id="46" creationId="{BBA6387B-A3EB-4261-94BF-62B72605CE97}"/>
          </ac:spMkLst>
        </pc:spChg>
        <pc:spChg chg="add mod">
          <ac:chgData name="천 성원" userId="9b0015a315ea0d4e" providerId="LiveId" clId="{90B1773E-6AE0-4ED7-ADE5-4F0A71146B02}" dt="2021-08-03T11:03:03.363" v="5461" actId="255"/>
          <ac:spMkLst>
            <pc:docMk/>
            <pc:sldMk cId="2544138654" sldId="260"/>
            <ac:spMk id="47" creationId="{EF9E3785-ED46-49C8-9303-BAD1564C303B}"/>
          </ac:spMkLst>
        </pc:spChg>
        <pc:spChg chg="add mod">
          <ac:chgData name="천 성원" userId="9b0015a315ea0d4e" providerId="LiveId" clId="{90B1773E-6AE0-4ED7-ADE5-4F0A71146B02}" dt="2021-08-03T10:55:32.957" v="5195" actId="14100"/>
          <ac:spMkLst>
            <pc:docMk/>
            <pc:sldMk cId="2544138654" sldId="260"/>
            <ac:spMk id="57" creationId="{518B5FE8-87C2-421A-90F1-C226F9C0A726}"/>
          </ac:spMkLst>
        </pc:spChg>
        <pc:spChg chg="add mod">
          <ac:chgData name="천 성원" userId="9b0015a315ea0d4e" providerId="LiveId" clId="{90B1773E-6AE0-4ED7-ADE5-4F0A71146B02}" dt="2021-08-03T11:22:25.805" v="5568" actId="20577"/>
          <ac:spMkLst>
            <pc:docMk/>
            <pc:sldMk cId="2544138654" sldId="260"/>
            <ac:spMk id="62" creationId="{C229B50A-D458-419A-9059-DFA27B933669}"/>
          </ac:spMkLst>
        </pc:spChg>
        <pc:spChg chg="add del mod">
          <ac:chgData name="천 성원" userId="9b0015a315ea0d4e" providerId="LiveId" clId="{90B1773E-6AE0-4ED7-ADE5-4F0A71146B02}" dt="2021-08-03T08:43:14.955" v="2579"/>
          <ac:spMkLst>
            <pc:docMk/>
            <pc:sldMk cId="2544138654" sldId="260"/>
            <ac:spMk id="65" creationId="{EEF19F79-5734-459E-9E9A-10320BB1DA2C}"/>
          </ac:spMkLst>
        </pc:spChg>
        <pc:grpChg chg="add mod">
          <ac:chgData name="천 성원" userId="9b0015a315ea0d4e" providerId="LiveId" clId="{90B1773E-6AE0-4ED7-ADE5-4F0A71146B02}" dt="2021-08-03T08:32:29.598" v="2072" actId="164"/>
          <ac:grpSpMkLst>
            <pc:docMk/>
            <pc:sldMk cId="2544138654" sldId="260"/>
            <ac:grpSpMk id="5" creationId="{F46B594F-96E4-4E30-89F7-F0616A9A7CC9}"/>
          </ac:grpSpMkLst>
        </pc:grpChg>
        <pc:grpChg chg="mod">
          <ac:chgData name="천 성원" userId="9b0015a315ea0d4e" providerId="LiveId" clId="{90B1773E-6AE0-4ED7-ADE5-4F0A71146B02}" dt="2021-08-03T08:03:23.837" v="680"/>
          <ac:grpSpMkLst>
            <pc:docMk/>
            <pc:sldMk cId="2544138654" sldId="260"/>
            <ac:grpSpMk id="6" creationId="{2CF5640A-857D-4D63-B412-4272A3CE0C2F}"/>
          </ac:grpSpMkLst>
        </pc:grpChg>
        <pc:grpChg chg="mod">
          <ac:chgData name="천 성원" userId="9b0015a315ea0d4e" providerId="LiveId" clId="{90B1773E-6AE0-4ED7-ADE5-4F0A71146B02}" dt="2021-08-03T08:03:23.837" v="680"/>
          <ac:grpSpMkLst>
            <pc:docMk/>
            <pc:sldMk cId="2544138654" sldId="260"/>
            <ac:grpSpMk id="7" creationId="{3D95FD0D-4B97-44D7-AD88-5854B10B71C5}"/>
          </ac:grpSpMkLst>
        </pc:grpChg>
        <pc:grpChg chg="mod">
          <ac:chgData name="천 성원" userId="9b0015a315ea0d4e" providerId="LiveId" clId="{90B1773E-6AE0-4ED7-ADE5-4F0A71146B02}" dt="2021-08-03T08:03:23.837" v="680"/>
          <ac:grpSpMkLst>
            <pc:docMk/>
            <pc:sldMk cId="2544138654" sldId="260"/>
            <ac:grpSpMk id="14" creationId="{EAD231B7-7283-482A-84BA-97EF271C2D6C}"/>
          </ac:grpSpMkLst>
        </pc:grpChg>
        <pc:grpChg chg="add mod">
          <ac:chgData name="천 성원" userId="9b0015a315ea0d4e" providerId="LiveId" clId="{90B1773E-6AE0-4ED7-ADE5-4F0A71146B02}" dt="2021-08-03T11:02:03.025" v="5454" actId="1076"/>
          <ac:grpSpMkLst>
            <pc:docMk/>
            <pc:sldMk cId="2544138654" sldId="260"/>
            <ac:grpSpMk id="63" creationId="{6E4B8A90-9802-4317-8F99-70A91C354141}"/>
          </ac:grpSpMkLst>
        </pc:grpChg>
        <pc:cxnChg chg="del mod">
          <ac:chgData name="천 성원" userId="9b0015a315ea0d4e" providerId="LiveId" clId="{90B1773E-6AE0-4ED7-ADE5-4F0A71146B02}" dt="2021-08-03T08:06:40.965" v="767" actId="21"/>
          <ac:cxnSpMkLst>
            <pc:docMk/>
            <pc:sldMk cId="2544138654" sldId="260"/>
            <ac:cxnSpMk id="8" creationId="{AF16269A-CB2D-4FAB-BB0B-4217FCFEFA24}"/>
          </ac:cxnSpMkLst>
        </pc:cxnChg>
        <pc:cxnChg chg="del mod">
          <ac:chgData name="천 성원" userId="9b0015a315ea0d4e" providerId="LiveId" clId="{90B1773E-6AE0-4ED7-ADE5-4F0A71146B02}" dt="2021-08-03T08:06:42.783" v="768" actId="21"/>
          <ac:cxnSpMkLst>
            <pc:docMk/>
            <pc:sldMk cId="2544138654" sldId="260"/>
            <ac:cxnSpMk id="9" creationId="{426B9238-79BF-4528-9069-484FFD244354}"/>
          </ac:cxnSpMkLst>
        </pc:cxnChg>
        <pc:cxnChg chg="del mod">
          <ac:chgData name="천 성원" userId="9b0015a315ea0d4e" providerId="LiveId" clId="{90B1773E-6AE0-4ED7-ADE5-4F0A71146B02}" dt="2021-08-03T08:06:36.138" v="764" actId="21"/>
          <ac:cxnSpMkLst>
            <pc:docMk/>
            <pc:sldMk cId="2544138654" sldId="260"/>
            <ac:cxnSpMk id="13" creationId="{373F33EA-0388-4916-9BFE-D0FE639A954B}"/>
          </ac:cxnSpMkLst>
        </pc:cxnChg>
        <pc:cxnChg chg="del mod">
          <ac:chgData name="천 성원" userId="9b0015a315ea0d4e" providerId="LiveId" clId="{90B1773E-6AE0-4ED7-ADE5-4F0A71146B02}" dt="2021-08-03T08:04:33.678" v="743" actId="21"/>
          <ac:cxnSpMkLst>
            <pc:docMk/>
            <pc:sldMk cId="2544138654" sldId="260"/>
            <ac:cxnSpMk id="17" creationId="{D1258658-406A-48B2-9D32-385FCF62D927}"/>
          </ac:cxnSpMkLst>
        </pc:cxnChg>
        <pc:cxnChg chg="del mod">
          <ac:chgData name="천 성원" userId="9b0015a315ea0d4e" providerId="LiveId" clId="{90B1773E-6AE0-4ED7-ADE5-4F0A71146B02}" dt="2021-08-03T08:04:30.427" v="741" actId="21"/>
          <ac:cxnSpMkLst>
            <pc:docMk/>
            <pc:sldMk cId="2544138654" sldId="260"/>
            <ac:cxnSpMk id="18" creationId="{673374B3-51BD-43DE-B94E-8665C36679E9}"/>
          </ac:cxnSpMkLst>
        </pc:cxnChg>
        <pc:cxnChg chg="del mod">
          <ac:chgData name="천 성원" userId="9b0015a315ea0d4e" providerId="LiveId" clId="{90B1773E-6AE0-4ED7-ADE5-4F0A71146B02}" dt="2021-08-03T08:04:32.053" v="742" actId="21"/>
          <ac:cxnSpMkLst>
            <pc:docMk/>
            <pc:sldMk cId="2544138654" sldId="260"/>
            <ac:cxnSpMk id="19" creationId="{A2E57CEC-C928-4B89-B97F-2B3E27773CE6}"/>
          </ac:cxnSpMkLst>
        </pc:cxnChg>
        <pc:cxnChg chg="del mod">
          <ac:chgData name="천 성원" userId="9b0015a315ea0d4e" providerId="LiveId" clId="{90B1773E-6AE0-4ED7-ADE5-4F0A71146B02}" dt="2021-08-03T08:04:19.369" v="734" actId="21"/>
          <ac:cxnSpMkLst>
            <pc:docMk/>
            <pc:sldMk cId="2544138654" sldId="260"/>
            <ac:cxnSpMk id="20" creationId="{F66C10E1-2B0C-4557-A20C-CB1468C8532C}"/>
          </ac:cxnSpMkLst>
        </pc:cxnChg>
        <pc:cxnChg chg="del mod">
          <ac:chgData name="천 성원" userId="9b0015a315ea0d4e" providerId="LiveId" clId="{90B1773E-6AE0-4ED7-ADE5-4F0A71146B02}" dt="2021-08-03T08:04:20.984" v="735" actId="21"/>
          <ac:cxnSpMkLst>
            <pc:docMk/>
            <pc:sldMk cId="2544138654" sldId="260"/>
            <ac:cxnSpMk id="21" creationId="{088F4194-F282-4B9E-A861-355F4F68DD0D}"/>
          </ac:cxnSpMkLst>
        </pc:cxnChg>
        <pc:cxnChg chg="del mod">
          <ac:chgData name="천 성원" userId="9b0015a315ea0d4e" providerId="LiveId" clId="{90B1773E-6AE0-4ED7-ADE5-4F0A71146B02}" dt="2021-08-03T08:04:22.529" v="736" actId="21"/>
          <ac:cxnSpMkLst>
            <pc:docMk/>
            <pc:sldMk cId="2544138654" sldId="260"/>
            <ac:cxnSpMk id="22" creationId="{E04BA43F-22F4-4C4D-AC5C-D03325D49FB2}"/>
          </ac:cxnSpMkLst>
        </pc:cxnChg>
        <pc:cxnChg chg="del mod">
          <ac:chgData name="천 성원" userId="9b0015a315ea0d4e" providerId="LiveId" clId="{90B1773E-6AE0-4ED7-ADE5-4F0A71146B02}" dt="2021-08-03T08:04:23.959" v="737" actId="21"/>
          <ac:cxnSpMkLst>
            <pc:docMk/>
            <pc:sldMk cId="2544138654" sldId="260"/>
            <ac:cxnSpMk id="23" creationId="{24D3E3E3-3DF9-4B04-8F22-1001948B54CA}"/>
          </ac:cxnSpMkLst>
        </pc:cxnChg>
        <pc:cxnChg chg="del mod">
          <ac:chgData name="천 성원" userId="9b0015a315ea0d4e" providerId="LiveId" clId="{90B1773E-6AE0-4ED7-ADE5-4F0A71146B02}" dt="2021-08-03T08:04:25.814" v="738" actId="21"/>
          <ac:cxnSpMkLst>
            <pc:docMk/>
            <pc:sldMk cId="2544138654" sldId="260"/>
            <ac:cxnSpMk id="24" creationId="{68568731-1C63-42A9-9216-68524119F507}"/>
          </ac:cxnSpMkLst>
        </pc:cxnChg>
        <pc:cxnChg chg="del mod">
          <ac:chgData name="천 성원" userId="9b0015a315ea0d4e" providerId="LiveId" clId="{90B1773E-6AE0-4ED7-ADE5-4F0A71146B02}" dt="2021-08-03T08:04:27.179" v="739" actId="21"/>
          <ac:cxnSpMkLst>
            <pc:docMk/>
            <pc:sldMk cId="2544138654" sldId="260"/>
            <ac:cxnSpMk id="25" creationId="{6B495A67-837D-40E6-93E4-7CD295B369F1}"/>
          </ac:cxnSpMkLst>
        </pc:cxnChg>
        <pc:cxnChg chg="del mod">
          <ac:chgData name="천 성원" userId="9b0015a315ea0d4e" providerId="LiveId" clId="{90B1773E-6AE0-4ED7-ADE5-4F0A71146B02}" dt="2021-08-03T08:04:28.879" v="740" actId="21"/>
          <ac:cxnSpMkLst>
            <pc:docMk/>
            <pc:sldMk cId="2544138654" sldId="260"/>
            <ac:cxnSpMk id="26" creationId="{F9693E2D-D0D9-49C1-8CD0-C4F2C7FEB74C}"/>
          </ac:cxnSpMkLst>
        </pc:cxnChg>
        <pc:cxnChg chg="del mod">
          <ac:chgData name="천 성원" userId="9b0015a315ea0d4e" providerId="LiveId" clId="{90B1773E-6AE0-4ED7-ADE5-4F0A71146B02}" dt="2021-08-03T08:06:38.091" v="765" actId="21"/>
          <ac:cxnSpMkLst>
            <pc:docMk/>
            <pc:sldMk cId="2544138654" sldId="260"/>
            <ac:cxnSpMk id="35" creationId="{2D5EAB26-08DB-4B1F-8331-A87D90BB3288}"/>
          </ac:cxnSpMkLst>
        </pc:cxnChg>
        <pc:cxnChg chg="del mod">
          <ac:chgData name="천 성원" userId="9b0015a315ea0d4e" providerId="LiveId" clId="{90B1773E-6AE0-4ED7-ADE5-4F0A71146B02}" dt="2021-08-03T08:06:39.540" v="766" actId="21"/>
          <ac:cxnSpMkLst>
            <pc:docMk/>
            <pc:sldMk cId="2544138654" sldId="260"/>
            <ac:cxnSpMk id="36" creationId="{0ABE2C0E-2F35-4CAF-B132-DC8586D9F200}"/>
          </ac:cxnSpMkLst>
        </pc:cxnChg>
        <pc:cxnChg chg="del mod">
          <ac:chgData name="천 성원" userId="9b0015a315ea0d4e" providerId="LiveId" clId="{90B1773E-6AE0-4ED7-ADE5-4F0A71146B02}" dt="2021-08-03T08:03:39.928" v="686" actId="21"/>
          <ac:cxnSpMkLst>
            <pc:docMk/>
            <pc:sldMk cId="2544138654" sldId="260"/>
            <ac:cxnSpMk id="42" creationId="{59115792-670C-44B6-81BA-99BC3C35B162}"/>
          </ac:cxnSpMkLst>
        </pc:cxnChg>
        <pc:cxnChg chg="del mod">
          <ac:chgData name="천 성원" userId="9b0015a315ea0d4e" providerId="LiveId" clId="{90B1773E-6AE0-4ED7-ADE5-4F0A71146B02}" dt="2021-08-03T08:03:41.829" v="687" actId="21"/>
          <ac:cxnSpMkLst>
            <pc:docMk/>
            <pc:sldMk cId="2544138654" sldId="260"/>
            <ac:cxnSpMk id="45" creationId="{44465F7E-0937-4657-B83E-88BB0B08C341}"/>
          </ac:cxnSpMkLst>
        </pc:cxnChg>
        <pc:cxnChg chg="add mod">
          <ac:chgData name="천 성원" userId="9b0015a315ea0d4e" providerId="LiveId" clId="{90B1773E-6AE0-4ED7-ADE5-4F0A71146B02}" dt="2021-08-03T10:56:40.901" v="5253" actId="14100"/>
          <ac:cxnSpMkLst>
            <pc:docMk/>
            <pc:sldMk cId="2544138654" sldId="260"/>
            <ac:cxnSpMk id="48" creationId="{3B87C206-1C35-4D19-BB5E-48BF0E94B441}"/>
          </ac:cxnSpMkLst>
        </pc:cxnChg>
        <pc:cxnChg chg="add mod">
          <ac:chgData name="천 성원" userId="9b0015a315ea0d4e" providerId="LiveId" clId="{90B1773E-6AE0-4ED7-ADE5-4F0A71146B02}" dt="2021-08-03T10:56:35.788" v="5252" actId="14100"/>
          <ac:cxnSpMkLst>
            <pc:docMk/>
            <pc:sldMk cId="2544138654" sldId="260"/>
            <ac:cxnSpMk id="50" creationId="{85C38CF7-C5B7-4F22-8E3A-DE1D2A9A8400}"/>
          </ac:cxnSpMkLst>
        </pc:cxnChg>
      </pc:sldChg>
      <pc:sldChg chg="addSp delSp modSp new mod">
        <pc:chgData name="천 성원" userId="9b0015a315ea0d4e" providerId="LiveId" clId="{90B1773E-6AE0-4ED7-ADE5-4F0A71146B02}" dt="2021-08-03T11:29:08.436" v="5806" actId="20577"/>
        <pc:sldMkLst>
          <pc:docMk/>
          <pc:sldMk cId="1011099659" sldId="261"/>
        </pc:sldMkLst>
        <pc:spChg chg="mod">
          <ac:chgData name="천 성원" userId="9b0015a315ea0d4e" providerId="LiveId" clId="{90B1773E-6AE0-4ED7-ADE5-4F0A71146B02}" dt="2021-08-03T11:26:14.721" v="5721"/>
          <ac:spMkLst>
            <pc:docMk/>
            <pc:sldMk cId="1011099659" sldId="261"/>
            <ac:spMk id="2" creationId="{D77B7B00-03EF-4C79-A09B-3CA0B1E905C6}"/>
          </ac:spMkLst>
        </pc:spChg>
        <pc:spChg chg="del">
          <ac:chgData name="천 성원" userId="9b0015a315ea0d4e" providerId="LiveId" clId="{90B1773E-6AE0-4ED7-ADE5-4F0A71146B02}" dt="2021-08-03T08:08:52.186" v="856" actId="21"/>
          <ac:spMkLst>
            <pc:docMk/>
            <pc:sldMk cId="1011099659" sldId="261"/>
            <ac:spMk id="3" creationId="{FE044B0B-700C-4608-919A-86EBB46C7EE5}"/>
          </ac:spMkLst>
        </pc:spChg>
        <pc:spChg chg="add mod">
          <ac:chgData name="천 성원" userId="9b0015a315ea0d4e" providerId="LiveId" clId="{90B1773E-6AE0-4ED7-ADE5-4F0A71146B02}" dt="2021-08-03T11:26:19.678" v="5722" actId="20577"/>
          <ac:spMkLst>
            <pc:docMk/>
            <pc:sldMk cId="1011099659" sldId="261"/>
            <ac:spMk id="5" creationId="{220A9D24-84D2-41E7-BD77-1118CE3CAB70}"/>
          </ac:spMkLst>
        </pc:spChg>
        <pc:spChg chg="add mod">
          <ac:chgData name="천 성원" userId="9b0015a315ea0d4e" providerId="LiveId" clId="{90B1773E-6AE0-4ED7-ADE5-4F0A71146B02}" dt="2021-08-03T11:29:08.436" v="5806" actId="20577"/>
          <ac:spMkLst>
            <pc:docMk/>
            <pc:sldMk cId="1011099659" sldId="261"/>
            <ac:spMk id="8" creationId="{89083ED3-677D-4C5B-A2D8-2FF69DAC885F}"/>
          </ac:spMkLst>
        </pc:spChg>
        <pc:spChg chg="add del mod">
          <ac:chgData name="천 성원" userId="9b0015a315ea0d4e" providerId="LiveId" clId="{90B1773E-6AE0-4ED7-ADE5-4F0A71146B02}" dt="2021-08-03T08:13:44.734" v="1028" actId="21"/>
          <ac:spMkLst>
            <pc:docMk/>
            <pc:sldMk cId="1011099659" sldId="261"/>
            <ac:spMk id="9" creationId="{E63207CB-F8A1-4504-98C8-F92817382098}"/>
          </ac:spMkLst>
        </pc:spChg>
        <pc:picChg chg="add mod">
          <ac:chgData name="천 성원" userId="9b0015a315ea0d4e" providerId="LiveId" clId="{90B1773E-6AE0-4ED7-ADE5-4F0A71146B02}" dt="2021-08-03T08:16:54.528" v="1464" actId="1076"/>
          <ac:picMkLst>
            <pc:docMk/>
            <pc:sldMk cId="1011099659" sldId="261"/>
            <ac:picMk id="7" creationId="{EE78E82E-C0FC-4C47-A937-8BC6ABFDF550}"/>
          </ac:picMkLst>
        </pc:picChg>
      </pc:sldChg>
      <pc:sldChg chg="addSp delSp modSp new mod">
        <pc:chgData name="천 성원" userId="9b0015a315ea0d4e" providerId="LiveId" clId="{90B1773E-6AE0-4ED7-ADE5-4F0A71146B02}" dt="2021-08-03T11:42:11.637" v="5952" actId="1076"/>
        <pc:sldMkLst>
          <pc:docMk/>
          <pc:sldMk cId="3456034070" sldId="262"/>
        </pc:sldMkLst>
        <pc:spChg chg="mod">
          <ac:chgData name="천 성원" userId="9b0015a315ea0d4e" providerId="LiveId" clId="{90B1773E-6AE0-4ED7-ADE5-4F0A71146B02}" dt="2021-08-03T11:37:36.691" v="5904"/>
          <ac:spMkLst>
            <pc:docMk/>
            <pc:sldMk cId="3456034070" sldId="262"/>
            <ac:spMk id="2" creationId="{B96AC0B2-1378-4A19-85B2-31817CDEF1DE}"/>
          </ac:spMkLst>
        </pc:spChg>
        <pc:spChg chg="del">
          <ac:chgData name="천 성원" userId="9b0015a315ea0d4e" providerId="LiveId" clId="{90B1773E-6AE0-4ED7-ADE5-4F0A71146B02}" dt="2021-08-03T08:13:14.712" v="988" actId="21"/>
          <ac:spMkLst>
            <pc:docMk/>
            <pc:sldMk cId="3456034070" sldId="262"/>
            <ac:spMk id="3" creationId="{3F07B8D9-C098-4F49-A1CB-E4CF2166D55A}"/>
          </ac:spMkLst>
        </pc:spChg>
        <pc:spChg chg="add del mod">
          <ac:chgData name="천 성원" userId="9b0015a315ea0d4e" providerId="LiveId" clId="{90B1773E-6AE0-4ED7-ADE5-4F0A71146B02}" dt="2021-08-03T08:13:37.912" v="1026" actId="21"/>
          <ac:spMkLst>
            <pc:docMk/>
            <pc:sldMk cId="3456034070" sldId="262"/>
            <ac:spMk id="5" creationId="{77EE2473-A9F7-4170-891B-AE0CC107085A}"/>
          </ac:spMkLst>
        </pc:spChg>
        <pc:spChg chg="add del mod">
          <ac:chgData name="천 성원" userId="9b0015a315ea0d4e" providerId="LiveId" clId="{90B1773E-6AE0-4ED7-ADE5-4F0A71146B02}" dt="2021-08-03T11:33:17.442" v="5888" actId="21"/>
          <ac:spMkLst>
            <pc:docMk/>
            <pc:sldMk cId="3456034070" sldId="262"/>
            <ac:spMk id="6" creationId="{61D997BC-7E3F-4B07-8EB0-16C68EAACDC9}"/>
          </ac:spMkLst>
        </pc:spChg>
        <pc:spChg chg="add del mod">
          <ac:chgData name="천 성원" userId="9b0015a315ea0d4e" providerId="LiveId" clId="{90B1773E-6AE0-4ED7-ADE5-4F0A71146B02}" dt="2021-08-03T11:33:18.677" v="5889" actId="21"/>
          <ac:spMkLst>
            <pc:docMk/>
            <pc:sldMk cId="3456034070" sldId="262"/>
            <ac:spMk id="7" creationId="{D67A8F5A-C752-4115-9403-F1E480EC9C01}"/>
          </ac:spMkLst>
        </pc:spChg>
        <pc:spChg chg="add mod">
          <ac:chgData name="천 성원" userId="9b0015a315ea0d4e" providerId="LiveId" clId="{90B1773E-6AE0-4ED7-ADE5-4F0A71146B02}" dt="2021-08-03T11:33:05.144" v="5883" actId="20577"/>
          <ac:spMkLst>
            <pc:docMk/>
            <pc:sldMk cId="3456034070" sldId="262"/>
            <ac:spMk id="8" creationId="{CA9EE903-5100-4E6F-8EC1-0A28EAFFEE8A}"/>
          </ac:spMkLst>
        </pc:spChg>
        <pc:spChg chg="add del mod">
          <ac:chgData name="천 성원" userId="9b0015a315ea0d4e" providerId="LiveId" clId="{90B1773E-6AE0-4ED7-ADE5-4F0A71146B02}" dt="2021-08-03T08:15:50.577" v="1413"/>
          <ac:spMkLst>
            <pc:docMk/>
            <pc:sldMk cId="3456034070" sldId="262"/>
            <ac:spMk id="9" creationId="{80BA944A-9958-43BD-B7DF-B33F6A129466}"/>
          </ac:spMkLst>
        </pc:spChg>
        <pc:spChg chg="add del mod">
          <ac:chgData name="천 성원" userId="9b0015a315ea0d4e" providerId="LiveId" clId="{90B1773E-6AE0-4ED7-ADE5-4F0A71146B02}" dt="2021-08-03T08:15:50.406" v="1412"/>
          <ac:spMkLst>
            <pc:docMk/>
            <pc:sldMk cId="3456034070" sldId="262"/>
            <ac:spMk id="10" creationId="{0263942A-4C02-4D0D-8CF2-1DB060134105}"/>
          </ac:spMkLst>
        </pc:spChg>
        <pc:spChg chg="add del mod">
          <ac:chgData name="천 성원" userId="9b0015a315ea0d4e" providerId="LiveId" clId="{90B1773E-6AE0-4ED7-ADE5-4F0A71146B02}" dt="2021-08-03T08:16:16.088" v="1458" actId="21"/>
          <ac:spMkLst>
            <pc:docMk/>
            <pc:sldMk cId="3456034070" sldId="262"/>
            <ac:spMk id="11" creationId="{18FCA784-CD07-4F85-9057-60E47AAAE1CD}"/>
          </ac:spMkLst>
        </pc:spChg>
        <pc:spChg chg="add mod">
          <ac:chgData name="천 성원" userId="9b0015a315ea0d4e" providerId="LiveId" clId="{90B1773E-6AE0-4ED7-ADE5-4F0A71146B02}" dt="2021-08-03T11:33:09.383" v="5887" actId="20577"/>
          <ac:spMkLst>
            <pc:docMk/>
            <pc:sldMk cId="3456034070" sldId="262"/>
            <ac:spMk id="12" creationId="{47AF11A7-92C3-4B7E-8968-3405F011390C}"/>
          </ac:spMkLst>
        </pc:spChg>
        <pc:spChg chg="add mod">
          <ac:chgData name="천 성원" userId="9b0015a315ea0d4e" providerId="LiveId" clId="{90B1773E-6AE0-4ED7-ADE5-4F0A71146B02}" dt="2021-08-03T11:42:11.637" v="5952" actId="1076"/>
          <ac:spMkLst>
            <pc:docMk/>
            <pc:sldMk cId="3456034070" sldId="262"/>
            <ac:spMk id="20" creationId="{2745E5EE-4EF7-4D49-9A95-D5E0951E4BB5}"/>
          </ac:spMkLst>
        </pc:spChg>
        <pc:picChg chg="add mod">
          <ac:chgData name="천 성원" userId="9b0015a315ea0d4e" providerId="LiveId" clId="{90B1773E-6AE0-4ED7-ADE5-4F0A71146B02}" dt="2021-08-03T11:38:54.552" v="5916" actId="1076"/>
          <ac:picMkLst>
            <pc:docMk/>
            <pc:sldMk cId="3456034070" sldId="262"/>
            <ac:picMk id="17" creationId="{179F2F2F-3BB4-4522-9D75-55F47C12B843}"/>
          </ac:picMkLst>
        </pc:picChg>
        <pc:picChg chg="add mod">
          <ac:chgData name="천 성원" userId="9b0015a315ea0d4e" providerId="LiveId" clId="{90B1773E-6AE0-4ED7-ADE5-4F0A71146B02}" dt="2021-08-03T11:39:00.406" v="5918" actId="1076"/>
          <ac:picMkLst>
            <pc:docMk/>
            <pc:sldMk cId="3456034070" sldId="262"/>
            <ac:picMk id="19" creationId="{6DE71B8A-F1A2-42FB-8D9C-23FBFE18BA33}"/>
          </ac:picMkLst>
        </pc:picChg>
        <pc:cxnChg chg="add mod">
          <ac:chgData name="천 성원" userId="9b0015a315ea0d4e" providerId="LiveId" clId="{90B1773E-6AE0-4ED7-ADE5-4F0A71146B02}" dt="2021-08-03T08:16:27.743" v="1461" actId="14100"/>
          <ac:cxnSpMkLst>
            <pc:docMk/>
            <pc:sldMk cId="3456034070" sldId="262"/>
            <ac:cxnSpMk id="13" creationId="{91D025E5-6FE4-419E-95E5-0B0AF26028DD}"/>
          </ac:cxnSpMkLst>
        </pc:cxnChg>
      </pc:sldChg>
      <pc:sldChg chg="addSp delSp modSp new del mod">
        <pc:chgData name="천 성원" userId="9b0015a315ea0d4e" providerId="LiveId" clId="{90B1773E-6AE0-4ED7-ADE5-4F0A71146B02}" dt="2021-08-03T11:20:08.579" v="5511" actId="2696"/>
        <pc:sldMkLst>
          <pc:docMk/>
          <pc:sldMk cId="1100823320" sldId="263"/>
        </pc:sldMkLst>
        <pc:spChg chg="del">
          <ac:chgData name="천 성원" userId="9b0015a315ea0d4e" providerId="LiveId" clId="{90B1773E-6AE0-4ED7-ADE5-4F0A71146B02}" dt="2021-08-03T08:18:39.097" v="1466" actId="21"/>
          <ac:spMkLst>
            <pc:docMk/>
            <pc:sldMk cId="1100823320" sldId="263"/>
            <ac:spMk id="3" creationId="{FCD00A03-0EBC-4225-B122-02821C568DF9}"/>
          </ac:spMkLst>
        </pc:spChg>
        <pc:spChg chg="add mod">
          <ac:chgData name="천 성원" userId="9b0015a315ea0d4e" providerId="LiveId" clId="{90B1773E-6AE0-4ED7-ADE5-4F0A71146B02}" dt="2021-08-03T08:32:42.263" v="2076" actId="1076"/>
          <ac:spMkLst>
            <pc:docMk/>
            <pc:sldMk cId="1100823320" sldId="263"/>
            <ac:spMk id="5" creationId="{F50C3D77-66F1-4B5C-9974-3D7216749790}"/>
          </ac:spMkLst>
        </pc:spChg>
        <pc:spChg chg="del mod">
          <ac:chgData name="천 성원" userId="9b0015a315ea0d4e" providerId="LiveId" clId="{90B1773E-6AE0-4ED7-ADE5-4F0A71146B02}" dt="2021-08-03T08:32:45.343" v="2077" actId="21"/>
          <ac:spMkLst>
            <pc:docMk/>
            <pc:sldMk cId="1100823320" sldId="263"/>
            <ac:spMk id="8" creationId="{9AFDB227-C22D-4293-AB7A-C8F5127E3977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11" creationId="{E7EC5F06-4562-4ACF-8D67-32620009360A}"/>
          </ac:spMkLst>
        </pc:spChg>
        <pc:spChg chg="mod">
          <ac:chgData name="천 성원" userId="9b0015a315ea0d4e" providerId="LiveId" clId="{90B1773E-6AE0-4ED7-ADE5-4F0A71146B02}" dt="2021-08-03T08:35:59.863" v="2349"/>
          <ac:spMkLst>
            <pc:docMk/>
            <pc:sldMk cId="1100823320" sldId="263"/>
            <ac:spMk id="12" creationId="{A3881880-199E-4DB2-A5A8-948511ECEEC3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15" creationId="{6272CA53-AED5-43CB-A7FD-F17A0128711D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16" creationId="{9E4FCAE9-86C5-4565-A2CF-E5BA08424B44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17" creationId="{150EC65B-0DEE-47F8-B641-2D62FD950AF2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19" creationId="{1219FE63-8412-4442-913F-3D57A8F2C832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0" creationId="{36171488-9102-450A-A271-E00087C8BD4C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1" creationId="{1C2960B7-41F6-4AD7-8720-2502FCA3AE0D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2" creationId="{069149C3-0282-4F39-BE13-9560965F0274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3" creationId="{B29593E1-4B59-4DAB-81BF-060632382849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4" creationId="{23322E10-238D-47F2-914C-8CF7C5A2903B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5" creationId="{BE7E0430-A675-4FB8-B8E4-E4F41F9CB864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6" creationId="{6F3B463B-CDF4-4850-A26C-2C2BD56F190D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7" creationId="{0CFEC21D-F75E-4D80-B9F2-C6F1CF355255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8" creationId="{31AA6572-08C2-410C-8715-D31F95A084BA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29" creationId="{003E1DD6-A40B-42BA-920F-9E5FBDF69169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30" creationId="{51CCAD4F-0FF9-47F0-8F7E-7F41A27F3C3A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31" creationId="{13C26FA5-4EBC-4D70-824F-C87602552D88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32" creationId="{39EEAB76-326D-4F67-BE60-5123ED1A2830}"/>
          </ac:spMkLst>
        </pc:spChg>
        <pc:spChg chg="mod">
          <ac:chgData name="천 성원" userId="9b0015a315ea0d4e" providerId="LiveId" clId="{90B1773E-6AE0-4ED7-ADE5-4F0A71146B02}" dt="2021-08-03T08:32:31.828" v="2073"/>
          <ac:spMkLst>
            <pc:docMk/>
            <pc:sldMk cId="1100823320" sldId="263"/>
            <ac:spMk id="33" creationId="{FDB97BF6-360D-417C-93E7-46625451DC1D}"/>
          </ac:spMkLst>
        </pc:spChg>
        <pc:grpChg chg="add mod">
          <ac:chgData name="천 성원" userId="9b0015a315ea0d4e" providerId="LiveId" clId="{90B1773E-6AE0-4ED7-ADE5-4F0A71146B02}" dt="2021-08-03T08:32:39.004" v="2075" actId="1076"/>
          <ac:grpSpMkLst>
            <pc:docMk/>
            <pc:sldMk cId="1100823320" sldId="263"/>
            <ac:grpSpMk id="6" creationId="{7B1406B6-CB8B-4EC2-A95B-E1128B5D3E00}"/>
          </ac:grpSpMkLst>
        </pc:grpChg>
        <pc:grpChg chg="mod">
          <ac:chgData name="천 성원" userId="9b0015a315ea0d4e" providerId="LiveId" clId="{90B1773E-6AE0-4ED7-ADE5-4F0A71146B02}" dt="2021-08-03T08:32:31.828" v="2073"/>
          <ac:grpSpMkLst>
            <pc:docMk/>
            <pc:sldMk cId="1100823320" sldId="263"/>
            <ac:grpSpMk id="7" creationId="{7BCF5C15-A1A1-409F-8B60-5EB1CF10A095}"/>
          </ac:grpSpMkLst>
        </pc:grpChg>
        <pc:grpChg chg="mod">
          <ac:chgData name="천 성원" userId="9b0015a315ea0d4e" providerId="LiveId" clId="{90B1773E-6AE0-4ED7-ADE5-4F0A71146B02}" dt="2021-08-03T08:32:31.828" v="2073"/>
          <ac:grpSpMkLst>
            <pc:docMk/>
            <pc:sldMk cId="1100823320" sldId="263"/>
            <ac:grpSpMk id="13" creationId="{9A71E82C-1F04-4AC4-ABBF-4BC7EAFC80FB}"/>
          </ac:grpSpMkLst>
        </pc:grpChg>
        <pc:grpChg chg="mod">
          <ac:chgData name="천 성원" userId="9b0015a315ea0d4e" providerId="LiveId" clId="{90B1773E-6AE0-4ED7-ADE5-4F0A71146B02}" dt="2021-08-03T08:32:31.828" v="2073"/>
          <ac:grpSpMkLst>
            <pc:docMk/>
            <pc:sldMk cId="1100823320" sldId="263"/>
            <ac:grpSpMk id="14" creationId="{68C7E508-B5EB-4821-AD80-270667DD1881}"/>
          </ac:grpSpMkLst>
        </pc:grpChg>
        <pc:grpChg chg="mod">
          <ac:chgData name="천 성원" userId="9b0015a315ea0d4e" providerId="LiveId" clId="{90B1773E-6AE0-4ED7-ADE5-4F0A71146B02}" dt="2021-08-03T08:32:31.828" v="2073"/>
          <ac:grpSpMkLst>
            <pc:docMk/>
            <pc:sldMk cId="1100823320" sldId="263"/>
            <ac:grpSpMk id="18" creationId="{C4E05604-69CE-4A1E-AA32-3F5FB4DA9AD3}"/>
          </ac:grpSpMkLst>
        </pc:grpChg>
        <pc:cxnChg chg="del mod">
          <ac:chgData name="천 성원" userId="9b0015a315ea0d4e" providerId="LiveId" clId="{90B1773E-6AE0-4ED7-ADE5-4F0A71146B02}" dt="2021-08-03T08:32:47.510" v="2078" actId="21"/>
          <ac:cxnSpMkLst>
            <pc:docMk/>
            <pc:sldMk cId="1100823320" sldId="263"/>
            <ac:cxnSpMk id="9" creationId="{B228EC1E-890C-4022-9723-0139C4F7EFE2}"/>
          </ac:cxnSpMkLst>
        </pc:cxnChg>
        <pc:cxnChg chg="mod">
          <ac:chgData name="천 성원" userId="9b0015a315ea0d4e" providerId="LiveId" clId="{90B1773E-6AE0-4ED7-ADE5-4F0A71146B02}" dt="2021-08-03T08:34:13.898" v="2161" actId="14100"/>
          <ac:cxnSpMkLst>
            <pc:docMk/>
            <pc:sldMk cId="1100823320" sldId="263"/>
            <ac:cxnSpMk id="10" creationId="{F4B90C91-37EC-401C-821E-4A52A1EF41FD}"/>
          </ac:cxnSpMkLst>
        </pc:cxnChg>
      </pc:sldChg>
      <pc:sldChg chg="add del">
        <pc:chgData name="천 성원" userId="9b0015a315ea0d4e" providerId="LiveId" clId="{90B1773E-6AE0-4ED7-ADE5-4F0A71146B02}" dt="2021-08-03T11:20:20.975" v="5513"/>
        <pc:sldMkLst>
          <pc:docMk/>
          <pc:sldMk cId="1348889868" sldId="263"/>
        </pc:sldMkLst>
      </pc:sldChg>
      <pc:sldChg chg="addSp delSp modSp new mod">
        <pc:chgData name="천 성원" userId="9b0015a315ea0d4e" providerId="LiveId" clId="{90B1773E-6AE0-4ED7-ADE5-4F0A71146B02}" dt="2021-08-04T06:46:48.675" v="7109" actId="1036"/>
        <pc:sldMkLst>
          <pc:docMk/>
          <pc:sldMk cId="2320180276" sldId="264"/>
        </pc:sldMkLst>
        <pc:spChg chg="mod">
          <ac:chgData name="천 성원" userId="9b0015a315ea0d4e" providerId="LiveId" clId="{90B1773E-6AE0-4ED7-ADE5-4F0A71146B02}" dt="2021-08-03T11:45:03.527" v="5962"/>
          <ac:spMkLst>
            <pc:docMk/>
            <pc:sldMk cId="2320180276" sldId="264"/>
            <ac:spMk id="2" creationId="{A87B5DD7-F122-41DF-9181-DFED9C73252A}"/>
          </ac:spMkLst>
        </pc:spChg>
        <pc:spChg chg="del">
          <ac:chgData name="천 성원" userId="9b0015a315ea0d4e" providerId="LiveId" clId="{90B1773E-6AE0-4ED7-ADE5-4F0A71146B02}" dt="2021-08-03T08:20:10.316" v="1468" actId="21"/>
          <ac:spMkLst>
            <pc:docMk/>
            <pc:sldMk cId="2320180276" sldId="264"/>
            <ac:spMk id="3" creationId="{2B66648C-48CF-4732-A39E-D8E4FB4EBC9B}"/>
          </ac:spMkLst>
        </pc:spChg>
        <pc:spChg chg="add del mod">
          <ac:chgData name="천 성원" userId="9b0015a315ea0d4e" providerId="LiveId" clId="{90B1773E-6AE0-4ED7-ADE5-4F0A71146B02}" dt="2021-08-03T08:22:48.673" v="1515" actId="21"/>
          <ac:spMkLst>
            <pc:docMk/>
            <pc:sldMk cId="2320180276" sldId="264"/>
            <ac:spMk id="5" creationId="{AB0227D7-34F2-4527-A96A-1397C80A1837}"/>
          </ac:spMkLst>
        </pc:spChg>
        <pc:spChg chg="add del mod">
          <ac:chgData name="천 성원" userId="9b0015a315ea0d4e" providerId="LiveId" clId="{90B1773E-6AE0-4ED7-ADE5-4F0A71146B02}" dt="2021-08-03T08:24:26.099" v="1518" actId="21"/>
          <ac:spMkLst>
            <pc:docMk/>
            <pc:sldMk cId="2320180276" sldId="264"/>
            <ac:spMk id="6" creationId="{E8829622-AB5C-4FE1-894F-B3F212448AD1}"/>
          </ac:spMkLst>
        </pc:spChg>
        <pc:spChg chg="add del mod">
          <ac:chgData name="천 성원" userId="9b0015a315ea0d4e" providerId="LiveId" clId="{90B1773E-6AE0-4ED7-ADE5-4F0A71146B02}" dt="2021-08-03T08:24:52.857" v="1520" actId="21"/>
          <ac:spMkLst>
            <pc:docMk/>
            <pc:sldMk cId="2320180276" sldId="264"/>
            <ac:spMk id="7" creationId="{7D1300C3-2F60-4278-81B5-3DD0155A3381}"/>
          </ac:spMkLst>
        </pc:spChg>
        <pc:spChg chg="add del mod">
          <ac:chgData name="천 성원" userId="9b0015a315ea0d4e" providerId="LiveId" clId="{90B1773E-6AE0-4ED7-ADE5-4F0A71146B02}" dt="2021-08-03T08:27:03.186" v="1640" actId="21"/>
          <ac:spMkLst>
            <pc:docMk/>
            <pc:sldMk cId="2320180276" sldId="264"/>
            <ac:spMk id="8" creationId="{77220E86-F0EC-4049-A47D-9E5C60899A6A}"/>
          </ac:spMkLst>
        </pc:spChg>
        <pc:spChg chg="add del mod">
          <ac:chgData name="천 성원" userId="9b0015a315ea0d4e" providerId="LiveId" clId="{90B1773E-6AE0-4ED7-ADE5-4F0A71146B02}" dt="2021-08-03T11:42:47.487" v="5953" actId="21"/>
          <ac:spMkLst>
            <pc:docMk/>
            <pc:sldMk cId="2320180276" sldId="264"/>
            <ac:spMk id="9" creationId="{B3069C8B-7EC2-4D82-AA7C-5AC494FCF66F}"/>
          </ac:spMkLst>
        </pc:spChg>
        <pc:spChg chg="add del mod">
          <ac:chgData name="천 성원" userId="9b0015a315ea0d4e" providerId="LiveId" clId="{90B1773E-6AE0-4ED7-ADE5-4F0A71146B02}" dt="2021-08-03T08:27:11.547" v="1644"/>
          <ac:spMkLst>
            <pc:docMk/>
            <pc:sldMk cId="2320180276" sldId="264"/>
            <ac:spMk id="10" creationId="{2B001012-34D7-4ABF-ABE7-8D2007E84F38}"/>
          </ac:spMkLst>
        </pc:spChg>
        <pc:spChg chg="add del mod">
          <ac:chgData name="천 성원" userId="9b0015a315ea0d4e" providerId="LiveId" clId="{90B1773E-6AE0-4ED7-ADE5-4F0A71146B02}" dt="2021-08-03T08:29:21.940" v="1908" actId="21"/>
          <ac:spMkLst>
            <pc:docMk/>
            <pc:sldMk cId="2320180276" sldId="264"/>
            <ac:spMk id="11" creationId="{F4001650-A533-44A1-A28F-A8039FCDC3F1}"/>
          </ac:spMkLst>
        </pc:spChg>
        <pc:spChg chg="add mod">
          <ac:chgData name="천 성원" userId="9b0015a315ea0d4e" providerId="LiveId" clId="{90B1773E-6AE0-4ED7-ADE5-4F0A71146B02}" dt="2021-08-03T11:44:16.308" v="5961" actId="1076"/>
          <ac:spMkLst>
            <pc:docMk/>
            <pc:sldMk cId="2320180276" sldId="264"/>
            <ac:spMk id="12" creationId="{E0837F92-DB32-476F-A34E-E52BBEDFF586}"/>
          </ac:spMkLst>
        </pc:spChg>
        <pc:spChg chg="add del mod">
          <ac:chgData name="천 성원" userId="9b0015a315ea0d4e" providerId="LiveId" clId="{90B1773E-6AE0-4ED7-ADE5-4F0A71146B02}" dt="2021-08-03T08:29:26.283" v="1911"/>
          <ac:spMkLst>
            <pc:docMk/>
            <pc:sldMk cId="2320180276" sldId="264"/>
            <ac:spMk id="13" creationId="{8F16646D-D237-40C9-B0D7-98389197B255}"/>
          </ac:spMkLst>
        </pc:spChg>
        <pc:picChg chg="add del mod">
          <ac:chgData name="천 성원" userId="9b0015a315ea0d4e" providerId="LiveId" clId="{90B1773E-6AE0-4ED7-ADE5-4F0A71146B02}" dt="2021-08-04T06:45:49.455" v="7096" actId="21"/>
          <ac:picMkLst>
            <pc:docMk/>
            <pc:sldMk cId="2320180276" sldId="264"/>
            <ac:picMk id="5" creationId="{999BB773-1907-4837-AA5A-9A7923D4C9ED}"/>
          </ac:picMkLst>
        </pc:picChg>
        <pc:picChg chg="add mod">
          <ac:chgData name="천 성원" userId="9b0015a315ea0d4e" providerId="LiveId" clId="{90B1773E-6AE0-4ED7-ADE5-4F0A71146B02}" dt="2021-08-04T06:45:46.122" v="7095" actId="1076"/>
          <ac:picMkLst>
            <pc:docMk/>
            <pc:sldMk cId="2320180276" sldId="264"/>
            <ac:picMk id="13" creationId="{366AC194-DEB3-4A3C-A4E6-9B550FB4DAE3}"/>
          </ac:picMkLst>
        </pc:picChg>
        <pc:picChg chg="add del mod">
          <ac:chgData name="천 성원" userId="9b0015a315ea0d4e" providerId="LiveId" clId="{90B1773E-6AE0-4ED7-ADE5-4F0A71146B02}" dt="2021-08-04T06:43:57.169" v="7067" actId="21"/>
          <ac:picMkLst>
            <pc:docMk/>
            <pc:sldMk cId="2320180276" sldId="264"/>
            <ac:picMk id="15" creationId="{AD0CA89E-5154-476B-9573-C8BCE7C4FA06}"/>
          </ac:picMkLst>
        </pc:picChg>
        <pc:picChg chg="add mod">
          <ac:chgData name="천 성원" userId="9b0015a315ea0d4e" providerId="LiveId" clId="{90B1773E-6AE0-4ED7-ADE5-4F0A71146B02}" dt="2021-08-04T06:46:35.509" v="7105" actId="1076"/>
          <ac:picMkLst>
            <pc:docMk/>
            <pc:sldMk cId="2320180276" sldId="264"/>
            <ac:picMk id="16" creationId="{B65E54EC-65AB-4D99-9431-4B0255357614}"/>
          </ac:picMkLst>
        </pc:picChg>
        <pc:picChg chg="add del mod">
          <ac:chgData name="천 성원" userId="9b0015a315ea0d4e" providerId="LiveId" clId="{90B1773E-6AE0-4ED7-ADE5-4F0A71146B02}" dt="2021-08-04T06:43:58.208" v="7068" actId="21"/>
          <ac:picMkLst>
            <pc:docMk/>
            <pc:sldMk cId="2320180276" sldId="264"/>
            <ac:picMk id="17" creationId="{724568D3-C220-4579-A450-834256F0C717}"/>
          </ac:picMkLst>
        </pc:picChg>
        <pc:picChg chg="add mod">
          <ac:chgData name="천 성원" userId="9b0015a315ea0d4e" providerId="LiveId" clId="{90B1773E-6AE0-4ED7-ADE5-4F0A71146B02}" dt="2021-08-04T06:44:08.831" v="7073" actId="1076"/>
          <ac:picMkLst>
            <pc:docMk/>
            <pc:sldMk cId="2320180276" sldId="264"/>
            <ac:picMk id="19" creationId="{47F8DA75-66B9-4437-B012-5C1953C116A6}"/>
          </ac:picMkLst>
        </pc:picChg>
        <pc:picChg chg="add mod">
          <ac:chgData name="천 성원" userId="9b0015a315ea0d4e" providerId="LiveId" clId="{90B1773E-6AE0-4ED7-ADE5-4F0A71146B02}" dt="2021-08-04T06:44:02.572" v="7070" actId="1076"/>
          <ac:picMkLst>
            <pc:docMk/>
            <pc:sldMk cId="2320180276" sldId="264"/>
            <ac:picMk id="21" creationId="{39B9AF26-78BF-4D84-A874-B613D9463D7E}"/>
          </ac:picMkLst>
        </pc:picChg>
        <pc:cxnChg chg="add mod">
          <ac:chgData name="천 성원" userId="9b0015a315ea0d4e" providerId="LiveId" clId="{90B1773E-6AE0-4ED7-ADE5-4F0A71146B02}" dt="2021-08-04T06:46:48.675" v="7109" actId="1036"/>
          <ac:cxnSpMkLst>
            <pc:docMk/>
            <pc:sldMk cId="2320180276" sldId="264"/>
            <ac:cxnSpMk id="11" creationId="{8AFB455C-C08E-4747-8DF9-D24FA00349CC}"/>
          </ac:cxnSpMkLst>
        </pc:cxnChg>
        <pc:cxnChg chg="add mod">
          <ac:chgData name="천 성원" userId="9b0015a315ea0d4e" providerId="LiveId" clId="{90B1773E-6AE0-4ED7-ADE5-4F0A71146B02}" dt="2021-08-04T06:46:41.253" v="7107" actId="1076"/>
          <ac:cxnSpMkLst>
            <pc:docMk/>
            <pc:sldMk cId="2320180276" sldId="264"/>
            <ac:cxnSpMk id="20" creationId="{97E819AD-5C39-4442-A56B-A52814B83919}"/>
          </ac:cxnSpMkLst>
        </pc:cxnChg>
      </pc:sldChg>
      <pc:sldChg chg="addSp delSp modSp new del mod">
        <pc:chgData name="천 성원" userId="9b0015a315ea0d4e" providerId="LiveId" clId="{90B1773E-6AE0-4ED7-ADE5-4F0A71146B02}" dt="2021-08-03T11:22:49.498" v="5569" actId="2696"/>
        <pc:sldMkLst>
          <pc:docMk/>
          <pc:sldMk cId="1863403385" sldId="265"/>
        </pc:sldMkLst>
        <pc:spChg chg="mod">
          <ac:chgData name="천 성원" userId="9b0015a315ea0d4e" providerId="LiveId" clId="{90B1773E-6AE0-4ED7-ADE5-4F0A71146B02}" dt="2021-08-03T09:03:37.138" v="2733" actId="20577"/>
          <ac:spMkLst>
            <pc:docMk/>
            <pc:sldMk cId="1863403385" sldId="265"/>
            <ac:spMk id="2" creationId="{215B1F48-5FAF-44F4-BB8B-E0FA5D0A39E2}"/>
          </ac:spMkLst>
        </pc:spChg>
        <pc:spChg chg="del">
          <ac:chgData name="천 성원" userId="9b0015a315ea0d4e" providerId="LiveId" clId="{90B1773E-6AE0-4ED7-ADE5-4F0A71146B02}" dt="2021-08-03T08:36:09.098" v="2351" actId="21"/>
          <ac:spMkLst>
            <pc:docMk/>
            <pc:sldMk cId="1863403385" sldId="265"/>
            <ac:spMk id="3" creationId="{0A1D7995-2617-4B1C-B17B-7825C0F4D501}"/>
          </ac:spMkLst>
        </pc:spChg>
        <pc:spChg chg="add mod">
          <ac:chgData name="천 성원" userId="9b0015a315ea0d4e" providerId="LiveId" clId="{90B1773E-6AE0-4ED7-ADE5-4F0A71146B02}" dt="2021-08-03T08:39:38.047" v="2562" actId="1076"/>
          <ac:spMkLst>
            <pc:docMk/>
            <pc:sldMk cId="1863403385" sldId="265"/>
            <ac:spMk id="7" creationId="{FDA2AC67-14B3-4680-B7CC-36C4DAAAE795}"/>
          </ac:spMkLst>
        </pc:spChg>
        <pc:spChg chg="add mod">
          <ac:chgData name="천 성원" userId="9b0015a315ea0d4e" providerId="LiveId" clId="{90B1773E-6AE0-4ED7-ADE5-4F0A71146B02}" dt="2021-08-03T08:39:51.007" v="2566"/>
          <ac:spMkLst>
            <pc:docMk/>
            <pc:sldMk cId="1863403385" sldId="265"/>
            <ac:spMk id="8" creationId="{8555CD73-31A6-439C-8772-050FE207E377}"/>
          </ac:spMkLst>
        </pc:spChg>
        <pc:picChg chg="add mod">
          <ac:chgData name="천 성원" userId="9b0015a315ea0d4e" providerId="LiveId" clId="{90B1773E-6AE0-4ED7-ADE5-4F0A71146B02}" dt="2021-08-03T08:38:15.307" v="2360" actId="1076"/>
          <ac:picMkLst>
            <pc:docMk/>
            <pc:sldMk cId="1863403385" sldId="265"/>
            <ac:picMk id="6" creationId="{80168B55-004B-4678-AD58-3A145612BADB}"/>
          </ac:picMkLst>
        </pc:picChg>
      </pc:sldChg>
      <pc:sldChg chg="addSp delSp modSp new mod">
        <pc:chgData name="천 성원" userId="9b0015a315ea0d4e" providerId="LiveId" clId="{90B1773E-6AE0-4ED7-ADE5-4F0A71146B02}" dt="2021-08-04T03:40:51.271" v="6423" actId="20577"/>
        <pc:sldMkLst>
          <pc:docMk/>
          <pc:sldMk cId="2600315787" sldId="266"/>
        </pc:sldMkLst>
        <pc:spChg chg="mod">
          <ac:chgData name="천 성원" userId="9b0015a315ea0d4e" providerId="LiveId" clId="{90B1773E-6AE0-4ED7-ADE5-4F0A71146B02}" dt="2021-08-04T03:40:51.271" v="6423" actId="20577"/>
          <ac:spMkLst>
            <pc:docMk/>
            <pc:sldMk cId="2600315787" sldId="266"/>
            <ac:spMk id="2" creationId="{6F66A4BC-1FDA-49A4-9D5B-D2EBB308336A}"/>
          </ac:spMkLst>
        </pc:spChg>
        <pc:spChg chg="del">
          <ac:chgData name="천 성원" userId="9b0015a315ea0d4e" providerId="LiveId" clId="{90B1773E-6AE0-4ED7-ADE5-4F0A71146B02}" dt="2021-08-03T09:04:54.414" v="2735" actId="21"/>
          <ac:spMkLst>
            <pc:docMk/>
            <pc:sldMk cId="2600315787" sldId="266"/>
            <ac:spMk id="3" creationId="{685FA30B-857A-4A8F-A819-38A7AB6B395D}"/>
          </ac:spMkLst>
        </pc:spChg>
        <pc:spChg chg="mod">
          <ac:chgData name="천 성원" userId="9b0015a315ea0d4e" providerId="LiveId" clId="{90B1773E-6AE0-4ED7-ADE5-4F0A71146B02}" dt="2021-08-03T09:05:07.446" v="2740" actId="1076"/>
          <ac:spMkLst>
            <pc:docMk/>
            <pc:sldMk cId="2600315787" sldId="266"/>
            <ac:spMk id="8" creationId="{5B9369BD-A242-41CA-9594-90EB0074E544}"/>
          </ac:spMkLst>
        </pc:spChg>
        <pc:spChg chg="mod">
          <ac:chgData name="천 성원" userId="9b0015a315ea0d4e" providerId="LiveId" clId="{90B1773E-6AE0-4ED7-ADE5-4F0A71146B02}" dt="2021-08-04T03:24:44.856" v="6082" actId="20577"/>
          <ac:spMkLst>
            <pc:docMk/>
            <pc:sldMk cId="2600315787" sldId="266"/>
            <ac:spMk id="9" creationId="{B280906F-4265-4756-88D0-21A401DEA424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12" creationId="{1A79DB07-7C3B-4BB6-9CC9-54B8A989DA58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13" creationId="{2A90515C-15C2-46C4-A54D-764590FA98A2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14" creationId="{A48B5C5F-4D4C-41A5-BE47-6FBB582A26EE}"/>
          </ac:spMkLst>
        </pc:spChg>
        <pc:spChg chg="mod">
          <ac:chgData name="천 성원" userId="9b0015a315ea0d4e" providerId="LiveId" clId="{90B1773E-6AE0-4ED7-ADE5-4F0A71146B02}" dt="2021-08-03T11:34:21.396" v="5890" actId="1076"/>
          <ac:spMkLst>
            <pc:docMk/>
            <pc:sldMk cId="2600315787" sldId="266"/>
            <ac:spMk id="16" creationId="{8EBE264E-63BB-417F-94B6-7DC4134733B6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17" creationId="{AA13680A-56EA-411E-A9C0-3AEEC6B9B1DC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18" creationId="{6D427270-A21D-4EE1-8468-EE3AFD34C55B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19" creationId="{C6E152C3-B33E-4CF6-B314-2AA5CC11B44B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0" creationId="{C7C59E73-6AEF-42F4-BA46-6D15F9911BE7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1" creationId="{C1CD7338-B328-4152-9EBA-714D226DA0CA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2" creationId="{A62E6A5F-626E-4230-AEAB-2158C3A8B043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3" creationId="{A14227A9-FF1C-4D3F-B2E0-A787AC5DCC93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4" creationId="{E9CB7CCB-EF8F-4D79-AE01-875985720E6D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5" creationId="{1BB8E301-8877-4EB6-9667-21916A210BA9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6" creationId="{A63B2CA7-0AC0-4E5E-A869-AB459CF94F70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7" creationId="{E6A6523E-D305-4E59-97CB-B7EDE0748473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8" creationId="{6BAF1E7D-8F8C-4F04-AC02-FF84A8241829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29" creationId="{CC5A4745-D881-4A22-9194-083922D3049A}"/>
          </ac:spMkLst>
        </pc:spChg>
        <pc:spChg chg="mod">
          <ac:chgData name="천 성원" userId="9b0015a315ea0d4e" providerId="LiveId" clId="{90B1773E-6AE0-4ED7-ADE5-4F0A71146B02}" dt="2021-08-03T09:04:51.681" v="2734"/>
          <ac:spMkLst>
            <pc:docMk/>
            <pc:sldMk cId="2600315787" sldId="266"/>
            <ac:spMk id="30" creationId="{01F8011A-313C-4933-993A-AEDF561C8499}"/>
          </ac:spMkLst>
        </pc:spChg>
        <pc:spChg chg="add del mod">
          <ac:chgData name="천 성원" userId="9b0015a315ea0d4e" providerId="LiveId" clId="{90B1773E-6AE0-4ED7-ADE5-4F0A71146B02}" dt="2021-08-03T11:34:35.586" v="5891" actId="21"/>
          <ac:spMkLst>
            <pc:docMk/>
            <pc:sldMk cId="2600315787" sldId="266"/>
            <ac:spMk id="33" creationId="{3B0154CF-FA57-4EFC-B41E-475C5805A2DF}"/>
          </ac:spMkLst>
        </pc:spChg>
        <pc:grpChg chg="add mod">
          <ac:chgData name="천 성원" userId="9b0015a315ea0d4e" providerId="LiveId" clId="{90B1773E-6AE0-4ED7-ADE5-4F0A71146B02}" dt="2021-08-03T09:04:57.669" v="2736" actId="1076"/>
          <ac:grpSpMkLst>
            <pc:docMk/>
            <pc:sldMk cId="2600315787" sldId="266"/>
            <ac:grpSpMk id="5" creationId="{60128B56-C639-4290-BF71-7A58ABB76198}"/>
          </ac:grpSpMkLst>
        </pc:grpChg>
        <pc:grpChg chg="mod">
          <ac:chgData name="천 성원" userId="9b0015a315ea0d4e" providerId="LiveId" clId="{90B1773E-6AE0-4ED7-ADE5-4F0A71146B02}" dt="2021-08-03T09:04:51.681" v="2734"/>
          <ac:grpSpMkLst>
            <pc:docMk/>
            <pc:sldMk cId="2600315787" sldId="266"/>
            <ac:grpSpMk id="6" creationId="{B9D9F838-D361-41DE-821C-FE43978E208A}"/>
          </ac:grpSpMkLst>
        </pc:grpChg>
        <pc:grpChg chg="mod">
          <ac:chgData name="천 성원" userId="9b0015a315ea0d4e" providerId="LiveId" clId="{90B1773E-6AE0-4ED7-ADE5-4F0A71146B02}" dt="2021-08-03T09:04:51.681" v="2734"/>
          <ac:grpSpMkLst>
            <pc:docMk/>
            <pc:sldMk cId="2600315787" sldId="266"/>
            <ac:grpSpMk id="10" creationId="{83FF8948-EDAF-4D69-8B0C-E07A9BEF4FBC}"/>
          </ac:grpSpMkLst>
        </pc:grpChg>
        <pc:grpChg chg="mod">
          <ac:chgData name="천 성원" userId="9b0015a315ea0d4e" providerId="LiveId" clId="{90B1773E-6AE0-4ED7-ADE5-4F0A71146B02}" dt="2021-08-03T09:04:51.681" v="2734"/>
          <ac:grpSpMkLst>
            <pc:docMk/>
            <pc:sldMk cId="2600315787" sldId="266"/>
            <ac:grpSpMk id="11" creationId="{F8981C99-F99B-4B67-BEF1-B1E606393C74}"/>
          </ac:grpSpMkLst>
        </pc:grpChg>
        <pc:grpChg chg="mod">
          <ac:chgData name="천 성원" userId="9b0015a315ea0d4e" providerId="LiveId" clId="{90B1773E-6AE0-4ED7-ADE5-4F0A71146B02}" dt="2021-08-03T09:04:51.681" v="2734"/>
          <ac:grpSpMkLst>
            <pc:docMk/>
            <pc:sldMk cId="2600315787" sldId="266"/>
            <ac:grpSpMk id="15" creationId="{63927C34-FD9F-4D48-B6D4-B4B312ED32E6}"/>
          </ac:grpSpMkLst>
        </pc:grpChg>
        <pc:cxnChg chg="mod">
          <ac:chgData name="천 성원" userId="9b0015a315ea0d4e" providerId="LiveId" clId="{90B1773E-6AE0-4ED7-ADE5-4F0A71146B02}" dt="2021-08-03T09:05:17.190" v="2742" actId="14100"/>
          <ac:cxnSpMkLst>
            <pc:docMk/>
            <pc:sldMk cId="2600315787" sldId="266"/>
            <ac:cxnSpMk id="7" creationId="{61CC90EC-244E-448C-918B-E6B4D9834DBC}"/>
          </ac:cxnSpMkLst>
        </pc:cxnChg>
      </pc:sldChg>
      <pc:sldChg chg="addSp delSp modSp new del mod">
        <pc:chgData name="천 성원" userId="9b0015a315ea0d4e" providerId="LiveId" clId="{90B1773E-6AE0-4ED7-ADE5-4F0A71146B02}" dt="2021-08-03T11:41:36.585" v="5919" actId="2696"/>
        <pc:sldMkLst>
          <pc:docMk/>
          <pc:sldMk cId="304313435" sldId="267"/>
        </pc:sldMkLst>
        <pc:spChg chg="mod">
          <ac:chgData name="천 성원" userId="9b0015a315ea0d4e" providerId="LiveId" clId="{90B1773E-6AE0-4ED7-ADE5-4F0A71146B02}" dt="2021-08-03T11:37:35.196" v="5903"/>
          <ac:spMkLst>
            <pc:docMk/>
            <pc:sldMk cId="304313435" sldId="267"/>
            <ac:spMk id="2" creationId="{8FD38392-CFE1-4FDC-99E6-6224F33836F4}"/>
          </ac:spMkLst>
        </pc:spChg>
        <pc:spChg chg="del">
          <ac:chgData name="천 성원" userId="9b0015a315ea0d4e" providerId="LiveId" clId="{90B1773E-6AE0-4ED7-ADE5-4F0A71146B02}" dt="2021-08-03T09:01:28.802" v="2600" actId="21"/>
          <ac:spMkLst>
            <pc:docMk/>
            <pc:sldMk cId="304313435" sldId="267"/>
            <ac:spMk id="3" creationId="{A74AA259-8531-45A9-8337-130861A594E9}"/>
          </ac:spMkLst>
        </pc:spChg>
        <pc:spChg chg="add del mod">
          <ac:chgData name="천 성원" userId="9b0015a315ea0d4e" providerId="LiveId" clId="{90B1773E-6AE0-4ED7-ADE5-4F0A71146B02}" dt="2021-08-03T11:28:26.572" v="5725"/>
          <ac:spMkLst>
            <pc:docMk/>
            <pc:sldMk cId="304313435" sldId="267"/>
            <ac:spMk id="7" creationId="{E37DA142-6DB1-4C41-90D3-808DDE150BE5}"/>
          </ac:spMkLst>
        </pc:spChg>
        <pc:spChg chg="add mod">
          <ac:chgData name="천 성원" userId="9b0015a315ea0d4e" providerId="LiveId" clId="{90B1773E-6AE0-4ED7-ADE5-4F0A71146B02}" dt="2021-08-03T11:30:38.553" v="5846" actId="20577"/>
          <ac:spMkLst>
            <pc:docMk/>
            <pc:sldMk cId="304313435" sldId="267"/>
            <ac:spMk id="8" creationId="{B7C7B449-1424-4B71-8748-ED9B5811530E}"/>
          </ac:spMkLst>
        </pc:spChg>
        <pc:picChg chg="add mod">
          <ac:chgData name="천 성원" userId="9b0015a315ea0d4e" providerId="LiveId" clId="{90B1773E-6AE0-4ED7-ADE5-4F0A71146B02}" dt="2021-08-03T09:01:26.130" v="2599"/>
          <ac:picMkLst>
            <pc:docMk/>
            <pc:sldMk cId="304313435" sldId="267"/>
            <ac:picMk id="5" creationId="{FC960C42-A714-4F59-B207-F1AB194DEDF4}"/>
          </ac:picMkLst>
        </pc:picChg>
        <pc:picChg chg="add mod">
          <ac:chgData name="천 성원" userId="9b0015a315ea0d4e" providerId="LiveId" clId="{90B1773E-6AE0-4ED7-ADE5-4F0A71146B02}" dt="2021-08-03T09:01:26.130" v="2599"/>
          <ac:picMkLst>
            <pc:docMk/>
            <pc:sldMk cId="304313435" sldId="267"/>
            <ac:picMk id="6" creationId="{D9326796-12F7-4735-B26A-9994308F34BF}"/>
          </ac:picMkLst>
        </pc:picChg>
      </pc:sldChg>
      <pc:sldChg chg="modSp new mod">
        <pc:chgData name="천 성원" userId="9b0015a315ea0d4e" providerId="LiveId" clId="{90B1773E-6AE0-4ED7-ADE5-4F0A71146B02}" dt="2021-08-04T04:03:59.905" v="6918" actId="113"/>
        <pc:sldMkLst>
          <pc:docMk/>
          <pc:sldMk cId="3126999387" sldId="268"/>
        </pc:sldMkLst>
        <pc:spChg chg="mod">
          <ac:chgData name="천 성원" userId="9b0015a315ea0d4e" providerId="LiveId" clId="{90B1773E-6AE0-4ED7-ADE5-4F0A71146B02}" dt="2021-08-04T03:41:28.142" v="6542"/>
          <ac:spMkLst>
            <pc:docMk/>
            <pc:sldMk cId="3126999387" sldId="268"/>
            <ac:spMk id="2" creationId="{41278861-D79E-4B92-B8AA-34985ACC57B7}"/>
          </ac:spMkLst>
        </pc:spChg>
        <pc:spChg chg="mod">
          <ac:chgData name="천 성원" userId="9b0015a315ea0d4e" providerId="LiveId" clId="{90B1773E-6AE0-4ED7-ADE5-4F0A71146B02}" dt="2021-08-04T04:03:59.905" v="6918" actId="113"/>
          <ac:spMkLst>
            <pc:docMk/>
            <pc:sldMk cId="3126999387" sldId="268"/>
            <ac:spMk id="3" creationId="{9EEBE544-F6E2-4026-AF64-22D5BE377C86}"/>
          </ac:spMkLst>
        </pc:spChg>
      </pc:sldChg>
      <pc:sldChg chg="addSp delSp modSp new mod">
        <pc:chgData name="천 성원" userId="9b0015a315ea0d4e" providerId="LiveId" clId="{90B1773E-6AE0-4ED7-ADE5-4F0A71146B02}" dt="2021-08-04T03:41:02.271" v="6463" actId="20577"/>
        <pc:sldMkLst>
          <pc:docMk/>
          <pc:sldMk cId="116235374" sldId="269"/>
        </pc:sldMkLst>
        <pc:spChg chg="mod">
          <ac:chgData name="천 성원" userId="9b0015a315ea0d4e" providerId="LiveId" clId="{90B1773E-6AE0-4ED7-ADE5-4F0A71146B02}" dt="2021-08-04T03:41:02.271" v="6463" actId="20577"/>
          <ac:spMkLst>
            <pc:docMk/>
            <pc:sldMk cId="116235374" sldId="269"/>
            <ac:spMk id="2" creationId="{CFD7AA1D-0CF7-4DF1-A9F4-2856FE2D196A}"/>
          </ac:spMkLst>
        </pc:spChg>
        <pc:spChg chg="del">
          <ac:chgData name="천 성원" userId="9b0015a315ea0d4e" providerId="LiveId" clId="{90B1773E-6AE0-4ED7-ADE5-4F0A71146B02}" dt="2021-08-03T09:06:52.344" v="2921" actId="21"/>
          <ac:spMkLst>
            <pc:docMk/>
            <pc:sldMk cId="116235374" sldId="269"/>
            <ac:spMk id="3" creationId="{B5B2D819-24E6-490C-B097-02646BB6A0F9}"/>
          </ac:spMkLst>
        </pc:spChg>
        <pc:spChg chg="add del mod">
          <ac:chgData name="천 성원" userId="9b0015a315ea0d4e" providerId="LiveId" clId="{90B1773E-6AE0-4ED7-ADE5-4F0A71146B02}" dt="2021-08-04T03:30:48.192" v="6104" actId="21"/>
          <ac:spMkLst>
            <pc:docMk/>
            <pc:sldMk cId="116235374" sldId="269"/>
            <ac:spMk id="5" creationId="{03461452-F390-48AE-8B46-E8F5379EDF9A}"/>
          </ac:spMkLst>
        </pc:spChg>
        <pc:spChg chg="add del mod">
          <ac:chgData name="천 성원" userId="9b0015a315ea0d4e" providerId="LiveId" clId="{90B1773E-6AE0-4ED7-ADE5-4F0A71146B02}" dt="2021-08-04T03:30:46.757" v="6103" actId="21"/>
          <ac:spMkLst>
            <pc:docMk/>
            <pc:sldMk cId="116235374" sldId="269"/>
            <ac:spMk id="6" creationId="{23851490-2BE4-40B6-96A2-953F0805EFE7}"/>
          </ac:spMkLst>
        </pc:spChg>
        <pc:spChg chg="add del">
          <ac:chgData name="천 성원" userId="9b0015a315ea0d4e" providerId="LiveId" clId="{90B1773E-6AE0-4ED7-ADE5-4F0A71146B02}" dt="2021-08-03T09:07:38.361" v="2998" actId="22"/>
          <ac:spMkLst>
            <pc:docMk/>
            <pc:sldMk cId="116235374" sldId="269"/>
            <ac:spMk id="8" creationId="{2847FA67-66E2-47CF-8852-A022201799E8}"/>
          </ac:spMkLst>
        </pc:spChg>
        <pc:spChg chg="add del mod topLvl">
          <ac:chgData name="천 성원" userId="9b0015a315ea0d4e" providerId="LiveId" clId="{90B1773E-6AE0-4ED7-ADE5-4F0A71146B02}" dt="2021-08-04T03:28:48.921" v="6086" actId="21"/>
          <ac:spMkLst>
            <pc:docMk/>
            <pc:sldMk cId="116235374" sldId="269"/>
            <ac:spMk id="9" creationId="{A34EFE2B-8E71-4E16-9D29-292DAF5F66E8}"/>
          </ac:spMkLst>
        </pc:spChg>
        <pc:spChg chg="add del mod">
          <ac:chgData name="천 성원" userId="9b0015a315ea0d4e" providerId="LiveId" clId="{90B1773E-6AE0-4ED7-ADE5-4F0A71146B02}" dt="2021-08-04T03:30:16.922" v="6093" actId="21"/>
          <ac:spMkLst>
            <pc:docMk/>
            <pc:sldMk cId="116235374" sldId="269"/>
            <ac:spMk id="10" creationId="{E83C915C-9775-4C96-932F-F31000DF2BCB}"/>
          </ac:spMkLst>
        </pc:spChg>
        <pc:grpChg chg="add del mod">
          <ac:chgData name="천 성원" userId="9b0015a315ea0d4e" providerId="LiveId" clId="{90B1773E-6AE0-4ED7-ADE5-4F0A71146B02}" dt="2021-08-04T03:28:48.921" v="6086" actId="21"/>
          <ac:grpSpMkLst>
            <pc:docMk/>
            <pc:sldMk cId="116235374" sldId="269"/>
            <ac:grpSpMk id="25" creationId="{EB657413-C0A8-4BA5-82F0-7662F12CE8D6}"/>
          </ac:grpSpMkLst>
        </pc:grpChg>
        <pc:picChg chg="add mod">
          <ac:chgData name="천 성원" userId="9b0015a315ea0d4e" providerId="LiveId" clId="{90B1773E-6AE0-4ED7-ADE5-4F0A71146B02}" dt="2021-08-04T03:29:05.436" v="6092" actId="1076"/>
          <ac:picMkLst>
            <pc:docMk/>
            <pc:sldMk cId="116235374" sldId="269"/>
            <ac:picMk id="7" creationId="{EF7973A1-8209-490B-AA96-57B9AA81B293}"/>
          </ac:picMkLst>
        </pc:picChg>
        <pc:picChg chg="add mod">
          <ac:chgData name="천 성원" userId="9b0015a315ea0d4e" providerId="LiveId" clId="{90B1773E-6AE0-4ED7-ADE5-4F0A71146B02}" dt="2021-08-04T03:30:35.710" v="6102" actId="1076"/>
          <ac:picMkLst>
            <pc:docMk/>
            <pc:sldMk cId="116235374" sldId="269"/>
            <ac:picMk id="12" creationId="{FB92BFFF-2922-4169-889A-B70A1C9CBB5D}"/>
          </ac:picMkLst>
        </pc:picChg>
        <pc:picChg chg="add mod">
          <ac:chgData name="천 성원" userId="9b0015a315ea0d4e" providerId="LiveId" clId="{90B1773E-6AE0-4ED7-ADE5-4F0A71146B02}" dt="2021-08-04T03:31:49.049" v="6115" actId="1076"/>
          <ac:picMkLst>
            <pc:docMk/>
            <pc:sldMk cId="116235374" sldId="269"/>
            <ac:picMk id="14" creationId="{04028B7E-B821-4F4C-A3A1-A6DF0A488A0A}"/>
          </ac:picMkLst>
        </pc:picChg>
        <pc:picChg chg="add mod">
          <ac:chgData name="천 성원" userId="9b0015a315ea0d4e" providerId="LiveId" clId="{90B1773E-6AE0-4ED7-ADE5-4F0A71146B02}" dt="2021-08-04T03:32:06.384" v="6125" actId="1076"/>
          <ac:picMkLst>
            <pc:docMk/>
            <pc:sldMk cId="116235374" sldId="269"/>
            <ac:picMk id="17" creationId="{D1FBC7DD-3ACA-4BD8-8B5F-3438F305F312}"/>
          </ac:picMkLst>
        </pc:picChg>
        <pc:cxnChg chg="add mod topLvl">
          <ac:chgData name="천 성원" userId="9b0015a315ea0d4e" providerId="LiveId" clId="{90B1773E-6AE0-4ED7-ADE5-4F0A71146B02}" dt="2021-08-04T03:28:48.921" v="6086" actId="21"/>
          <ac:cxnSpMkLst>
            <pc:docMk/>
            <pc:sldMk cId="116235374" sldId="269"/>
            <ac:cxnSpMk id="11" creationId="{3DCD63B4-411E-4896-8B10-D625498F56CA}"/>
          </ac:cxnSpMkLst>
        </pc:cxnChg>
        <pc:cxnChg chg="add mod">
          <ac:chgData name="천 성원" userId="9b0015a315ea0d4e" providerId="LiveId" clId="{90B1773E-6AE0-4ED7-ADE5-4F0A71146B02}" dt="2021-08-04T03:30:16.922" v="6093" actId="21"/>
          <ac:cxnSpMkLst>
            <pc:docMk/>
            <pc:sldMk cId="116235374" sldId="269"/>
            <ac:cxnSpMk id="15" creationId="{1A026C93-A46C-4739-A344-677F86EC17D4}"/>
          </ac:cxnSpMkLst>
        </pc:cxnChg>
      </pc:sldChg>
      <pc:sldChg chg="addSp delSp modSp new mod">
        <pc:chgData name="천 성원" userId="9b0015a315ea0d4e" providerId="LiveId" clId="{90B1773E-6AE0-4ED7-ADE5-4F0A71146B02}" dt="2021-08-04T04:04:12.742" v="6919" actId="20577"/>
        <pc:sldMkLst>
          <pc:docMk/>
          <pc:sldMk cId="3383934340" sldId="270"/>
        </pc:sldMkLst>
        <pc:spChg chg="mod">
          <ac:chgData name="천 성원" userId="9b0015a315ea0d4e" providerId="LiveId" clId="{90B1773E-6AE0-4ED7-ADE5-4F0A71146B02}" dt="2021-08-04T03:41:12.964" v="6497" actId="20577"/>
          <ac:spMkLst>
            <pc:docMk/>
            <pc:sldMk cId="3383934340" sldId="270"/>
            <ac:spMk id="2" creationId="{29217854-9DF3-47CD-AC87-3282C3AC8958}"/>
          </ac:spMkLst>
        </pc:spChg>
        <pc:spChg chg="del">
          <ac:chgData name="천 성원" userId="9b0015a315ea0d4e" providerId="LiveId" clId="{90B1773E-6AE0-4ED7-ADE5-4F0A71146B02}" dt="2021-08-03T09:13:29.509" v="3194" actId="21"/>
          <ac:spMkLst>
            <pc:docMk/>
            <pc:sldMk cId="3383934340" sldId="270"/>
            <ac:spMk id="3" creationId="{59F2BBA0-F819-4002-B6EF-568AF488F015}"/>
          </ac:spMkLst>
        </pc:spChg>
        <pc:spChg chg="add del mod">
          <ac:chgData name="천 성원" userId="9b0015a315ea0d4e" providerId="LiveId" clId="{90B1773E-6AE0-4ED7-ADE5-4F0A71146B02}" dt="2021-08-03T09:13:32.786" v="3196" actId="21"/>
          <ac:spMkLst>
            <pc:docMk/>
            <pc:sldMk cId="3383934340" sldId="270"/>
            <ac:spMk id="5" creationId="{49350042-22D6-4A54-AA97-736B1F68ADD1}"/>
          </ac:spMkLst>
        </pc:spChg>
        <pc:spChg chg="mod">
          <ac:chgData name="천 성원" userId="9b0015a315ea0d4e" providerId="LiveId" clId="{90B1773E-6AE0-4ED7-ADE5-4F0A71146B02}" dt="2021-08-04T03:25:57.451" v="6085" actId="14100"/>
          <ac:spMkLst>
            <pc:docMk/>
            <pc:sldMk cId="3383934340" sldId="270"/>
            <ac:spMk id="9" creationId="{BBA80D39-B69B-4EEE-B3B6-609ACB3D737B}"/>
          </ac:spMkLst>
        </pc:spChg>
        <pc:spChg chg="mod">
          <ac:chgData name="천 성원" userId="9b0015a315ea0d4e" providerId="LiveId" clId="{90B1773E-6AE0-4ED7-ADE5-4F0A71146B02}" dt="2021-08-04T04:04:12.742" v="6919" actId="20577"/>
          <ac:spMkLst>
            <pc:docMk/>
            <pc:sldMk cId="3383934340" sldId="270"/>
            <ac:spMk id="10" creationId="{51EBEC58-2B05-4696-B3B9-0C2A04AB2606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13" creationId="{C1A26A88-D2CE-42B8-BEA9-5D03D1D6E561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14" creationId="{7BDBE062-68F0-4038-9E6C-42C7DE96E0AB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15" creationId="{4698AE9E-EE78-4E68-B2A7-D833C656C49A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17" creationId="{D91B4EA7-6BE0-404A-A1AF-571B1A94642C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18" creationId="{FCED2663-AB21-4BBF-BAF3-7209DEDA8303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19" creationId="{D3C7E3FA-659C-4CE5-B609-DCC0138B3810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0" creationId="{B91C3AC6-AA05-4AB7-80D4-B3742C8E93BC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1" creationId="{0E232E64-520F-44AA-BE07-B5FB8652AB66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2" creationId="{D0267A8D-05D3-473A-BAF7-BF3A61F9A361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3" creationId="{E1BAE80C-0F5D-4786-AAA0-A1967EF3E3BD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4" creationId="{58C26FD1-8EE3-4F3D-8C36-F899BDC4423E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5" creationId="{F8C9DBA2-B653-4F3B-835C-93AF2A1B7927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6" creationId="{1BE49B08-070F-46A0-B20A-3B91E2EA0B15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7" creationId="{FD53CF8D-39A9-48D8-8D00-DEB7C6498564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8" creationId="{0705F5CD-B0DD-4C28-A821-0EC018C5B0CE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29" creationId="{6E3616AA-44CB-4139-9EF1-1A38F6C1A8BE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30" creationId="{42F23F01-3D4A-4F68-99A1-CA4F09EB0218}"/>
          </ac:spMkLst>
        </pc:spChg>
        <pc:spChg chg="mod">
          <ac:chgData name="천 성원" userId="9b0015a315ea0d4e" providerId="LiveId" clId="{90B1773E-6AE0-4ED7-ADE5-4F0A71146B02}" dt="2021-08-03T09:13:36.102" v="3197"/>
          <ac:spMkLst>
            <pc:docMk/>
            <pc:sldMk cId="3383934340" sldId="270"/>
            <ac:spMk id="31" creationId="{C9238408-9BD3-4CA0-ADF7-80B83A359859}"/>
          </ac:spMkLst>
        </pc:spChg>
        <pc:spChg chg="add del mod">
          <ac:chgData name="천 성원" userId="9b0015a315ea0d4e" providerId="LiveId" clId="{90B1773E-6AE0-4ED7-ADE5-4F0A71146B02}" dt="2021-08-04T03:32:36.728" v="6126" actId="21"/>
          <ac:spMkLst>
            <pc:docMk/>
            <pc:sldMk cId="3383934340" sldId="270"/>
            <ac:spMk id="33" creationId="{596AF134-15C2-4374-BE3E-1B800C244FB4}"/>
          </ac:spMkLst>
        </pc:spChg>
        <pc:grpChg chg="add mod">
          <ac:chgData name="천 성원" userId="9b0015a315ea0d4e" providerId="LiveId" clId="{90B1773E-6AE0-4ED7-ADE5-4F0A71146B02}" dt="2021-08-04T03:35:57.214" v="6335" actId="1076"/>
          <ac:grpSpMkLst>
            <pc:docMk/>
            <pc:sldMk cId="3383934340" sldId="270"/>
            <ac:grpSpMk id="6" creationId="{8F407A3A-5130-4E66-8D5D-7E62EC95761A}"/>
          </ac:grpSpMkLst>
        </pc:grpChg>
        <pc:grpChg chg="mod">
          <ac:chgData name="천 성원" userId="9b0015a315ea0d4e" providerId="LiveId" clId="{90B1773E-6AE0-4ED7-ADE5-4F0A71146B02}" dt="2021-08-03T09:13:36.102" v="3197"/>
          <ac:grpSpMkLst>
            <pc:docMk/>
            <pc:sldMk cId="3383934340" sldId="270"/>
            <ac:grpSpMk id="7" creationId="{2A1984C4-7C64-4417-B63B-0249C4352DEE}"/>
          </ac:grpSpMkLst>
        </pc:grpChg>
        <pc:grpChg chg="mod">
          <ac:chgData name="천 성원" userId="9b0015a315ea0d4e" providerId="LiveId" clId="{90B1773E-6AE0-4ED7-ADE5-4F0A71146B02}" dt="2021-08-03T09:13:36.102" v="3197"/>
          <ac:grpSpMkLst>
            <pc:docMk/>
            <pc:sldMk cId="3383934340" sldId="270"/>
            <ac:grpSpMk id="11" creationId="{98DF1C95-F0C8-4FE0-80AC-77814ACF1EAA}"/>
          </ac:grpSpMkLst>
        </pc:grpChg>
        <pc:grpChg chg="mod">
          <ac:chgData name="천 성원" userId="9b0015a315ea0d4e" providerId="LiveId" clId="{90B1773E-6AE0-4ED7-ADE5-4F0A71146B02}" dt="2021-08-03T09:13:36.102" v="3197"/>
          <ac:grpSpMkLst>
            <pc:docMk/>
            <pc:sldMk cId="3383934340" sldId="270"/>
            <ac:grpSpMk id="12" creationId="{C92B155F-DA88-4101-B3C1-9C8B1BD7C371}"/>
          </ac:grpSpMkLst>
        </pc:grpChg>
        <pc:grpChg chg="mod">
          <ac:chgData name="천 성원" userId="9b0015a315ea0d4e" providerId="LiveId" clId="{90B1773E-6AE0-4ED7-ADE5-4F0A71146B02}" dt="2021-08-03T09:13:36.102" v="3197"/>
          <ac:grpSpMkLst>
            <pc:docMk/>
            <pc:sldMk cId="3383934340" sldId="270"/>
            <ac:grpSpMk id="16" creationId="{7AD826FA-B134-4587-B518-5D6B11B607F7}"/>
          </ac:grpSpMkLst>
        </pc:grpChg>
        <pc:cxnChg chg="mod">
          <ac:chgData name="천 성원" userId="9b0015a315ea0d4e" providerId="LiveId" clId="{90B1773E-6AE0-4ED7-ADE5-4F0A71146B02}" dt="2021-08-04T03:25:57.451" v="6085" actId="14100"/>
          <ac:cxnSpMkLst>
            <pc:docMk/>
            <pc:sldMk cId="3383934340" sldId="270"/>
            <ac:cxnSpMk id="8" creationId="{928293A2-7FA2-46DA-B6E2-BB5A65CF02BD}"/>
          </ac:cxnSpMkLst>
        </pc:cxnChg>
      </pc:sldChg>
      <pc:sldChg chg="addSp delSp modSp new mod">
        <pc:chgData name="천 성원" userId="9b0015a315ea0d4e" providerId="LiveId" clId="{90B1773E-6AE0-4ED7-ADE5-4F0A71146B02}" dt="2021-08-04T03:56:45.603" v="6597" actId="14100"/>
        <pc:sldMkLst>
          <pc:docMk/>
          <pc:sldMk cId="553769886" sldId="271"/>
        </pc:sldMkLst>
        <pc:spChg chg="mod">
          <ac:chgData name="천 성원" userId="9b0015a315ea0d4e" providerId="LiveId" clId="{90B1773E-6AE0-4ED7-ADE5-4F0A71146B02}" dt="2021-08-04T03:41:23.571" v="6535" actId="20577"/>
          <ac:spMkLst>
            <pc:docMk/>
            <pc:sldMk cId="553769886" sldId="271"/>
            <ac:spMk id="2" creationId="{09053CF2-4E4E-47B1-8E3E-AE760279B9B5}"/>
          </ac:spMkLst>
        </pc:spChg>
        <pc:spChg chg="del">
          <ac:chgData name="천 성원" userId="9b0015a315ea0d4e" providerId="LiveId" clId="{90B1773E-6AE0-4ED7-ADE5-4F0A71146B02}" dt="2021-08-03T09:14:34.141" v="3306" actId="21"/>
          <ac:spMkLst>
            <pc:docMk/>
            <pc:sldMk cId="553769886" sldId="271"/>
            <ac:spMk id="3" creationId="{C73F1184-5389-45C5-8158-E20E00A31842}"/>
          </ac:spMkLst>
        </pc:spChg>
        <pc:spChg chg="add del mod">
          <ac:chgData name="천 성원" userId="9b0015a315ea0d4e" providerId="LiveId" clId="{90B1773E-6AE0-4ED7-ADE5-4F0A71146B02}" dt="2021-08-04T03:36:47.261" v="6348" actId="21"/>
          <ac:spMkLst>
            <pc:docMk/>
            <pc:sldMk cId="553769886" sldId="271"/>
            <ac:spMk id="5" creationId="{6CB3800B-1CDE-42B4-8B8E-32B686379574}"/>
          </ac:spMkLst>
        </pc:spChg>
        <pc:spChg chg="add del mod">
          <ac:chgData name="천 성원" userId="9b0015a315ea0d4e" providerId="LiveId" clId="{90B1773E-6AE0-4ED7-ADE5-4F0A71146B02}" dt="2021-08-04T03:36:48.064" v="6349" actId="21"/>
          <ac:spMkLst>
            <pc:docMk/>
            <pc:sldMk cId="553769886" sldId="271"/>
            <ac:spMk id="6" creationId="{54EE509D-86F3-406D-BB75-C3E027D879E1}"/>
          </ac:spMkLst>
        </pc:spChg>
        <pc:spChg chg="del mod topLvl">
          <ac:chgData name="천 성원" userId="9b0015a315ea0d4e" providerId="LiveId" clId="{90B1773E-6AE0-4ED7-ADE5-4F0A71146B02}" dt="2021-08-04T03:36:59.694" v="6355" actId="21"/>
          <ac:spMkLst>
            <pc:docMk/>
            <pc:sldMk cId="553769886" sldId="271"/>
            <ac:spMk id="8" creationId="{BD7A72EE-4C37-4ECD-AB8E-F296241C8AAB}"/>
          </ac:spMkLst>
        </pc:spChg>
        <pc:spChg chg="del mod topLvl">
          <ac:chgData name="천 성원" userId="9b0015a315ea0d4e" providerId="LiveId" clId="{90B1773E-6AE0-4ED7-ADE5-4F0A71146B02}" dt="2021-08-04T03:36:57.076" v="6353" actId="21"/>
          <ac:spMkLst>
            <pc:docMk/>
            <pc:sldMk cId="553769886" sldId="271"/>
            <ac:spMk id="11" creationId="{38709A63-2874-4052-8E92-584EDC9A06FF}"/>
          </ac:spMkLst>
        </pc:spChg>
        <pc:spChg chg="add del mod">
          <ac:chgData name="천 성원" userId="9b0015a315ea0d4e" providerId="LiveId" clId="{90B1773E-6AE0-4ED7-ADE5-4F0A71146B02}" dt="2021-08-04T03:37:02.754" v="6356" actId="21"/>
          <ac:spMkLst>
            <pc:docMk/>
            <pc:sldMk cId="553769886" sldId="271"/>
            <ac:spMk id="13" creationId="{886F1FC1-B6DF-430C-83A9-52F1034F943A}"/>
          </ac:spMkLst>
        </pc:spChg>
        <pc:grpChg chg="add del mod">
          <ac:chgData name="천 성원" userId="9b0015a315ea0d4e" providerId="LiveId" clId="{90B1773E-6AE0-4ED7-ADE5-4F0A71146B02}" dt="2021-08-04T03:36:59.694" v="6355" actId="21"/>
          <ac:grpSpMkLst>
            <pc:docMk/>
            <pc:sldMk cId="553769886" sldId="271"/>
            <ac:grpSpMk id="7" creationId="{B787CC6E-42C9-47EC-880E-8449E1A082B9}"/>
          </ac:grpSpMkLst>
        </pc:grpChg>
        <pc:grpChg chg="add del mod">
          <ac:chgData name="천 성원" userId="9b0015a315ea0d4e" providerId="LiveId" clId="{90B1773E-6AE0-4ED7-ADE5-4F0A71146B02}" dt="2021-08-04T03:36:57.076" v="6353" actId="21"/>
          <ac:grpSpMkLst>
            <pc:docMk/>
            <pc:sldMk cId="553769886" sldId="271"/>
            <ac:grpSpMk id="10" creationId="{05E116D1-079E-401D-BA00-16B4818284AF}"/>
          </ac:grpSpMkLst>
        </pc:grpChg>
        <pc:picChg chg="add mod">
          <ac:chgData name="천 성원" userId="9b0015a315ea0d4e" providerId="LiveId" clId="{90B1773E-6AE0-4ED7-ADE5-4F0A71146B02}" dt="2021-08-04T03:51:47.326" v="6559" actId="1076"/>
          <ac:picMkLst>
            <pc:docMk/>
            <pc:sldMk cId="553769886" sldId="271"/>
            <ac:picMk id="17" creationId="{AC17C1E3-A48F-4CCB-9DE9-60C646B3C018}"/>
          </ac:picMkLst>
        </pc:picChg>
        <pc:picChg chg="add mod">
          <ac:chgData name="천 성원" userId="9b0015a315ea0d4e" providerId="LiveId" clId="{90B1773E-6AE0-4ED7-ADE5-4F0A71146B02}" dt="2021-08-04T03:53:45.005" v="6567" actId="1076"/>
          <ac:picMkLst>
            <pc:docMk/>
            <pc:sldMk cId="553769886" sldId="271"/>
            <ac:picMk id="19" creationId="{3278D269-2505-46B7-88E3-9A745C6B347E}"/>
          </ac:picMkLst>
        </pc:picChg>
        <pc:picChg chg="add mod">
          <ac:chgData name="천 성원" userId="9b0015a315ea0d4e" providerId="LiveId" clId="{90B1773E-6AE0-4ED7-ADE5-4F0A71146B02}" dt="2021-08-04T03:55:43.393" v="6579" actId="14100"/>
          <ac:picMkLst>
            <pc:docMk/>
            <pc:sldMk cId="553769886" sldId="271"/>
            <ac:picMk id="21" creationId="{CFC71FE2-DF34-4923-B51A-3DBD1D8239E7}"/>
          </ac:picMkLst>
        </pc:picChg>
        <pc:picChg chg="add mod">
          <ac:chgData name="천 성원" userId="9b0015a315ea0d4e" providerId="LiveId" clId="{90B1773E-6AE0-4ED7-ADE5-4F0A71146B02}" dt="2021-08-04T03:56:26.266" v="6593" actId="14100"/>
          <ac:picMkLst>
            <pc:docMk/>
            <pc:sldMk cId="553769886" sldId="271"/>
            <ac:picMk id="26" creationId="{AA451A58-FBE6-4CAC-BAA9-971E340DC805}"/>
          </ac:picMkLst>
        </pc:picChg>
        <pc:cxnChg chg="mod topLvl">
          <ac:chgData name="천 성원" userId="9b0015a315ea0d4e" providerId="LiveId" clId="{90B1773E-6AE0-4ED7-ADE5-4F0A71146B02}" dt="2021-08-04T03:56:40.357" v="6596" actId="14100"/>
          <ac:cxnSpMkLst>
            <pc:docMk/>
            <pc:sldMk cId="553769886" sldId="271"/>
            <ac:cxnSpMk id="9" creationId="{884F8BAF-6082-41BE-AEF0-0728323D4588}"/>
          </ac:cxnSpMkLst>
        </pc:cxnChg>
        <pc:cxnChg chg="mod topLvl">
          <ac:chgData name="천 성원" userId="9b0015a315ea0d4e" providerId="LiveId" clId="{90B1773E-6AE0-4ED7-ADE5-4F0A71146B02}" dt="2021-08-04T03:56:45.603" v="6597" actId="14100"/>
          <ac:cxnSpMkLst>
            <pc:docMk/>
            <pc:sldMk cId="553769886" sldId="271"/>
            <ac:cxnSpMk id="12" creationId="{A17E16BC-BE16-4B0D-844C-5E81B49B36AC}"/>
          </ac:cxnSpMkLst>
        </pc:cxnChg>
      </pc:sldChg>
      <pc:sldChg chg="modSp new mod">
        <pc:chgData name="천 성원" userId="9b0015a315ea0d4e" providerId="LiveId" clId="{90B1773E-6AE0-4ED7-ADE5-4F0A71146B02}" dt="2021-08-03T10:33:04.183" v="4586" actId="20577"/>
        <pc:sldMkLst>
          <pc:docMk/>
          <pc:sldMk cId="2503406651" sldId="272"/>
        </pc:sldMkLst>
        <pc:spChg chg="mod">
          <ac:chgData name="천 성원" userId="9b0015a315ea0d4e" providerId="LiveId" clId="{90B1773E-6AE0-4ED7-ADE5-4F0A71146B02}" dt="2021-08-03T10:13:40.097" v="3533"/>
          <ac:spMkLst>
            <pc:docMk/>
            <pc:sldMk cId="2503406651" sldId="272"/>
            <ac:spMk id="2" creationId="{4DC88A35-A254-40EC-891B-AC7840FC3CF5}"/>
          </ac:spMkLst>
        </pc:spChg>
        <pc:spChg chg="mod">
          <ac:chgData name="천 성원" userId="9b0015a315ea0d4e" providerId="LiveId" clId="{90B1773E-6AE0-4ED7-ADE5-4F0A71146B02}" dt="2021-08-03T10:33:04.183" v="4586" actId="20577"/>
          <ac:spMkLst>
            <pc:docMk/>
            <pc:sldMk cId="2503406651" sldId="272"/>
            <ac:spMk id="3" creationId="{FCD8C739-7C7A-45CA-BA29-BB64657CF586}"/>
          </ac:spMkLst>
        </pc:spChg>
      </pc:sldChg>
      <pc:sldChg chg="addSp delSp modSp new mod ord">
        <pc:chgData name="천 성원" userId="9b0015a315ea0d4e" providerId="LiveId" clId="{90B1773E-6AE0-4ED7-ADE5-4F0A71146B02}" dt="2021-08-04T07:22:18.231" v="7163" actId="21"/>
        <pc:sldMkLst>
          <pc:docMk/>
          <pc:sldMk cId="3884468709" sldId="273"/>
        </pc:sldMkLst>
        <pc:spChg chg="mod">
          <ac:chgData name="천 성원" userId="9b0015a315ea0d4e" providerId="LiveId" clId="{90B1773E-6AE0-4ED7-ADE5-4F0A71146B02}" dt="2021-08-03T10:15:22.656" v="3711"/>
          <ac:spMkLst>
            <pc:docMk/>
            <pc:sldMk cId="3884468709" sldId="273"/>
            <ac:spMk id="2" creationId="{43530DC3-739B-4E69-916A-EF6F8E2B03EF}"/>
          </ac:spMkLst>
        </pc:spChg>
        <pc:spChg chg="add del mod">
          <ac:chgData name="천 성원" userId="9b0015a315ea0d4e" providerId="LiveId" clId="{90B1773E-6AE0-4ED7-ADE5-4F0A71146B02}" dt="2021-08-03T10:32:33.509" v="4563" actId="255"/>
          <ac:spMkLst>
            <pc:docMk/>
            <pc:sldMk cId="3884468709" sldId="273"/>
            <ac:spMk id="3" creationId="{D0297CC1-FBD0-49BC-B0BB-35D01816B406}"/>
          </ac:spMkLst>
        </pc:spChg>
        <pc:graphicFrameChg chg="add mod modGraphic">
          <ac:chgData name="천 성원" userId="9b0015a315ea0d4e" providerId="LiveId" clId="{90B1773E-6AE0-4ED7-ADE5-4F0A71146B02}" dt="2021-08-04T07:22:18.231" v="7163" actId="21"/>
          <ac:graphicFrameMkLst>
            <pc:docMk/>
            <pc:sldMk cId="3884468709" sldId="273"/>
            <ac:graphicFrameMk id="5" creationId="{467921A7-5CBA-44BB-9E21-734F1E0FBE83}"/>
          </ac:graphicFrameMkLst>
        </pc:graphicFrameChg>
      </pc:sldChg>
      <pc:sldChg chg="addSp delSp modSp new del mod">
        <pc:chgData name="천 성원" userId="9b0015a315ea0d4e" providerId="LiveId" clId="{90B1773E-6AE0-4ED7-ADE5-4F0A71146B02}" dt="2021-08-03T10:32:50.044" v="4584" actId="2696"/>
        <pc:sldMkLst>
          <pc:docMk/>
          <pc:sldMk cId="3664309228" sldId="274"/>
        </pc:sldMkLst>
        <pc:spChg chg="mod">
          <ac:chgData name="천 성원" userId="9b0015a315ea0d4e" providerId="LiveId" clId="{90B1773E-6AE0-4ED7-ADE5-4F0A71146B02}" dt="2021-08-03T10:22:11.996" v="4113"/>
          <ac:spMkLst>
            <pc:docMk/>
            <pc:sldMk cId="3664309228" sldId="274"/>
            <ac:spMk id="2" creationId="{74675561-6635-4A76-8DC6-1F2EA135CDDB}"/>
          </ac:spMkLst>
        </pc:spChg>
        <pc:spChg chg="del">
          <ac:chgData name="천 성원" userId="9b0015a315ea0d4e" providerId="LiveId" clId="{90B1773E-6AE0-4ED7-ADE5-4F0A71146B02}" dt="2021-08-03T10:22:24.071" v="4114"/>
          <ac:spMkLst>
            <pc:docMk/>
            <pc:sldMk cId="3664309228" sldId="274"/>
            <ac:spMk id="3" creationId="{2B9369C8-370C-4B38-A52E-5B4302AC1463}"/>
          </ac:spMkLst>
        </pc:spChg>
        <pc:spChg chg="add mod">
          <ac:chgData name="천 성원" userId="9b0015a315ea0d4e" providerId="LiveId" clId="{90B1773E-6AE0-4ED7-ADE5-4F0A71146B02}" dt="2021-08-03T10:26:30.018" v="4283" actId="1076"/>
          <ac:spMkLst>
            <pc:docMk/>
            <pc:sldMk cId="3664309228" sldId="274"/>
            <ac:spMk id="6" creationId="{42763DBF-B112-4573-AAC7-08615D631347}"/>
          </ac:spMkLst>
        </pc:spChg>
        <pc:spChg chg="add mod">
          <ac:chgData name="천 성원" userId="9b0015a315ea0d4e" providerId="LiveId" clId="{90B1773E-6AE0-4ED7-ADE5-4F0A71146B02}" dt="2021-08-03T10:26:48.097" v="4292" actId="1076"/>
          <ac:spMkLst>
            <pc:docMk/>
            <pc:sldMk cId="3664309228" sldId="274"/>
            <ac:spMk id="7" creationId="{4F9F275C-E939-4BD3-9EAC-A79814976405}"/>
          </ac:spMkLst>
        </pc:spChg>
        <pc:graphicFrameChg chg="add mod modGraphic">
          <ac:chgData name="천 성원" userId="9b0015a315ea0d4e" providerId="LiveId" clId="{90B1773E-6AE0-4ED7-ADE5-4F0A71146B02}" dt="2021-08-03T10:26:39.027" v="4290" actId="20577"/>
          <ac:graphicFrameMkLst>
            <pc:docMk/>
            <pc:sldMk cId="3664309228" sldId="274"/>
            <ac:graphicFrameMk id="5" creationId="{A14DFBB5-CE86-46AC-9A2F-7E9B4D70DDEA}"/>
          </ac:graphicFrameMkLst>
        </pc:graphicFrameChg>
      </pc:sldChg>
      <pc:sldChg chg="modSp new mod">
        <pc:chgData name="천 성원" userId="9b0015a315ea0d4e" providerId="LiveId" clId="{90B1773E-6AE0-4ED7-ADE5-4F0A71146B02}" dt="2021-08-04T07:22:55.198" v="7196"/>
        <pc:sldMkLst>
          <pc:docMk/>
          <pc:sldMk cId="801963280" sldId="275"/>
        </pc:sldMkLst>
        <pc:spChg chg="mod">
          <ac:chgData name="천 성원" userId="9b0015a315ea0d4e" providerId="LiveId" clId="{90B1773E-6AE0-4ED7-ADE5-4F0A71146B02}" dt="2021-08-03T10:32:47.647" v="4583"/>
          <ac:spMkLst>
            <pc:docMk/>
            <pc:sldMk cId="801963280" sldId="275"/>
            <ac:spMk id="2" creationId="{26B6B27D-BD18-4467-9A4A-CD8E3341909B}"/>
          </ac:spMkLst>
        </pc:spChg>
        <pc:spChg chg="mod">
          <ac:chgData name="천 성원" userId="9b0015a315ea0d4e" providerId="LiveId" clId="{90B1773E-6AE0-4ED7-ADE5-4F0A71146B02}" dt="2021-08-04T07:22:55.198" v="7196"/>
          <ac:spMkLst>
            <pc:docMk/>
            <pc:sldMk cId="801963280" sldId="275"/>
            <ac:spMk id="3" creationId="{E7572F33-8208-4F69-BD8A-A6C5E4816360}"/>
          </ac:spMkLst>
        </pc:spChg>
      </pc:sldChg>
      <pc:sldChg chg="addSp delSp modSp new mod">
        <pc:chgData name="천 성원" userId="9b0015a315ea0d4e" providerId="LiveId" clId="{90B1773E-6AE0-4ED7-ADE5-4F0A71146B02}" dt="2021-08-04T07:14:10.548" v="7140"/>
        <pc:sldMkLst>
          <pc:docMk/>
          <pc:sldMk cId="702216611" sldId="276"/>
        </pc:sldMkLst>
        <pc:spChg chg="mod">
          <ac:chgData name="천 성원" userId="9b0015a315ea0d4e" providerId="LiveId" clId="{90B1773E-6AE0-4ED7-ADE5-4F0A71146B02}" dt="2021-08-03T10:45:14.645" v="4872"/>
          <ac:spMkLst>
            <pc:docMk/>
            <pc:sldMk cId="702216611" sldId="276"/>
            <ac:spMk id="2" creationId="{AB48D449-C276-428D-9A28-442903E53115}"/>
          </ac:spMkLst>
        </pc:spChg>
        <pc:spChg chg="add del mod">
          <ac:chgData name="천 성원" userId="9b0015a315ea0d4e" providerId="LiveId" clId="{90B1773E-6AE0-4ED7-ADE5-4F0A71146B02}" dt="2021-08-03T10:35:32.531" v="4627"/>
          <ac:spMkLst>
            <pc:docMk/>
            <pc:sldMk cId="702216611" sldId="276"/>
            <ac:spMk id="3" creationId="{B5D161CB-E46A-4EA4-8FC2-BFF5B72B760D}"/>
          </ac:spMkLst>
        </pc:spChg>
        <pc:spChg chg="add mod">
          <ac:chgData name="천 성원" userId="9b0015a315ea0d4e" providerId="LiveId" clId="{90B1773E-6AE0-4ED7-ADE5-4F0A71146B02}" dt="2021-08-04T04:51:47.840" v="7019" actId="20577"/>
          <ac:spMkLst>
            <pc:docMk/>
            <pc:sldMk cId="702216611" sldId="276"/>
            <ac:spMk id="7" creationId="{70826D10-D42F-4277-B69C-E80527C7BD37}"/>
          </ac:spMkLst>
        </pc:spChg>
        <pc:spChg chg="add mod">
          <ac:chgData name="천 성원" userId="9b0015a315ea0d4e" providerId="LiveId" clId="{90B1773E-6AE0-4ED7-ADE5-4F0A71146B02}" dt="2021-08-04T07:14:10.548" v="7140"/>
          <ac:spMkLst>
            <pc:docMk/>
            <pc:sldMk cId="702216611" sldId="276"/>
            <ac:spMk id="8" creationId="{D9B1F66E-C157-4663-AC01-EAABD3247050}"/>
          </ac:spMkLst>
        </pc:spChg>
        <pc:spChg chg="add mod">
          <ac:chgData name="천 성원" userId="9b0015a315ea0d4e" providerId="LiveId" clId="{90B1773E-6AE0-4ED7-ADE5-4F0A71146B02}" dt="2021-08-04T06:23:35.395" v="7045" actId="20577"/>
          <ac:spMkLst>
            <pc:docMk/>
            <pc:sldMk cId="702216611" sldId="276"/>
            <ac:spMk id="9" creationId="{7A3B39DC-27FD-4AF6-A48F-1D50A5FD7AEF}"/>
          </ac:spMkLst>
        </pc:spChg>
        <pc:picChg chg="add del mod">
          <ac:chgData name="천 성원" userId="9b0015a315ea0d4e" providerId="LiveId" clId="{90B1773E-6AE0-4ED7-ADE5-4F0A71146B02}" dt="2021-08-03T10:35:05.916" v="4602" actId="21"/>
          <ac:picMkLst>
            <pc:docMk/>
            <pc:sldMk cId="702216611" sldId="276"/>
            <ac:picMk id="5" creationId="{818450BB-B53A-4C28-B894-D738BD63AA6D}"/>
          </ac:picMkLst>
        </pc:picChg>
        <pc:picChg chg="add del mod">
          <ac:chgData name="천 성원" userId="9b0015a315ea0d4e" providerId="LiveId" clId="{90B1773E-6AE0-4ED7-ADE5-4F0A71146B02}" dt="2021-08-04T06:41:15.247" v="7060" actId="21"/>
          <ac:picMkLst>
            <pc:docMk/>
            <pc:sldMk cId="702216611" sldId="276"/>
            <ac:picMk id="6" creationId="{C81A9EBB-CA3B-40AC-BBBF-8E9F1B81D0CF}"/>
          </ac:picMkLst>
        </pc:picChg>
        <pc:picChg chg="add mod">
          <ac:chgData name="천 성원" userId="9b0015a315ea0d4e" providerId="LiveId" clId="{90B1773E-6AE0-4ED7-ADE5-4F0A71146B02}" dt="2021-08-04T06:41:35.393" v="7066" actId="1076"/>
          <ac:picMkLst>
            <pc:docMk/>
            <pc:sldMk cId="702216611" sldId="276"/>
            <ac:picMk id="10" creationId="{E5329D8D-811C-491B-A442-DA4B38E7D0E7}"/>
          </ac:picMkLst>
        </pc:picChg>
      </pc:sldChg>
      <pc:sldChg chg="addSp delSp modSp new mod">
        <pc:chgData name="천 성원" userId="9b0015a315ea0d4e" providerId="LiveId" clId="{90B1773E-6AE0-4ED7-ADE5-4F0A71146B02}" dt="2021-08-04T07:14:03.189" v="7124"/>
        <pc:sldMkLst>
          <pc:docMk/>
          <pc:sldMk cId="1949574615" sldId="277"/>
        </pc:sldMkLst>
        <pc:spChg chg="mod">
          <ac:chgData name="천 성원" userId="9b0015a315ea0d4e" providerId="LiveId" clId="{90B1773E-6AE0-4ED7-ADE5-4F0A71146B02}" dt="2021-08-03T10:45:02.833" v="4834"/>
          <ac:spMkLst>
            <pc:docMk/>
            <pc:sldMk cId="1949574615" sldId="277"/>
            <ac:spMk id="2" creationId="{6281592B-444E-49D9-81F4-A08E6B77B5A0}"/>
          </ac:spMkLst>
        </pc:spChg>
        <pc:spChg chg="del mod">
          <ac:chgData name="천 성원" userId="9b0015a315ea0d4e" providerId="LiveId" clId="{90B1773E-6AE0-4ED7-ADE5-4F0A71146B02}" dt="2021-08-03T10:37:56.589" v="4716" actId="21"/>
          <ac:spMkLst>
            <pc:docMk/>
            <pc:sldMk cId="1949574615" sldId="277"/>
            <ac:spMk id="3" creationId="{BE7F35B7-1B34-4F32-96D3-8BD00A48383D}"/>
          </ac:spMkLst>
        </pc:spChg>
        <pc:spChg chg="add del mod">
          <ac:chgData name="천 성원" userId="9b0015a315ea0d4e" providerId="LiveId" clId="{90B1773E-6AE0-4ED7-ADE5-4F0A71146B02}" dt="2021-08-03T10:37:55.035" v="4715" actId="21"/>
          <ac:spMkLst>
            <pc:docMk/>
            <pc:sldMk cId="1949574615" sldId="277"/>
            <ac:spMk id="5" creationId="{E92580FE-7416-4754-B295-9C5D207BFC51}"/>
          </ac:spMkLst>
        </pc:spChg>
        <pc:spChg chg="add del mod">
          <ac:chgData name="천 성원" userId="9b0015a315ea0d4e" providerId="LiveId" clId="{90B1773E-6AE0-4ED7-ADE5-4F0A71146B02}" dt="2021-08-03T10:37:43.269" v="4711"/>
          <ac:spMkLst>
            <pc:docMk/>
            <pc:sldMk cId="1949574615" sldId="277"/>
            <ac:spMk id="6" creationId="{DE8096AC-8298-4EA0-89FA-FE3E448DF9C9}"/>
          </ac:spMkLst>
        </pc:spChg>
        <pc:spChg chg="add del mod">
          <ac:chgData name="천 성원" userId="9b0015a315ea0d4e" providerId="LiveId" clId="{90B1773E-6AE0-4ED7-ADE5-4F0A71146B02}" dt="2021-08-03T10:37:43.269" v="4711"/>
          <ac:spMkLst>
            <pc:docMk/>
            <pc:sldMk cId="1949574615" sldId="277"/>
            <ac:spMk id="7" creationId="{706AB03F-893D-4649-97F3-18A10073180D}"/>
          </ac:spMkLst>
        </pc:spChg>
        <pc:spChg chg="add del mod">
          <ac:chgData name="천 성원" userId="9b0015a315ea0d4e" providerId="LiveId" clId="{90B1773E-6AE0-4ED7-ADE5-4F0A71146B02}" dt="2021-08-03T10:37:43.269" v="4711"/>
          <ac:spMkLst>
            <pc:docMk/>
            <pc:sldMk cId="1949574615" sldId="277"/>
            <ac:spMk id="8" creationId="{80FDEEF4-5923-4993-8E9E-E4F3987D69F0}"/>
          </ac:spMkLst>
        </pc:spChg>
        <pc:spChg chg="add del mod">
          <ac:chgData name="천 성원" userId="9b0015a315ea0d4e" providerId="LiveId" clId="{90B1773E-6AE0-4ED7-ADE5-4F0A71146B02}" dt="2021-08-03T10:37:43.269" v="4711"/>
          <ac:spMkLst>
            <pc:docMk/>
            <pc:sldMk cId="1949574615" sldId="277"/>
            <ac:spMk id="9" creationId="{0DA9674B-D62B-4F86-8307-A72C4F1E2DAB}"/>
          </ac:spMkLst>
        </pc:spChg>
        <pc:spChg chg="add mod">
          <ac:chgData name="천 성원" userId="9b0015a315ea0d4e" providerId="LiveId" clId="{90B1773E-6AE0-4ED7-ADE5-4F0A71146B02}" dt="2021-08-03T10:38:05.359" v="4736"/>
          <ac:spMkLst>
            <pc:docMk/>
            <pc:sldMk cId="1949574615" sldId="277"/>
            <ac:spMk id="10" creationId="{6C7B591A-F4D9-4933-8E82-0D074C63FAF4}"/>
          </ac:spMkLst>
        </pc:spChg>
        <pc:spChg chg="add mod">
          <ac:chgData name="천 성원" userId="9b0015a315ea0d4e" providerId="LiveId" clId="{90B1773E-6AE0-4ED7-ADE5-4F0A71146B02}" dt="2021-08-04T04:53:54.636" v="7028" actId="20577"/>
          <ac:spMkLst>
            <pc:docMk/>
            <pc:sldMk cId="1949574615" sldId="277"/>
            <ac:spMk id="11" creationId="{81B3BF03-EE5C-4E80-8F5C-D4AE157D9030}"/>
          </ac:spMkLst>
        </pc:spChg>
        <pc:spChg chg="add mod">
          <ac:chgData name="천 성원" userId="9b0015a315ea0d4e" providerId="LiveId" clId="{90B1773E-6AE0-4ED7-ADE5-4F0A71146B02}" dt="2021-08-04T07:14:03.189" v="7124"/>
          <ac:spMkLst>
            <pc:docMk/>
            <pc:sldMk cId="1949574615" sldId="277"/>
            <ac:spMk id="12" creationId="{9EC1937F-B6E5-4305-B669-35948D3A0AB4}"/>
          </ac:spMkLst>
        </pc:spChg>
        <pc:spChg chg="add mod">
          <ac:chgData name="천 성원" userId="9b0015a315ea0d4e" providerId="LiveId" clId="{90B1773E-6AE0-4ED7-ADE5-4F0A71146B02}" dt="2021-08-04T06:24:29.476" v="7051" actId="20577"/>
          <ac:spMkLst>
            <pc:docMk/>
            <pc:sldMk cId="1949574615" sldId="277"/>
            <ac:spMk id="13" creationId="{750DEDC3-5DFD-4EF8-B979-74C6E46F1E7B}"/>
          </ac:spMkLst>
        </pc:spChg>
        <pc:picChg chg="add mod">
          <ac:chgData name="천 성원" userId="9b0015a315ea0d4e" providerId="LiveId" clId="{90B1773E-6AE0-4ED7-ADE5-4F0A71146B02}" dt="2021-08-03T10:41:39.249" v="4743" actId="1076"/>
          <ac:picMkLst>
            <pc:docMk/>
            <pc:sldMk cId="1949574615" sldId="277"/>
            <ac:picMk id="15" creationId="{17843A0A-31E9-494E-95B4-3316EAE2C4DA}"/>
          </ac:picMkLst>
        </pc:picChg>
      </pc:sldChg>
      <pc:sldChg chg="addSp delSp modSp new mod">
        <pc:chgData name="천 성원" userId="9b0015a315ea0d4e" providerId="LiveId" clId="{90B1773E-6AE0-4ED7-ADE5-4F0A71146B02}" dt="2021-08-04T07:22:13.134" v="7162"/>
        <pc:sldMkLst>
          <pc:docMk/>
          <pc:sldMk cId="2831728607" sldId="278"/>
        </pc:sldMkLst>
        <pc:spChg chg="mod">
          <ac:chgData name="천 성원" userId="9b0015a315ea0d4e" providerId="LiveId" clId="{90B1773E-6AE0-4ED7-ADE5-4F0A71146B02}" dt="2021-08-03T10:45:25.160" v="4906"/>
          <ac:spMkLst>
            <pc:docMk/>
            <pc:sldMk cId="2831728607" sldId="278"/>
            <ac:spMk id="2" creationId="{8AC6E0F0-42C3-466A-BABE-E1EBE5A85C05}"/>
          </ac:spMkLst>
        </pc:spChg>
        <pc:spChg chg="add del mod">
          <ac:chgData name="천 성원" userId="9b0015a315ea0d4e" providerId="LiveId" clId="{90B1773E-6AE0-4ED7-ADE5-4F0A71146B02}" dt="2021-08-03T10:42:00.783" v="4751" actId="21"/>
          <ac:spMkLst>
            <pc:docMk/>
            <pc:sldMk cId="2831728607" sldId="278"/>
            <ac:spMk id="3" creationId="{E9488F71-FEAA-4487-BCB5-357BA278BDF1}"/>
          </ac:spMkLst>
        </pc:spChg>
        <pc:spChg chg="add mod">
          <ac:chgData name="천 성원" userId="9b0015a315ea0d4e" providerId="LiveId" clId="{90B1773E-6AE0-4ED7-ADE5-4F0A71146B02}" dt="2021-08-03T10:42:24.485" v="4782"/>
          <ac:spMkLst>
            <pc:docMk/>
            <pc:sldMk cId="2831728607" sldId="278"/>
            <ac:spMk id="7" creationId="{51152F51-F857-49A1-9E31-94F00DEF8214}"/>
          </ac:spMkLst>
        </pc:spChg>
        <pc:spChg chg="add mod">
          <ac:chgData name="천 성원" userId="9b0015a315ea0d4e" providerId="LiveId" clId="{90B1773E-6AE0-4ED7-ADE5-4F0A71146B02}" dt="2021-08-04T04:56:05.325" v="7039" actId="20577"/>
          <ac:spMkLst>
            <pc:docMk/>
            <pc:sldMk cId="2831728607" sldId="278"/>
            <ac:spMk id="8" creationId="{2FED5CDE-20E0-4827-9CDD-E32D3CB1CE34}"/>
          </ac:spMkLst>
        </pc:spChg>
        <pc:spChg chg="add mod">
          <ac:chgData name="천 성원" userId="9b0015a315ea0d4e" providerId="LiveId" clId="{90B1773E-6AE0-4ED7-ADE5-4F0A71146B02}" dt="2021-08-04T07:22:13.134" v="7162"/>
          <ac:spMkLst>
            <pc:docMk/>
            <pc:sldMk cId="2831728607" sldId="278"/>
            <ac:spMk id="9" creationId="{C2F3639C-9A32-420F-80AB-71B0CAC1A47F}"/>
          </ac:spMkLst>
        </pc:spChg>
        <pc:spChg chg="add mod">
          <ac:chgData name="천 성원" userId="9b0015a315ea0d4e" providerId="LiveId" clId="{90B1773E-6AE0-4ED7-ADE5-4F0A71146B02}" dt="2021-08-04T06:25:09.772" v="7059" actId="20577"/>
          <ac:spMkLst>
            <pc:docMk/>
            <pc:sldMk cId="2831728607" sldId="278"/>
            <ac:spMk id="10" creationId="{7290BCA8-DF61-4BDC-85E1-A20626A8885A}"/>
          </ac:spMkLst>
        </pc:spChg>
        <pc:picChg chg="add del mod ord">
          <ac:chgData name="천 성원" userId="9b0015a315ea0d4e" providerId="LiveId" clId="{90B1773E-6AE0-4ED7-ADE5-4F0A71146B02}" dt="2021-08-03T10:41:58.779" v="4749" actId="22"/>
          <ac:picMkLst>
            <pc:docMk/>
            <pc:sldMk cId="2831728607" sldId="278"/>
            <ac:picMk id="6" creationId="{08BA272A-3C1F-463D-8CAB-69EFA1AD3A0C}"/>
          </ac:picMkLst>
        </pc:picChg>
        <pc:picChg chg="add mod">
          <ac:chgData name="천 성원" userId="9b0015a315ea0d4e" providerId="LiveId" clId="{90B1773E-6AE0-4ED7-ADE5-4F0A71146B02}" dt="2021-08-03T10:44:22.522" v="4794" actId="14100"/>
          <ac:picMkLst>
            <pc:docMk/>
            <pc:sldMk cId="2831728607" sldId="278"/>
            <ac:picMk id="12" creationId="{3F8A305C-3E43-447B-A42A-3310F7273839}"/>
          </ac:picMkLst>
        </pc:picChg>
      </pc:sldChg>
      <pc:sldChg chg="delSp modSp add del mod">
        <pc:chgData name="천 성원" userId="9b0015a315ea0d4e" providerId="LiveId" clId="{90B1773E-6AE0-4ED7-ADE5-4F0A71146B02}" dt="2021-08-04T03:22:32.261" v="5987" actId="2696"/>
        <pc:sldMkLst>
          <pc:docMk/>
          <pc:sldMk cId="2936045903" sldId="279"/>
        </pc:sldMkLst>
        <pc:spChg chg="mod">
          <ac:chgData name="천 성원" userId="9b0015a315ea0d4e" providerId="LiveId" clId="{90B1773E-6AE0-4ED7-ADE5-4F0A71146B02}" dt="2021-08-03T11:20:57.545" v="5559"/>
          <ac:spMkLst>
            <pc:docMk/>
            <pc:sldMk cId="2936045903" sldId="279"/>
            <ac:spMk id="2" creationId="{215B1F48-5FAF-44F4-BB8B-E0FA5D0A39E2}"/>
          </ac:spMkLst>
        </pc:spChg>
        <pc:spChg chg="mod">
          <ac:chgData name="천 성원" userId="9b0015a315ea0d4e" providerId="LiveId" clId="{90B1773E-6AE0-4ED7-ADE5-4F0A71146B02}" dt="2021-08-03T11:32:18.259" v="5875" actId="1076"/>
          <ac:spMkLst>
            <pc:docMk/>
            <pc:sldMk cId="2936045903" sldId="279"/>
            <ac:spMk id="7" creationId="{FDA2AC67-14B3-4680-B7CC-36C4DAAAE795}"/>
          </ac:spMkLst>
        </pc:spChg>
        <pc:spChg chg="del">
          <ac:chgData name="천 성원" userId="9b0015a315ea0d4e" providerId="LiveId" clId="{90B1773E-6AE0-4ED7-ADE5-4F0A71146B02}" dt="2021-08-03T11:20:29.512" v="5515" actId="21"/>
          <ac:spMkLst>
            <pc:docMk/>
            <pc:sldMk cId="2936045903" sldId="279"/>
            <ac:spMk id="8" creationId="{8555CD73-31A6-439C-8772-050FE207E377}"/>
          </ac:spMkLst>
        </pc:spChg>
        <pc:picChg chg="mod">
          <ac:chgData name="천 성원" userId="9b0015a315ea0d4e" providerId="LiveId" clId="{90B1773E-6AE0-4ED7-ADE5-4F0A71146B02}" dt="2021-08-03T11:21:06.173" v="5560" actId="1076"/>
          <ac:picMkLst>
            <pc:docMk/>
            <pc:sldMk cId="2936045903" sldId="279"/>
            <ac:picMk id="6" creationId="{80168B55-004B-4678-AD58-3A145612BADB}"/>
          </ac:picMkLst>
        </pc:picChg>
      </pc:sldChg>
      <pc:sldChg chg="delSp modSp add mod">
        <pc:chgData name="천 성원" userId="9b0015a315ea0d4e" providerId="LiveId" clId="{90B1773E-6AE0-4ED7-ADE5-4F0A71146B02}" dt="2021-08-03T11:29:25.747" v="5809" actId="20577"/>
        <pc:sldMkLst>
          <pc:docMk/>
          <pc:sldMk cId="1865773859" sldId="280"/>
        </pc:sldMkLst>
        <pc:spChg chg="mod">
          <ac:chgData name="천 성원" userId="9b0015a315ea0d4e" providerId="LiveId" clId="{90B1773E-6AE0-4ED7-ADE5-4F0A71146B02}" dt="2021-08-03T11:26:11.091" v="5720"/>
          <ac:spMkLst>
            <pc:docMk/>
            <pc:sldMk cId="1865773859" sldId="280"/>
            <ac:spMk id="2" creationId="{B997C9D1-A4BF-4F6C-BD29-24905B21787E}"/>
          </ac:spMkLst>
        </pc:spChg>
        <pc:spChg chg="del">
          <ac:chgData name="천 성원" userId="9b0015a315ea0d4e" providerId="LiveId" clId="{90B1773E-6AE0-4ED7-ADE5-4F0A71146B02}" dt="2021-08-03T11:23:52.279" v="5574" actId="21"/>
          <ac:spMkLst>
            <pc:docMk/>
            <pc:sldMk cId="1865773859" sldId="280"/>
            <ac:spMk id="47" creationId="{EF9E3785-ED46-49C8-9303-BAD1564C303B}"/>
          </ac:spMkLst>
        </pc:spChg>
        <pc:spChg chg="mod">
          <ac:chgData name="천 성원" userId="9b0015a315ea0d4e" providerId="LiveId" clId="{90B1773E-6AE0-4ED7-ADE5-4F0A71146B02}" dt="2021-08-03T11:23:42.632" v="5571" actId="1076"/>
          <ac:spMkLst>
            <pc:docMk/>
            <pc:sldMk cId="1865773859" sldId="280"/>
            <ac:spMk id="57" creationId="{518B5FE8-87C2-421A-90F1-C226F9C0A726}"/>
          </ac:spMkLst>
        </pc:spChg>
        <pc:spChg chg="mod">
          <ac:chgData name="천 성원" userId="9b0015a315ea0d4e" providerId="LiveId" clId="{90B1773E-6AE0-4ED7-ADE5-4F0A71146B02}" dt="2021-08-03T11:29:25.747" v="5809" actId="20577"/>
          <ac:spMkLst>
            <pc:docMk/>
            <pc:sldMk cId="1865773859" sldId="280"/>
            <ac:spMk id="62" creationId="{C229B50A-D458-419A-9059-DFA27B933669}"/>
          </ac:spMkLst>
        </pc:spChg>
        <pc:cxnChg chg="del">
          <ac:chgData name="천 성원" userId="9b0015a315ea0d4e" providerId="LiveId" clId="{90B1773E-6AE0-4ED7-ADE5-4F0A71146B02}" dt="2021-08-03T11:23:50.410" v="5573" actId="21"/>
          <ac:cxnSpMkLst>
            <pc:docMk/>
            <pc:sldMk cId="1865773859" sldId="280"/>
            <ac:cxnSpMk id="48" creationId="{3B87C206-1C35-4D19-BB5E-48BF0E94B441}"/>
          </ac:cxnSpMkLst>
        </pc:cxnChg>
        <pc:cxnChg chg="mod">
          <ac:chgData name="천 성원" userId="9b0015a315ea0d4e" providerId="LiveId" clId="{90B1773E-6AE0-4ED7-ADE5-4F0A71146B02}" dt="2021-08-03T11:23:42.632" v="5571" actId="1076"/>
          <ac:cxnSpMkLst>
            <pc:docMk/>
            <pc:sldMk cId="1865773859" sldId="280"/>
            <ac:cxnSpMk id="50" creationId="{85C38CF7-C5B7-4F22-8E3A-DE1D2A9A8400}"/>
          </ac:cxnSpMkLst>
        </pc:cxnChg>
      </pc:sldChg>
      <pc:sldChg chg="del">
        <pc:chgData name="천 성원" userId="9b0015a315ea0d4e" providerId="LiveId" clId="{90B1773E-6AE0-4ED7-ADE5-4F0A71146B02}" dt="2021-08-03T07:52:07.191" v="1" actId="2696"/>
        <pc:sldMkLst>
          <pc:docMk/>
          <pc:sldMk cId="727142938" sldId="700"/>
        </pc:sldMkLst>
      </pc:sldChg>
      <pc:sldChg chg="del">
        <pc:chgData name="천 성원" userId="9b0015a315ea0d4e" providerId="LiveId" clId="{90B1773E-6AE0-4ED7-ADE5-4F0A71146B02}" dt="2021-08-03T07:52:07.804" v="2" actId="2696"/>
        <pc:sldMkLst>
          <pc:docMk/>
          <pc:sldMk cId="314311963" sldId="701"/>
        </pc:sldMkLst>
      </pc:sldChg>
      <pc:sldChg chg="del">
        <pc:chgData name="천 성원" userId="9b0015a315ea0d4e" providerId="LiveId" clId="{90B1773E-6AE0-4ED7-ADE5-4F0A71146B02}" dt="2021-08-03T07:52:08.285" v="3" actId="2696"/>
        <pc:sldMkLst>
          <pc:docMk/>
          <pc:sldMk cId="569640317" sldId="702"/>
        </pc:sldMkLst>
      </pc:sldChg>
      <pc:sldChg chg="del">
        <pc:chgData name="천 성원" userId="9b0015a315ea0d4e" providerId="LiveId" clId="{90B1773E-6AE0-4ED7-ADE5-4F0A71146B02}" dt="2021-08-03T07:52:06.522" v="0" actId="2696"/>
        <pc:sldMkLst>
          <pc:docMk/>
          <pc:sldMk cId="2026340197" sldId="703"/>
        </pc:sldMkLst>
      </pc:sldChg>
      <pc:sldChg chg="del">
        <pc:chgData name="천 성원" userId="9b0015a315ea0d4e" providerId="LiveId" clId="{90B1773E-6AE0-4ED7-ADE5-4F0A71146B02}" dt="2021-08-03T07:52:08.715" v="4" actId="2696"/>
        <pc:sldMkLst>
          <pc:docMk/>
          <pc:sldMk cId="1817665185" sldId="704"/>
        </pc:sldMkLst>
      </pc:sldChg>
      <pc:sldChg chg="del">
        <pc:chgData name="천 성원" userId="9b0015a315ea0d4e" providerId="LiveId" clId="{90B1773E-6AE0-4ED7-ADE5-4F0A71146B02}" dt="2021-08-03T07:52:09.134" v="5" actId="2696"/>
        <pc:sldMkLst>
          <pc:docMk/>
          <pc:sldMk cId="2649111085" sldId="705"/>
        </pc:sldMkLst>
      </pc:sldChg>
      <pc:sldChg chg="del">
        <pc:chgData name="천 성원" userId="9b0015a315ea0d4e" providerId="LiveId" clId="{90B1773E-6AE0-4ED7-ADE5-4F0A71146B02}" dt="2021-08-03T07:52:09.550" v="6" actId="2696"/>
        <pc:sldMkLst>
          <pc:docMk/>
          <pc:sldMk cId="696049020" sldId="706"/>
        </pc:sldMkLst>
      </pc:sldChg>
      <pc:sldChg chg="del">
        <pc:chgData name="천 성원" userId="9b0015a315ea0d4e" providerId="LiveId" clId="{90B1773E-6AE0-4ED7-ADE5-4F0A71146B02}" dt="2021-08-03T07:52:09.970" v="7" actId="2696"/>
        <pc:sldMkLst>
          <pc:docMk/>
          <pc:sldMk cId="2169808464" sldId="707"/>
        </pc:sldMkLst>
      </pc:sldChg>
      <pc:sldChg chg="del">
        <pc:chgData name="천 성원" userId="9b0015a315ea0d4e" providerId="LiveId" clId="{90B1773E-6AE0-4ED7-ADE5-4F0A71146B02}" dt="2021-08-03T07:52:10.378" v="8" actId="2696"/>
        <pc:sldMkLst>
          <pc:docMk/>
          <pc:sldMk cId="3674176765" sldId="708"/>
        </pc:sldMkLst>
      </pc:sldChg>
      <pc:sldChg chg="del">
        <pc:chgData name="천 성원" userId="9b0015a315ea0d4e" providerId="LiveId" clId="{90B1773E-6AE0-4ED7-ADE5-4F0A71146B02}" dt="2021-08-03T07:52:10.810" v="9" actId="2696"/>
        <pc:sldMkLst>
          <pc:docMk/>
          <pc:sldMk cId="842859787" sldId="709"/>
        </pc:sldMkLst>
      </pc:sldChg>
      <pc:sldChg chg="del">
        <pc:chgData name="천 성원" userId="9b0015a315ea0d4e" providerId="LiveId" clId="{90B1773E-6AE0-4ED7-ADE5-4F0A71146B02}" dt="2021-08-03T07:52:11.178" v="10" actId="2696"/>
        <pc:sldMkLst>
          <pc:docMk/>
          <pc:sldMk cId="415480356" sldId="710"/>
        </pc:sldMkLst>
      </pc:sldChg>
      <pc:sldChg chg="del">
        <pc:chgData name="천 성원" userId="9b0015a315ea0d4e" providerId="LiveId" clId="{90B1773E-6AE0-4ED7-ADE5-4F0A71146B02}" dt="2021-08-03T07:52:11.625" v="11" actId="2696"/>
        <pc:sldMkLst>
          <pc:docMk/>
          <pc:sldMk cId="4014223127" sldId="711"/>
        </pc:sldMkLst>
      </pc:sldChg>
      <pc:sldChg chg="del">
        <pc:chgData name="천 성원" userId="9b0015a315ea0d4e" providerId="LiveId" clId="{90B1773E-6AE0-4ED7-ADE5-4F0A71146B02}" dt="2021-08-03T07:52:12.097" v="12" actId="2696"/>
        <pc:sldMkLst>
          <pc:docMk/>
          <pc:sldMk cId="554708011" sldId="712"/>
        </pc:sldMkLst>
      </pc:sldChg>
      <pc:sldChg chg="del">
        <pc:chgData name="천 성원" userId="9b0015a315ea0d4e" providerId="LiveId" clId="{90B1773E-6AE0-4ED7-ADE5-4F0A71146B02}" dt="2021-08-03T07:52:12.594" v="13" actId="2696"/>
        <pc:sldMkLst>
          <pc:docMk/>
          <pc:sldMk cId="2135316315" sldId="713"/>
        </pc:sldMkLst>
      </pc:sldChg>
    </pc:docChg>
  </pc:docChgLst>
  <pc:docChgLst>
    <pc:chgData name="천 성원" userId="9b0015a315ea0d4e" providerId="LiveId" clId="{14811A8A-2BC3-4D77-9F45-F9AD8C5A20F1}"/>
    <pc:docChg chg="undo custSel addSld delSld modSld">
      <pc:chgData name="천 성원" userId="9b0015a315ea0d4e" providerId="LiveId" clId="{14811A8A-2BC3-4D77-9F45-F9AD8C5A20F1}" dt="2021-07-26T07:46:29.839" v="7149" actId="680"/>
      <pc:docMkLst>
        <pc:docMk/>
      </pc:docMkLst>
      <pc:sldChg chg="modSp mod">
        <pc:chgData name="천 성원" userId="9b0015a315ea0d4e" providerId="LiveId" clId="{14811A8A-2BC3-4D77-9F45-F9AD8C5A20F1}" dt="2021-07-19T06:19:27.205" v="51" actId="20577"/>
        <pc:sldMkLst>
          <pc:docMk/>
          <pc:sldMk cId="0" sldId="256"/>
        </pc:sldMkLst>
        <pc:spChg chg="mod">
          <ac:chgData name="천 성원" userId="9b0015a315ea0d4e" providerId="LiveId" clId="{14811A8A-2BC3-4D77-9F45-F9AD8C5A20F1}" dt="2021-07-19T06:19:27.205" v="5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천 성원" userId="9b0015a315ea0d4e" providerId="LiveId" clId="{14811A8A-2BC3-4D77-9F45-F9AD8C5A20F1}" dt="2021-07-19T07:57:07.214" v="413" actId="2696"/>
        <pc:sldMkLst>
          <pc:docMk/>
          <pc:sldMk cId="4225304554" sldId="655"/>
        </pc:sldMkLst>
      </pc:sldChg>
      <pc:sldChg chg="add del">
        <pc:chgData name="천 성원" userId="9b0015a315ea0d4e" providerId="LiveId" clId="{14811A8A-2BC3-4D77-9F45-F9AD8C5A20F1}" dt="2021-07-19T07:57:33.537" v="422"/>
        <pc:sldMkLst>
          <pc:docMk/>
          <pc:sldMk cId="4252620224" sldId="655"/>
        </pc:sldMkLst>
      </pc:sldChg>
      <pc:sldChg chg="del">
        <pc:chgData name="천 성원" userId="9b0015a315ea0d4e" providerId="LiveId" clId="{14811A8A-2BC3-4D77-9F45-F9AD8C5A20F1}" dt="2021-07-19T06:18:44.385" v="0" actId="2696"/>
        <pc:sldMkLst>
          <pc:docMk/>
          <pc:sldMk cId="1086417902" sldId="656"/>
        </pc:sldMkLst>
      </pc:sldChg>
      <pc:sldChg chg="del">
        <pc:chgData name="천 성원" userId="9b0015a315ea0d4e" providerId="LiveId" clId="{14811A8A-2BC3-4D77-9F45-F9AD8C5A20F1}" dt="2021-07-19T06:18:44.920" v="1" actId="2696"/>
        <pc:sldMkLst>
          <pc:docMk/>
          <pc:sldMk cId="1837795354" sldId="657"/>
        </pc:sldMkLst>
      </pc:sldChg>
      <pc:sldChg chg="del">
        <pc:chgData name="천 성원" userId="9b0015a315ea0d4e" providerId="LiveId" clId="{14811A8A-2BC3-4D77-9F45-F9AD8C5A20F1}" dt="2021-07-19T06:18:45.755" v="2" actId="2696"/>
        <pc:sldMkLst>
          <pc:docMk/>
          <pc:sldMk cId="2689481642" sldId="658"/>
        </pc:sldMkLst>
      </pc:sldChg>
      <pc:sldChg chg="del">
        <pc:chgData name="천 성원" userId="9b0015a315ea0d4e" providerId="LiveId" clId="{14811A8A-2BC3-4D77-9F45-F9AD8C5A20F1}" dt="2021-07-19T06:18:46.800" v="5" actId="2696"/>
        <pc:sldMkLst>
          <pc:docMk/>
          <pc:sldMk cId="544604082" sldId="659"/>
        </pc:sldMkLst>
      </pc:sldChg>
      <pc:sldChg chg="del">
        <pc:chgData name="천 성원" userId="9b0015a315ea0d4e" providerId="LiveId" clId="{14811A8A-2BC3-4D77-9F45-F9AD8C5A20F1}" dt="2021-07-19T06:18:47.074" v="6" actId="2696"/>
        <pc:sldMkLst>
          <pc:docMk/>
          <pc:sldMk cId="2285567557" sldId="660"/>
        </pc:sldMkLst>
      </pc:sldChg>
      <pc:sldChg chg="del">
        <pc:chgData name="천 성원" userId="9b0015a315ea0d4e" providerId="LiveId" clId="{14811A8A-2BC3-4D77-9F45-F9AD8C5A20F1}" dt="2021-07-19T06:18:47.344" v="7" actId="2696"/>
        <pc:sldMkLst>
          <pc:docMk/>
          <pc:sldMk cId="3352331508" sldId="661"/>
        </pc:sldMkLst>
      </pc:sldChg>
      <pc:sldChg chg="del">
        <pc:chgData name="천 성원" userId="9b0015a315ea0d4e" providerId="LiveId" clId="{14811A8A-2BC3-4D77-9F45-F9AD8C5A20F1}" dt="2021-07-19T06:18:46.126" v="3" actId="2696"/>
        <pc:sldMkLst>
          <pc:docMk/>
          <pc:sldMk cId="2437980584" sldId="662"/>
        </pc:sldMkLst>
      </pc:sldChg>
      <pc:sldChg chg="del">
        <pc:chgData name="천 성원" userId="9b0015a315ea0d4e" providerId="LiveId" clId="{14811A8A-2BC3-4D77-9F45-F9AD8C5A20F1}" dt="2021-07-19T06:18:46.494" v="4" actId="2696"/>
        <pc:sldMkLst>
          <pc:docMk/>
          <pc:sldMk cId="3816402542" sldId="663"/>
        </pc:sldMkLst>
      </pc:sldChg>
      <pc:sldChg chg="del">
        <pc:chgData name="천 성원" userId="9b0015a315ea0d4e" providerId="LiveId" clId="{14811A8A-2BC3-4D77-9F45-F9AD8C5A20F1}" dt="2021-07-19T06:18:47.617" v="8" actId="2696"/>
        <pc:sldMkLst>
          <pc:docMk/>
          <pc:sldMk cId="737024559" sldId="664"/>
        </pc:sldMkLst>
      </pc:sldChg>
      <pc:sldChg chg="del">
        <pc:chgData name="천 성원" userId="9b0015a315ea0d4e" providerId="LiveId" clId="{14811A8A-2BC3-4D77-9F45-F9AD8C5A20F1}" dt="2021-07-19T06:18:47.905" v="9" actId="2696"/>
        <pc:sldMkLst>
          <pc:docMk/>
          <pc:sldMk cId="1046273993" sldId="665"/>
        </pc:sldMkLst>
      </pc:sldChg>
      <pc:sldChg chg="del">
        <pc:chgData name="천 성원" userId="9b0015a315ea0d4e" providerId="LiveId" clId="{14811A8A-2BC3-4D77-9F45-F9AD8C5A20F1}" dt="2021-07-19T06:18:48.247" v="10" actId="2696"/>
        <pc:sldMkLst>
          <pc:docMk/>
          <pc:sldMk cId="4014711390" sldId="666"/>
        </pc:sldMkLst>
      </pc:sldChg>
      <pc:sldChg chg="del">
        <pc:chgData name="천 성원" userId="9b0015a315ea0d4e" providerId="LiveId" clId="{14811A8A-2BC3-4D77-9F45-F9AD8C5A20F1}" dt="2021-07-19T06:18:48.578" v="11" actId="2696"/>
        <pc:sldMkLst>
          <pc:docMk/>
          <pc:sldMk cId="830536685" sldId="667"/>
        </pc:sldMkLst>
      </pc:sldChg>
      <pc:sldChg chg="del">
        <pc:chgData name="천 성원" userId="9b0015a315ea0d4e" providerId="LiveId" clId="{14811A8A-2BC3-4D77-9F45-F9AD8C5A20F1}" dt="2021-07-19T06:18:48.891" v="12" actId="2696"/>
        <pc:sldMkLst>
          <pc:docMk/>
          <pc:sldMk cId="3687458662" sldId="668"/>
        </pc:sldMkLst>
      </pc:sldChg>
      <pc:sldChg chg="del">
        <pc:chgData name="천 성원" userId="9b0015a315ea0d4e" providerId="LiveId" clId="{14811A8A-2BC3-4D77-9F45-F9AD8C5A20F1}" dt="2021-07-19T06:18:49.175" v="13" actId="2696"/>
        <pc:sldMkLst>
          <pc:docMk/>
          <pc:sldMk cId="2961181291" sldId="669"/>
        </pc:sldMkLst>
      </pc:sldChg>
      <pc:sldChg chg="del">
        <pc:chgData name="천 성원" userId="9b0015a315ea0d4e" providerId="LiveId" clId="{14811A8A-2BC3-4D77-9F45-F9AD8C5A20F1}" dt="2021-07-19T06:18:49.507" v="14" actId="2696"/>
        <pc:sldMkLst>
          <pc:docMk/>
          <pc:sldMk cId="3416016601" sldId="670"/>
        </pc:sldMkLst>
      </pc:sldChg>
      <pc:sldChg chg="del">
        <pc:chgData name="천 성원" userId="9b0015a315ea0d4e" providerId="LiveId" clId="{14811A8A-2BC3-4D77-9F45-F9AD8C5A20F1}" dt="2021-07-19T06:18:49.835" v="15" actId="2696"/>
        <pc:sldMkLst>
          <pc:docMk/>
          <pc:sldMk cId="995810053" sldId="671"/>
        </pc:sldMkLst>
      </pc:sldChg>
      <pc:sldChg chg="del">
        <pc:chgData name="천 성원" userId="9b0015a315ea0d4e" providerId="LiveId" clId="{14811A8A-2BC3-4D77-9F45-F9AD8C5A20F1}" dt="2021-07-19T06:18:50.257" v="16" actId="2696"/>
        <pc:sldMkLst>
          <pc:docMk/>
          <pc:sldMk cId="2636321194" sldId="672"/>
        </pc:sldMkLst>
      </pc:sldChg>
      <pc:sldChg chg="del">
        <pc:chgData name="천 성원" userId="9b0015a315ea0d4e" providerId="LiveId" clId="{14811A8A-2BC3-4D77-9F45-F9AD8C5A20F1}" dt="2021-07-19T06:18:50.518" v="17" actId="2696"/>
        <pc:sldMkLst>
          <pc:docMk/>
          <pc:sldMk cId="2333411216" sldId="673"/>
        </pc:sldMkLst>
      </pc:sldChg>
      <pc:sldChg chg="del">
        <pc:chgData name="천 성원" userId="9b0015a315ea0d4e" providerId="LiveId" clId="{14811A8A-2BC3-4D77-9F45-F9AD8C5A20F1}" dt="2021-07-19T06:18:50.960" v="19" actId="2696"/>
        <pc:sldMkLst>
          <pc:docMk/>
          <pc:sldMk cId="3309206388" sldId="674"/>
        </pc:sldMkLst>
      </pc:sldChg>
      <pc:sldChg chg="del">
        <pc:chgData name="천 성원" userId="9b0015a315ea0d4e" providerId="LiveId" clId="{14811A8A-2BC3-4D77-9F45-F9AD8C5A20F1}" dt="2021-07-19T06:18:50.737" v="18" actId="2696"/>
        <pc:sldMkLst>
          <pc:docMk/>
          <pc:sldMk cId="315775633" sldId="675"/>
        </pc:sldMkLst>
      </pc:sldChg>
      <pc:sldChg chg="del">
        <pc:chgData name="천 성원" userId="9b0015a315ea0d4e" providerId="LiveId" clId="{14811A8A-2BC3-4D77-9F45-F9AD8C5A20F1}" dt="2021-07-19T06:18:51.203" v="20" actId="2696"/>
        <pc:sldMkLst>
          <pc:docMk/>
          <pc:sldMk cId="1556827446" sldId="676"/>
        </pc:sldMkLst>
      </pc:sldChg>
      <pc:sldChg chg="del">
        <pc:chgData name="천 성원" userId="9b0015a315ea0d4e" providerId="LiveId" clId="{14811A8A-2BC3-4D77-9F45-F9AD8C5A20F1}" dt="2021-07-19T06:18:51.661" v="22" actId="2696"/>
        <pc:sldMkLst>
          <pc:docMk/>
          <pc:sldMk cId="3860965707" sldId="677"/>
        </pc:sldMkLst>
      </pc:sldChg>
      <pc:sldChg chg="del">
        <pc:chgData name="천 성원" userId="9b0015a315ea0d4e" providerId="LiveId" clId="{14811A8A-2BC3-4D77-9F45-F9AD8C5A20F1}" dt="2021-07-19T06:18:51.426" v="21" actId="2696"/>
        <pc:sldMkLst>
          <pc:docMk/>
          <pc:sldMk cId="1410747970" sldId="678"/>
        </pc:sldMkLst>
      </pc:sldChg>
      <pc:sldChg chg="del">
        <pc:chgData name="천 성원" userId="9b0015a315ea0d4e" providerId="LiveId" clId="{14811A8A-2BC3-4D77-9F45-F9AD8C5A20F1}" dt="2021-07-19T06:18:52.092" v="24" actId="2696"/>
        <pc:sldMkLst>
          <pc:docMk/>
          <pc:sldMk cId="3832827365" sldId="679"/>
        </pc:sldMkLst>
      </pc:sldChg>
      <pc:sldChg chg="del">
        <pc:chgData name="천 성원" userId="9b0015a315ea0d4e" providerId="LiveId" clId="{14811A8A-2BC3-4D77-9F45-F9AD8C5A20F1}" dt="2021-07-19T06:18:51.874" v="23" actId="2696"/>
        <pc:sldMkLst>
          <pc:docMk/>
          <pc:sldMk cId="1556407120" sldId="681"/>
        </pc:sldMkLst>
      </pc:sldChg>
      <pc:sldChg chg="del">
        <pc:chgData name="천 성원" userId="9b0015a315ea0d4e" providerId="LiveId" clId="{14811A8A-2BC3-4D77-9F45-F9AD8C5A20F1}" dt="2021-07-19T06:18:52.846" v="25" actId="2696"/>
        <pc:sldMkLst>
          <pc:docMk/>
          <pc:sldMk cId="1799321158" sldId="682"/>
        </pc:sldMkLst>
      </pc:sldChg>
      <pc:sldChg chg="del">
        <pc:chgData name="천 성원" userId="9b0015a315ea0d4e" providerId="LiveId" clId="{14811A8A-2BC3-4D77-9F45-F9AD8C5A20F1}" dt="2021-07-19T06:18:53.666" v="27" actId="2696"/>
        <pc:sldMkLst>
          <pc:docMk/>
          <pc:sldMk cId="3168163501" sldId="683"/>
        </pc:sldMkLst>
      </pc:sldChg>
      <pc:sldChg chg="del">
        <pc:chgData name="천 성원" userId="9b0015a315ea0d4e" providerId="LiveId" clId="{14811A8A-2BC3-4D77-9F45-F9AD8C5A20F1}" dt="2021-07-19T06:18:53.411" v="26" actId="2696"/>
        <pc:sldMkLst>
          <pc:docMk/>
          <pc:sldMk cId="3101247866" sldId="684"/>
        </pc:sldMkLst>
      </pc:sldChg>
      <pc:sldChg chg="del">
        <pc:chgData name="천 성원" userId="9b0015a315ea0d4e" providerId="LiveId" clId="{14811A8A-2BC3-4D77-9F45-F9AD8C5A20F1}" dt="2021-07-19T06:18:53.916" v="28" actId="2696"/>
        <pc:sldMkLst>
          <pc:docMk/>
          <pc:sldMk cId="3915868690" sldId="685"/>
        </pc:sldMkLst>
      </pc:sldChg>
      <pc:sldChg chg="del">
        <pc:chgData name="천 성원" userId="9b0015a315ea0d4e" providerId="LiveId" clId="{14811A8A-2BC3-4D77-9F45-F9AD8C5A20F1}" dt="2021-07-19T06:18:54.149" v="29" actId="2696"/>
        <pc:sldMkLst>
          <pc:docMk/>
          <pc:sldMk cId="1732203380" sldId="686"/>
        </pc:sldMkLst>
      </pc:sldChg>
      <pc:sldChg chg="del">
        <pc:chgData name="천 성원" userId="9b0015a315ea0d4e" providerId="LiveId" clId="{14811A8A-2BC3-4D77-9F45-F9AD8C5A20F1}" dt="2021-07-19T06:18:54.358" v="30" actId="2696"/>
        <pc:sldMkLst>
          <pc:docMk/>
          <pc:sldMk cId="3200671758" sldId="687"/>
        </pc:sldMkLst>
      </pc:sldChg>
      <pc:sldChg chg="del">
        <pc:chgData name="천 성원" userId="9b0015a315ea0d4e" providerId="LiveId" clId="{14811A8A-2BC3-4D77-9F45-F9AD8C5A20F1}" dt="2021-07-19T06:18:54.600" v="31" actId="2696"/>
        <pc:sldMkLst>
          <pc:docMk/>
          <pc:sldMk cId="1227183999" sldId="688"/>
        </pc:sldMkLst>
      </pc:sldChg>
      <pc:sldChg chg="del">
        <pc:chgData name="천 성원" userId="9b0015a315ea0d4e" providerId="LiveId" clId="{14811A8A-2BC3-4D77-9F45-F9AD8C5A20F1}" dt="2021-07-19T06:18:54.804" v="32" actId="2696"/>
        <pc:sldMkLst>
          <pc:docMk/>
          <pc:sldMk cId="2034317977" sldId="689"/>
        </pc:sldMkLst>
      </pc:sldChg>
      <pc:sldChg chg="del">
        <pc:chgData name="천 성원" userId="9b0015a315ea0d4e" providerId="LiveId" clId="{14811A8A-2BC3-4D77-9F45-F9AD8C5A20F1}" dt="2021-07-19T06:18:55.024" v="33" actId="2696"/>
        <pc:sldMkLst>
          <pc:docMk/>
          <pc:sldMk cId="2313691638" sldId="690"/>
        </pc:sldMkLst>
      </pc:sldChg>
      <pc:sldChg chg="del">
        <pc:chgData name="천 성원" userId="9b0015a315ea0d4e" providerId="LiveId" clId="{14811A8A-2BC3-4D77-9F45-F9AD8C5A20F1}" dt="2021-07-19T06:18:55.245" v="34" actId="2696"/>
        <pc:sldMkLst>
          <pc:docMk/>
          <pc:sldMk cId="2709884382" sldId="691"/>
        </pc:sldMkLst>
      </pc:sldChg>
      <pc:sldChg chg="del">
        <pc:chgData name="천 성원" userId="9b0015a315ea0d4e" providerId="LiveId" clId="{14811A8A-2BC3-4D77-9F45-F9AD8C5A20F1}" dt="2021-07-19T06:18:55.473" v="35" actId="2696"/>
        <pc:sldMkLst>
          <pc:docMk/>
          <pc:sldMk cId="761665877" sldId="692"/>
        </pc:sldMkLst>
      </pc:sldChg>
      <pc:sldChg chg="add del">
        <pc:chgData name="천 성원" userId="9b0015a315ea0d4e" providerId="LiveId" clId="{14811A8A-2BC3-4D77-9F45-F9AD8C5A20F1}" dt="2021-07-19T06:19:04.262" v="46" actId="2696"/>
        <pc:sldMkLst>
          <pc:docMk/>
          <pc:sldMk cId="2845028240" sldId="693"/>
        </pc:sldMkLst>
      </pc:sldChg>
      <pc:sldChg chg="add del">
        <pc:chgData name="천 성원" userId="9b0015a315ea0d4e" providerId="LiveId" clId="{14811A8A-2BC3-4D77-9F45-F9AD8C5A20F1}" dt="2021-07-19T08:13:55.068" v="615"/>
        <pc:sldMkLst>
          <pc:docMk/>
          <pc:sldMk cId="3163828146" sldId="694"/>
        </pc:sldMkLst>
      </pc:sldChg>
      <pc:sldChg chg="delSp modSp add del mod">
        <pc:chgData name="천 성원" userId="9b0015a315ea0d4e" providerId="LiveId" clId="{14811A8A-2BC3-4D77-9F45-F9AD8C5A20F1}" dt="2021-07-19T08:13:46.168" v="612" actId="2696"/>
        <pc:sldMkLst>
          <pc:docMk/>
          <pc:sldMk cId="3724596393" sldId="694"/>
        </pc:sldMkLst>
        <pc:spChg chg="mod">
          <ac:chgData name="천 성원" userId="9b0015a315ea0d4e" providerId="LiveId" clId="{14811A8A-2BC3-4D77-9F45-F9AD8C5A20F1}" dt="2021-07-19T08:13:17.956" v="596"/>
          <ac:spMkLst>
            <pc:docMk/>
            <pc:sldMk cId="3724596393" sldId="694"/>
            <ac:spMk id="2" creationId="{8F9273AD-04FF-4235-8069-292C0AB94CEF}"/>
          </ac:spMkLst>
        </pc:spChg>
        <pc:spChg chg="mod topLvl">
          <ac:chgData name="천 성원" userId="9b0015a315ea0d4e" providerId="LiveId" clId="{14811A8A-2BC3-4D77-9F45-F9AD8C5A20F1}" dt="2021-07-19T08:13:35.891" v="605" actId="1076"/>
          <ac:spMkLst>
            <pc:docMk/>
            <pc:sldMk cId="3724596393" sldId="694"/>
            <ac:spMk id="7" creationId="{D0A6937F-606A-46DC-948F-DCC743132947}"/>
          </ac:spMkLst>
        </pc:spChg>
        <pc:spChg chg="del topLvl">
          <ac:chgData name="천 성원" userId="9b0015a315ea0d4e" providerId="LiveId" clId="{14811A8A-2BC3-4D77-9F45-F9AD8C5A20F1}" dt="2021-07-19T08:13:34.942" v="604" actId="21"/>
          <ac:spMkLst>
            <pc:docMk/>
            <pc:sldMk cId="3724596393" sldId="694"/>
            <ac:spMk id="8" creationId="{E0F07924-4857-44A4-BD2E-D64AA79AB27A}"/>
          </ac:spMkLst>
        </pc:spChg>
        <pc:spChg chg="mod">
          <ac:chgData name="천 성원" userId="9b0015a315ea0d4e" providerId="LiveId" clId="{14811A8A-2BC3-4D77-9F45-F9AD8C5A20F1}" dt="2021-07-19T08:13:36.587" v="606" actId="1076"/>
          <ac:spMkLst>
            <pc:docMk/>
            <pc:sldMk cId="3724596393" sldId="694"/>
            <ac:spMk id="9" creationId="{36C0A633-B5C4-4358-9F6C-85C7731551C4}"/>
          </ac:spMkLst>
        </pc:spChg>
        <pc:spChg chg="del">
          <ac:chgData name="천 성원" userId="9b0015a315ea0d4e" providerId="LiveId" clId="{14811A8A-2BC3-4D77-9F45-F9AD8C5A20F1}" dt="2021-07-19T08:13:32.899" v="603" actId="21"/>
          <ac:spMkLst>
            <pc:docMk/>
            <pc:sldMk cId="3724596393" sldId="694"/>
            <ac:spMk id="10" creationId="{B7BBAA7B-28CD-434A-9407-C1D293ABE873}"/>
          </ac:spMkLst>
        </pc:spChg>
        <pc:spChg chg="mod">
          <ac:chgData name="천 성원" userId="9b0015a315ea0d4e" providerId="LiveId" clId="{14811A8A-2BC3-4D77-9F45-F9AD8C5A20F1}" dt="2021-07-19T08:13:37.404" v="607" actId="1076"/>
          <ac:spMkLst>
            <pc:docMk/>
            <pc:sldMk cId="3724596393" sldId="694"/>
            <ac:spMk id="11" creationId="{51E4AA93-A40A-43F2-8956-107519290104}"/>
          </ac:spMkLst>
        </pc:spChg>
        <pc:spChg chg="del">
          <ac:chgData name="천 성원" userId="9b0015a315ea0d4e" providerId="LiveId" clId="{14811A8A-2BC3-4D77-9F45-F9AD8C5A20F1}" dt="2021-07-19T08:13:31.293" v="602" actId="21"/>
          <ac:spMkLst>
            <pc:docMk/>
            <pc:sldMk cId="3724596393" sldId="694"/>
            <ac:spMk id="12" creationId="{3DC772FB-09D9-4DF9-A7AC-92D30DF8C6AF}"/>
          </ac:spMkLst>
        </pc:spChg>
        <pc:spChg chg="mod">
          <ac:chgData name="천 성원" userId="9b0015a315ea0d4e" providerId="LiveId" clId="{14811A8A-2BC3-4D77-9F45-F9AD8C5A20F1}" dt="2021-07-19T08:13:38.085" v="608" actId="1076"/>
          <ac:spMkLst>
            <pc:docMk/>
            <pc:sldMk cId="3724596393" sldId="694"/>
            <ac:spMk id="13" creationId="{FC662243-6964-4BE7-89E6-7FA946D0CB78}"/>
          </ac:spMkLst>
        </pc:spChg>
        <pc:spChg chg="del mod">
          <ac:chgData name="천 성원" userId="9b0015a315ea0d4e" providerId="LiveId" clId="{14811A8A-2BC3-4D77-9F45-F9AD8C5A20F1}" dt="2021-07-19T08:13:27.081" v="600" actId="21"/>
          <ac:spMkLst>
            <pc:docMk/>
            <pc:sldMk cId="3724596393" sldId="694"/>
            <ac:spMk id="14" creationId="{F2B08A17-6321-4250-B319-BFF4680F4EEC}"/>
          </ac:spMkLst>
        </pc:spChg>
        <pc:spChg chg="mod">
          <ac:chgData name="천 성원" userId="9b0015a315ea0d4e" providerId="LiveId" clId="{14811A8A-2BC3-4D77-9F45-F9AD8C5A20F1}" dt="2021-07-19T08:13:38.881" v="609" actId="1076"/>
          <ac:spMkLst>
            <pc:docMk/>
            <pc:sldMk cId="3724596393" sldId="694"/>
            <ac:spMk id="15" creationId="{B0FA1F50-E00E-44DE-8A04-459EED831878}"/>
          </ac:spMkLst>
        </pc:spChg>
        <pc:spChg chg="del">
          <ac:chgData name="천 성원" userId="9b0015a315ea0d4e" providerId="LiveId" clId="{14811A8A-2BC3-4D77-9F45-F9AD8C5A20F1}" dt="2021-07-19T08:13:29.557" v="601" actId="21"/>
          <ac:spMkLst>
            <pc:docMk/>
            <pc:sldMk cId="3724596393" sldId="694"/>
            <ac:spMk id="16" creationId="{2CF195BA-7D77-45F1-8EE7-F20B530BE31F}"/>
          </ac:spMkLst>
        </pc:spChg>
        <pc:grpChg chg="del">
          <ac:chgData name="천 성원" userId="9b0015a315ea0d4e" providerId="LiveId" clId="{14811A8A-2BC3-4D77-9F45-F9AD8C5A20F1}" dt="2021-07-19T08:13:34.942" v="604" actId="21"/>
          <ac:grpSpMkLst>
            <pc:docMk/>
            <pc:sldMk cId="3724596393" sldId="694"/>
            <ac:grpSpMk id="6" creationId="{A5D16775-9DD7-4464-9FD4-E5855D8994C7}"/>
          </ac:grpSpMkLst>
        </pc:grpChg>
        <pc:picChg chg="del">
          <ac:chgData name="천 성원" userId="9b0015a315ea0d4e" providerId="LiveId" clId="{14811A8A-2BC3-4D77-9F45-F9AD8C5A20F1}" dt="2021-07-19T08:13:40.712" v="610" actId="21"/>
          <ac:picMkLst>
            <pc:docMk/>
            <pc:sldMk cId="3724596393" sldId="694"/>
            <ac:picMk id="5" creationId="{6D5FFD9A-59CA-4E17-BFFB-CCB9EF490702}"/>
          </ac:picMkLst>
        </pc:picChg>
        <pc:picChg chg="del">
          <ac:chgData name="천 성원" userId="9b0015a315ea0d4e" providerId="LiveId" clId="{14811A8A-2BC3-4D77-9F45-F9AD8C5A20F1}" dt="2021-07-19T08:13:21.530" v="597" actId="21"/>
          <ac:picMkLst>
            <pc:docMk/>
            <pc:sldMk cId="3724596393" sldId="694"/>
            <ac:picMk id="18" creationId="{726A373F-E8B7-4D56-984B-33BCA4934F9A}"/>
          </ac:picMkLst>
        </pc:picChg>
      </pc:sldChg>
      <pc:sldChg chg="add del">
        <pc:chgData name="천 성원" userId="9b0015a315ea0d4e" providerId="LiveId" clId="{14811A8A-2BC3-4D77-9F45-F9AD8C5A20F1}" dt="2021-07-19T06:19:07.962" v="48" actId="2696"/>
        <pc:sldMkLst>
          <pc:docMk/>
          <pc:sldMk cId="4165980171" sldId="695"/>
        </pc:sldMkLst>
      </pc:sldChg>
      <pc:sldChg chg="add del">
        <pc:chgData name="천 성원" userId="9b0015a315ea0d4e" providerId="LiveId" clId="{14811A8A-2BC3-4D77-9F45-F9AD8C5A20F1}" dt="2021-07-19T06:19:07.962" v="48" actId="2696"/>
        <pc:sldMkLst>
          <pc:docMk/>
          <pc:sldMk cId="2506231588" sldId="696"/>
        </pc:sldMkLst>
      </pc:sldChg>
      <pc:sldChg chg="del">
        <pc:chgData name="천 성원" userId="9b0015a315ea0d4e" providerId="LiveId" clId="{14811A8A-2BC3-4D77-9F45-F9AD8C5A20F1}" dt="2021-07-19T08:14:18.625" v="617" actId="2696"/>
        <pc:sldMkLst>
          <pc:docMk/>
          <pc:sldMk cId="115648583" sldId="697"/>
        </pc:sldMkLst>
      </pc:sldChg>
      <pc:sldChg chg="addSp modSp del">
        <pc:chgData name="천 성원" userId="9b0015a315ea0d4e" providerId="LiveId" clId="{14811A8A-2BC3-4D77-9F45-F9AD8C5A20F1}" dt="2021-07-19T08:14:20.237" v="618" actId="2696"/>
        <pc:sldMkLst>
          <pc:docMk/>
          <pc:sldMk cId="3360845783" sldId="698"/>
        </pc:sldMkLst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8" creationId="{3B93427D-0316-4BB3-B21E-C5AF81702D0C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25" creationId="{3795D5C4-3F7D-4022-9A7B-A7693BC56C94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26" creationId="{5B2A7A48-B695-42F8-9B96-6F9A6EF2CD43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27" creationId="{6B6DBC23-9210-42A1-86BD-1576312876D8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30" creationId="{6C448C46-5EA8-4D35-A134-5B30C8F73B24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72" creationId="{D8CE5966-B92C-46DC-974D-CA9DED4650EA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74" creationId="{09EF5628-1771-4AFA-AF0A-592F1AC5019C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75" creationId="{E7EACD26-B422-456C-BA67-EB4701F2D83A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76" creationId="{2CAE7680-E361-4FCB-ADD4-97E7897BE101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77" creationId="{9F4942F0-8CB9-473A-B45B-61BB60B08490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78" creationId="{BF1ECB9E-DEB9-4F37-B967-BB1910268FA9}"/>
          </ac:spMkLst>
        </pc:spChg>
        <pc:spChg chg="mod">
          <ac:chgData name="천 성원" userId="9b0015a315ea0d4e" providerId="LiveId" clId="{14811A8A-2BC3-4D77-9F45-F9AD8C5A20F1}" dt="2021-07-19T08:00:37.689" v="435" actId="164"/>
          <ac:spMkLst>
            <pc:docMk/>
            <pc:sldMk cId="3360845783" sldId="698"/>
            <ac:spMk id="79" creationId="{54DE337F-459C-40B4-B3BA-C5B5A1D5219B}"/>
          </ac:spMkLst>
        </pc:spChg>
        <pc:grpChg chg="add mod">
          <ac:chgData name="천 성원" userId="9b0015a315ea0d4e" providerId="LiveId" clId="{14811A8A-2BC3-4D77-9F45-F9AD8C5A20F1}" dt="2021-07-19T08:00:37.689" v="435" actId="164"/>
          <ac:grpSpMkLst>
            <pc:docMk/>
            <pc:sldMk cId="3360845783" sldId="698"/>
            <ac:grpSpMk id="3" creationId="{083EF8B6-AD41-4EA8-81B2-FA4CE0401B1B}"/>
          </ac:grpSpMkLst>
        </pc:grpChg>
        <pc:grpChg chg="mod">
          <ac:chgData name="천 성원" userId="9b0015a315ea0d4e" providerId="LiveId" clId="{14811A8A-2BC3-4D77-9F45-F9AD8C5A20F1}" dt="2021-07-19T08:00:37.689" v="435" actId="164"/>
          <ac:grpSpMkLst>
            <pc:docMk/>
            <pc:sldMk cId="3360845783" sldId="698"/>
            <ac:grpSpMk id="6" creationId="{BBF8AF2D-78EC-4021-B25F-9780880CF52D}"/>
          </ac:grpSpMkLst>
        </pc:grpChg>
        <pc:grpChg chg="mod">
          <ac:chgData name="천 성원" userId="9b0015a315ea0d4e" providerId="LiveId" clId="{14811A8A-2BC3-4D77-9F45-F9AD8C5A20F1}" dt="2021-07-19T08:00:37.689" v="435" actId="164"/>
          <ac:grpSpMkLst>
            <pc:docMk/>
            <pc:sldMk cId="3360845783" sldId="698"/>
            <ac:grpSpMk id="24" creationId="{A43E96CA-63A0-4B89-BEEE-CDFD6D5D046A}"/>
          </ac:grpSpMkLst>
        </pc:grp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19" creationId="{64342083-BDCE-4271-9676-B31793FB2660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21" creationId="{2D0E3756-03C5-493F-AFE9-8258D0EF12D5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37" creationId="{97189580-AD91-4057-82B2-ADCF7E32253E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42" creationId="{74EE1187-F06C-4FF6-8F4A-679CE92148A5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51" creationId="{D5DED84B-BBC4-4271-B24B-C529307719C7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52" creationId="{492A8C9D-91FF-4F24-9663-2F0CD21D65A5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54" creationId="{CBE06253-743A-4F8D-AD14-5901A1A791AF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56" creationId="{0DAD9834-F471-4656-BDA1-C0BCCB6BE15E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60" creationId="{A9FEB77D-BACA-4DC3-981B-3D39B2FBC883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61" creationId="{A6D3D1DA-4DBE-43A3-8878-51056AF56DDE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63" creationId="{4EC8433F-DC64-4333-85CD-E1B0C60491FA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67" creationId="{37867D9D-40CB-4BD5-9924-2B6E6369D92C}"/>
          </ac:cxnSpMkLst>
        </pc:cxnChg>
        <pc:cxnChg chg="mod">
          <ac:chgData name="천 성원" userId="9b0015a315ea0d4e" providerId="LiveId" clId="{14811A8A-2BC3-4D77-9F45-F9AD8C5A20F1}" dt="2021-07-19T08:00:37.689" v="435" actId="164"/>
          <ac:cxnSpMkLst>
            <pc:docMk/>
            <pc:sldMk cId="3360845783" sldId="698"/>
            <ac:cxnSpMk id="69" creationId="{D7F0841F-5342-4EDA-937A-3A4778B1F6D2}"/>
          </ac:cxnSpMkLst>
        </pc:cxnChg>
      </pc:sldChg>
      <pc:sldChg chg="modSp new mod">
        <pc:chgData name="천 성원" userId="9b0015a315ea0d4e" providerId="LiveId" clId="{14811A8A-2BC3-4D77-9F45-F9AD8C5A20F1}" dt="2021-07-26T05:39:22.197" v="7074" actId="20577"/>
        <pc:sldMkLst>
          <pc:docMk/>
          <pc:sldMk cId="2611150939" sldId="699"/>
        </pc:sldMkLst>
        <pc:spChg chg="mod">
          <ac:chgData name="천 성원" userId="9b0015a315ea0d4e" providerId="LiveId" clId="{14811A8A-2BC3-4D77-9F45-F9AD8C5A20F1}" dt="2021-07-19T06:19:59.962" v="108" actId="20577"/>
          <ac:spMkLst>
            <pc:docMk/>
            <pc:sldMk cId="2611150939" sldId="699"/>
            <ac:spMk id="2" creationId="{B169AC1A-EBE9-41E7-BB63-F41D6BED3E8D}"/>
          </ac:spMkLst>
        </pc:spChg>
        <pc:spChg chg="mod">
          <ac:chgData name="천 성원" userId="9b0015a315ea0d4e" providerId="LiveId" clId="{14811A8A-2BC3-4D77-9F45-F9AD8C5A20F1}" dt="2021-07-26T05:39:22.197" v="7074" actId="20577"/>
          <ac:spMkLst>
            <pc:docMk/>
            <pc:sldMk cId="2611150939" sldId="699"/>
            <ac:spMk id="3" creationId="{1C437DD9-1990-4D48-BE7E-2B15B4969693}"/>
          </ac:spMkLst>
        </pc:spChg>
      </pc:sldChg>
      <pc:sldChg chg="add del">
        <pc:chgData name="천 성원" userId="9b0015a315ea0d4e" providerId="LiveId" clId="{14811A8A-2BC3-4D77-9F45-F9AD8C5A20F1}" dt="2021-07-19T06:19:05.594" v="47" actId="2696"/>
        <pc:sldMkLst>
          <pc:docMk/>
          <pc:sldMk cId="3272844815" sldId="699"/>
        </pc:sldMkLst>
      </pc:sldChg>
      <pc:sldChg chg="addSp delSp modSp new mod">
        <pc:chgData name="천 성원" userId="9b0015a315ea0d4e" providerId="LiveId" clId="{14811A8A-2BC3-4D77-9F45-F9AD8C5A20F1}" dt="2021-07-19T07:51:12.345" v="367" actId="1076"/>
        <pc:sldMkLst>
          <pc:docMk/>
          <pc:sldMk cId="2072905773" sldId="700"/>
        </pc:sldMkLst>
        <pc:spChg chg="mod">
          <ac:chgData name="천 성원" userId="9b0015a315ea0d4e" providerId="LiveId" clId="{14811A8A-2BC3-4D77-9F45-F9AD8C5A20F1}" dt="2021-07-19T07:49:18.990" v="334"/>
          <ac:spMkLst>
            <pc:docMk/>
            <pc:sldMk cId="2072905773" sldId="700"/>
            <ac:spMk id="2" creationId="{02CDB38F-BC9D-41C2-B55E-FB5917DC9453}"/>
          </ac:spMkLst>
        </pc:spChg>
        <pc:spChg chg="del">
          <ac:chgData name="천 성원" userId="9b0015a315ea0d4e" providerId="LiveId" clId="{14811A8A-2BC3-4D77-9F45-F9AD8C5A20F1}" dt="2021-07-19T07:49:28.624" v="335" actId="21"/>
          <ac:spMkLst>
            <pc:docMk/>
            <pc:sldMk cId="2072905773" sldId="700"/>
            <ac:spMk id="3" creationId="{6FA7F56F-9D6E-471C-8DD3-8407EA92FEDB}"/>
          </ac:spMkLst>
        </pc:spChg>
        <pc:picChg chg="add mod">
          <ac:chgData name="천 성원" userId="9b0015a315ea0d4e" providerId="LiveId" clId="{14811A8A-2BC3-4D77-9F45-F9AD8C5A20F1}" dt="2021-07-19T07:50:27.441" v="352" actId="1076"/>
          <ac:picMkLst>
            <pc:docMk/>
            <pc:sldMk cId="2072905773" sldId="700"/>
            <ac:picMk id="6" creationId="{491B7FB1-570D-4D23-84B6-AE99D4AA273B}"/>
          </ac:picMkLst>
        </pc:picChg>
        <pc:picChg chg="add mod modCrop">
          <ac:chgData name="천 성원" userId="9b0015a315ea0d4e" providerId="LiveId" clId="{14811A8A-2BC3-4D77-9F45-F9AD8C5A20F1}" dt="2021-07-19T07:50:29.567" v="353" actId="1076"/>
          <ac:picMkLst>
            <pc:docMk/>
            <pc:sldMk cId="2072905773" sldId="700"/>
            <ac:picMk id="8" creationId="{FB6BD4DD-B6CD-4F68-939C-9B3B4F6B909A}"/>
          </ac:picMkLst>
        </pc:picChg>
        <pc:picChg chg="add mod">
          <ac:chgData name="천 성원" userId="9b0015a315ea0d4e" providerId="LiveId" clId="{14811A8A-2BC3-4D77-9F45-F9AD8C5A20F1}" dt="2021-07-19T07:50:42.526" v="359" actId="14100"/>
          <ac:picMkLst>
            <pc:docMk/>
            <pc:sldMk cId="2072905773" sldId="700"/>
            <ac:picMk id="10" creationId="{A473A85D-5CEB-4B50-B5EB-0ED6AB6371E2}"/>
          </ac:picMkLst>
        </pc:picChg>
        <pc:picChg chg="add mod modCrop">
          <ac:chgData name="천 성원" userId="9b0015a315ea0d4e" providerId="LiveId" clId="{14811A8A-2BC3-4D77-9F45-F9AD8C5A20F1}" dt="2021-07-19T07:51:12.345" v="367" actId="1076"/>
          <ac:picMkLst>
            <pc:docMk/>
            <pc:sldMk cId="2072905773" sldId="700"/>
            <ac:picMk id="12" creationId="{98743B73-6998-47B9-8871-F0DF7A0281C9}"/>
          </ac:picMkLst>
        </pc:picChg>
      </pc:sldChg>
      <pc:sldChg chg="del">
        <pc:chgData name="천 성원" userId="9b0015a315ea0d4e" providerId="LiveId" clId="{14811A8A-2BC3-4D77-9F45-F9AD8C5A20F1}" dt="2021-07-19T06:19:16.134" v="49" actId="2696"/>
        <pc:sldMkLst>
          <pc:docMk/>
          <pc:sldMk cId="2166561402" sldId="700"/>
        </pc:sldMkLst>
      </pc:sldChg>
      <pc:sldChg chg="del">
        <pc:chgData name="천 성원" userId="9b0015a315ea0d4e" providerId="LiveId" clId="{14811A8A-2BC3-4D77-9F45-F9AD8C5A20F1}" dt="2021-07-19T06:19:16.134" v="49" actId="2696"/>
        <pc:sldMkLst>
          <pc:docMk/>
          <pc:sldMk cId="928338096" sldId="701"/>
        </pc:sldMkLst>
      </pc:sldChg>
      <pc:sldChg chg="addSp delSp modSp add mod">
        <pc:chgData name="천 성원" userId="9b0015a315ea0d4e" providerId="LiveId" clId="{14811A8A-2BC3-4D77-9F45-F9AD8C5A20F1}" dt="2021-07-19T07:52:56.971" v="399" actId="1076"/>
        <pc:sldMkLst>
          <pc:docMk/>
          <pc:sldMk cId="3103188403" sldId="701"/>
        </pc:sldMkLst>
        <pc:picChg chg="add mod">
          <ac:chgData name="천 성원" userId="9b0015a315ea0d4e" providerId="LiveId" clId="{14811A8A-2BC3-4D77-9F45-F9AD8C5A20F1}" dt="2021-07-19T07:51:45.840" v="377" actId="1076"/>
          <ac:picMkLst>
            <pc:docMk/>
            <pc:sldMk cId="3103188403" sldId="701"/>
            <ac:picMk id="5" creationId="{18838BF1-B477-4EDE-8F7E-84E02DF111DB}"/>
          </ac:picMkLst>
        </pc:picChg>
        <pc:picChg chg="del">
          <ac:chgData name="천 성원" userId="9b0015a315ea0d4e" providerId="LiveId" clId="{14811A8A-2BC3-4D77-9F45-F9AD8C5A20F1}" dt="2021-07-19T07:51:47.802" v="378" actId="21"/>
          <ac:picMkLst>
            <pc:docMk/>
            <pc:sldMk cId="3103188403" sldId="701"/>
            <ac:picMk id="6" creationId="{491B7FB1-570D-4D23-84B6-AE99D4AA273B}"/>
          </ac:picMkLst>
        </pc:picChg>
        <pc:picChg chg="del">
          <ac:chgData name="천 성원" userId="9b0015a315ea0d4e" providerId="LiveId" clId="{14811A8A-2BC3-4D77-9F45-F9AD8C5A20F1}" dt="2021-07-19T07:51:48.447" v="379" actId="21"/>
          <ac:picMkLst>
            <pc:docMk/>
            <pc:sldMk cId="3103188403" sldId="701"/>
            <ac:picMk id="8" creationId="{FB6BD4DD-B6CD-4F68-939C-9B3B4F6B909A}"/>
          </ac:picMkLst>
        </pc:picChg>
        <pc:picChg chg="add mod">
          <ac:chgData name="천 성원" userId="9b0015a315ea0d4e" providerId="LiveId" clId="{14811A8A-2BC3-4D77-9F45-F9AD8C5A20F1}" dt="2021-07-19T07:52:06.220" v="385" actId="1076"/>
          <ac:picMkLst>
            <pc:docMk/>
            <pc:sldMk cId="3103188403" sldId="701"/>
            <ac:picMk id="9" creationId="{AF686E81-7906-42A4-9942-66A9158989DB}"/>
          </ac:picMkLst>
        </pc:picChg>
        <pc:picChg chg="del">
          <ac:chgData name="천 성원" userId="9b0015a315ea0d4e" providerId="LiveId" clId="{14811A8A-2BC3-4D77-9F45-F9AD8C5A20F1}" dt="2021-07-19T07:51:40.136" v="373" actId="21"/>
          <ac:picMkLst>
            <pc:docMk/>
            <pc:sldMk cId="3103188403" sldId="701"/>
            <ac:picMk id="10" creationId="{A473A85D-5CEB-4B50-B5EB-0ED6AB6371E2}"/>
          </ac:picMkLst>
        </pc:picChg>
        <pc:picChg chg="del">
          <ac:chgData name="천 성원" userId="9b0015a315ea0d4e" providerId="LiveId" clId="{14811A8A-2BC3-4D77-9F45-F9AD8C5A20F1}" dt="2021-07-19T07:52:07.850" v="386" actId="21"/>
          <ac:picMkLst>
            <pc:docMk/>
            <pc:sldMk cId="3103188403" sldId="701"/>
            <ac:picMk id="12" creationId="{98743B73-6998-47B9-8871-F0DF7A0281C9}"/>
          </ac:picMkLst>
        </pc:picChg>
        <pc:picChg chg="add mod modCrop">
          <ac:chgData name="천 성원" userId="9b0015a315ea0d4e" providerId="LiveId" clId="{14811A8A-2BC3-4D77-9F45-F9AD8C5A20F1}" dt="2021-07-19T07:52:29.008" v="392" actId="14100"/>
          <ac:picMkLst>
            <pc:docMk/>
            <pc:sldMk cId="3103188403" sldId="701"/>
            <ac:picMk id="13" creationId="{AB152FBC-2966-4E9D-94C4-0045E9359EB6}"/>
          </ac:picMkLst>
        </pc:picChg>
        <pc:picChg chg="add mod modCrop">
          <ac:chgData name="천 성원" userId="9b0015a315ea0d4e" providerId="LiveId" clId="{14811A8A-2BC3-4D77-9F45-F9AD8C5A20F1}" dt="2021-07-19T07:52:56.971" v="399" actId="1076"/>
          <ac:picMkLst>
            <pc:docMk/>
            <pc:sldMk cId="3103188403" sldId="701"/>
            <ac:picMk id="15" creationId="{BBBCF3D7-273D-43C9-8C24-0186BA2C99E4}"/>
          </ac:picMkLst>
        </pc:picChg>
      </pc:sldChg>
      <pc:sldChg chg="del">
        <pc:chgData name="천 성원" userId="9b0015a315ea0d4e" providerId="LiveId" clId="{14811A8A-2BC3-4D77-9F45-F9AD8C5A20F1}" dt="2021-07-19T06:19:16.134" v="49" actId="2696"/>
        <pc:sldMkLst>
          <pc:docMk/>
          <pc:sldMk cId="359706484" sldId="702"/>
        </pc:sldMkLst>
      </pc:sldChg>
      <pc:sldChg chg="addSp delSp modSp add mod">
        <pc:chgData name="천 성원" userId="9b0015a315ea0d4e" providerId="LiveId" clId="{14811A8A-2BC3-4D77-9F45-F9AD8C5A20F1}" dt="2021-07-19T07:53:54.330" v="412" actId="1076"/>
        <pc:sldMkLst>
          <pc:docMk/>
          <pc:sldMk cId="3427184974" sldId="702"/>
        </pc:sldMkLst>
        <pc:picChg chg="del">
          <ac:chgData name="천 성원" userId="9b0015a315ea0d4e" providerId="LiveId" clId="{14811A8A-2BC3-4D77-9F45-F9AD8C5A20F1}" dt="2021-07-19T07:53:13.751" v="401" actId="21"/>
          <ac:picMkLst>
            <pc:docMk/>
            <pc:sldMk cId="3427184974" sldId="702"/>
            <ac:picMk id="5" creationId="{18838BF1-B477-4EDE-8F7E-84E02DF111DB}"/>
          </ac:picMkLst>
        </pc:picChg>
        <pc:picChg chg="add mod">
          <ac:chgData name="천 성원" userId="9b0015a315ea0d4e" providerId="LiveId" clId="{14811A8A-2BC3-4D77-9F45-F9AD8C5A20F1}" dt="2021-07-19T07:53:25.887" v="404" actId="1076"/>
          <ac:picMkLst>
            <pc:docMk/>
            <pc:sldMk cId="3427184974" sldId="702"/>
            <ac:picMk id="6" creationId="{4AF7FB35-9454-4F3B-BA84-3CBCEF8DF8A6}"/>
          </ac:picMkLst>
        </pc:picChg>
        <pc:picChg chg="add mod modCrop">
          <ac:chgData name="천 성원" userId="9b0015a315ea0d4e" providerId="LiveId" clId="{14811A8A-2BC3-4D77-9F45-F9AD8C5A20F1}" dt="2021-07-19T07:53:54.330" v="412" actId="1076"/>
          <ac:picMkLst>
            <pc:docMk/>
            <pc:sldMk cId="3427184974" sldId="702"/>
            <ac:picMk id="8" creationId="{AC0CC24B-82A8-4249-92C9-09E79BCEE65D}"/>
          </ac:picMkLst>
        </pc:picChg>
        <pc:picChg chg="del">
          <ac:chgData name="천 성원" userId="9b0015a315ea0d4e" providerId="LiveId" clId="{14811A8A-2BC3-4D77-9F45-F9AD8C5A20F1}" dt="2021-07-19T07:53:13.751" v="401" actId="21"/>
          <ac:picMkLst>
            <pc:docMk/>
            <pc:sldMk cId="3427184974" sldId="702"/>
            <ac:picMk id="9" creationId="{AF686E81-7906-42A4-9942-66A9158989DB}"/>
          </ac:picMkLst>
        </pc:picChg>
        <pc:picChg chg="del">
          <ac:chgData name="천 성원" userId="9b0015a315ea0d4e" providerId="LiveId" clId="{14811A8A-2BC3-4D77-9F45-F9AD8C5A20F1}" dt="2021-07-19T07:53:13.751" v="401" actId="21"/>
          <ac:picMkLst>
            <pc:docMk/>
            <pc:sldMk cId="3427184974" sldId="702"/>
            <ac:picMk id="13" creationId="{AB152FBC-2966-4E9D-94C4-0045E9359EB6}"/>
          </ac:picMkLst>
        </pc:picChg>
        <pc:picChg chg="del">
          <ac:chgData name="천 성원" userId="9b0015a315ea0d4e" providerId="LiveId" clId="{14811A8A-2BC3-4D77-9F45-F9AD8C5A20F1}" dt="2021-07-19T07:53:13.751" v="401" actId="21"/>
          <ac:picMkLst>
            <pc:docMk/>
            <pc:sldMk cId="3427184974" sldId="702"/>
            <ac:picMk id="15" creationId="{BBBCF3D7-273D-43C9-8C24-0186BA2C99E4}"/>
          </ac:picMkLst>
        </pc:picChg>
      </pc:sldChg>
      <pc:sldChg chg="addSp delSp modSp new mod">
        <pc:chgData name="천 성원" userId="9b0015a315ea0d4e" providerId="LiveId" clId="{14811A8A-2BC3-4D77-9F45-F9AD8C5A20F1}" dt="2021-07-22T04:56:47.654" v="2691" actId="1076"/>
        <pc:sldMkLst>
          <pc:docMk/>
          <pc:sldMk cId="2176756389" sldId="703"/>
        </pc:sldMkLst>
        <pc:spChg chg="mod">
          <ac:chgData name="천 성원" userId="9b0015a315ea0d4e" providerId="LiveId" clId="{14811A8A-2BC3-4D77-9F45-F9AD8C5A20F1}" dt="2021-07-19T07:57:39.453" v="423"/>
          <ac:spMkLst>
            <pc:docMk/>
            <pc:sldMk cId="2176756389" sldId="703"/>
            <ac:spMk id="2" creationId="{CC699554-45B4-417C-8F72-91D27EE1CD97}"/>
          </ac:spMkLst>
        </pc:spChg>
        <pc:spChg chg="add del mod">
          <ac:chgData name="천 성원" userId="9b0015a315ea0d4e" providerId="LiveId" clId="{14811A8A-2BC3-4D77-9F45-F9AD8C5A20F1}" dt="2021-07-19T08:01:20.297" v="441" actId="14100"/>
          <ac:spMkLst>
            <pc:docMk/>
            <pc:sldMk cId="2176756389" sldId="703"/>
            <ac:spMk id="3" creationId="{AE3033BB-B6FD-4666-B418-2F48E87BB0C1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9" creationId="{EE4B3721-408B-445A-A06C-8505938C3CAF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10" creationId="{131C4F69-7B9F-4356-B954-566F0FB8322D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11" creationId="{821CE010-4F23-469C-AE7E-66BF8929ECD0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14" creationId="{E309BFAB-1DCF-48F2-87C1-78FC4A444F30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15" creationId="{CBB58EBF-DEE9-42B3-8EF1-7604950DF701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26" creationId="{57FC28D6-4CD1-4A90-8DA1-0F1A74D1BD56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27" creationId="{92DB1498-7358-48EB-B654-4156EFF2483C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28" creationId="{A8F76BEA-7ED8-4FF8-82F4-6528841E741F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29" creationId="{08B1F19A-EE9F-418F-9E47-0E76DF2632F9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30" creationId="{796E75B7-24A7-474D-B8FA-61293D5DB534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31" creationId="{02C8DB8A-5401-4506-A6BF-8C19F3F40B25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32" creationId="{3A10BC65-BE95-43BA-81A6-A372B45501FB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33" creationId="{C75FD354-7502-4685-95E2-AFF2C3D39A7E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36" creationId="{1F23ACB3-7D26-4E78-902C-A20623085AA9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37" creationId="{9D2638D2-C529-42ED-8514-DE62290C6C3B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38" creationId="{3C7B2E52-8320-4BF7-85DD-EA97D897524A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39" creationId="{802BA8C4-AD22-4FD9-ACBB-A7DEE60D7CA8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40" creationId="{F805EA15-A608-4661-8DFF-AF7AC42358F5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42" creationId="{B2A337D7-A33E-407C-A042-8EF726E368B2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43" creationId="{D048E7F0-EB50-4B41-B84F-BE1C3E7930CF}"/>
          </ac:spMkLst>
        </pc:spChg>
        <pc:spChg chg="mod">
          <ac:chgData name="천 성원" userId="9b0015a315ea0d4e" providerId="LiveId" clId="{14811A8A-2BC3-4D77-9F45-F9AD8C5A20F1}" dt="2021-07-19T08:00:41.843" v="436"/>
          <ac:spMkLst>
            <pc:docMk/>
            <pc:sldMk cId="2176756389" sldId="703"/>
            <ac:spMk id="45" creationId="{7FF9F5FC-7F12-456F-8070-01AF517E3C1F}"/>
          </ac:spMkLst>
        </pc:spChg>
        <pc:spChg chg="add mod">
          <ac:chgData name="천 성원" userId="9b0015a315ea0d4e" providerId="LiveId" clId="{14811A8A-2BC3-4D77-9F45-F9AD8C5A20F1}" dt="2021-07-22T04:56:16.777" v="2689" actId="571"/>
          <ac:spMkLst>
            <pc:docMk/>
            <pc:sldMk cId="2176756389" sldId="703"/>
            <ac:spMk id="47" creationId="{E0428478-5609-4B8F-A2DF-DBB71D9AD934}"/>
          </ac:spMkLst>
        </pc:spChg>
        <pc:grpChg chg="add mod">
          <ac:chgData name="천 성원" userId="9b0015a315ea0d4e" providerId="LiveId" clId="{14811A8A-2BC3-4D77-9F45-F9AD8C5A20F1}" dt="2021-07-22T04:56:47.654" v="2691" actId="1076"/>
          <ac:grpSpMkLst>
            <pc:docMk/>
            <pc:sldMk cId="2176756389" sldId="703"/>
            <ac:grpSpMk id="5" creationId="{029F5FCD-DF3D-4783-91BE-3A7389A48A80}"/>
          </ac:grpSpMkLst>
        </pc:grpChg>
        <pc:grpChg chg="mod">
          <ac:chgData name="천 성원" userId="9b0015a315ea0d4e" providerId="LiveId" clId="{14811A8A-2BC3-4D77-9F45-F9AD8C5A20F1}" dt="2021-07-19T08:00:41.843" v="436"/>
          <ac:grpSpMkLst>
            <pc:docMk/>
            <pc:sldMk cId="2176756389" sldId="703"/>
            <ac:grpSpMk id="6" creationId="{61B60396-2DC5-432E-BF2A-B98B58AB4362}"/>
          </ac:grpSpMkLst>
        </pc:grpChg>
        <pc:grpChg chg="mod">
          <ac:chgData name="천 성원" userId="9b0015a315ea0d4e" providerId="LiveId" clId="{14811A8A-2BC3-4D77-9F45-F9AD8C5A20F1}" dt="2021-07-19T08:00:41.843" v="436"/>
          <ac:grpSpMkLst>
            <pc:docMk/>
            <pc:sldMk cId="2176756389" sldId="703"/>
            <ac:grpSpMk id="13" creationId="{D794DDE4-B0C4-42BB-AA8B-11CDF286D1DA}"/>
          </ac:grpSpMkLst>
        </pc:grp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7" creationId="{E3A945B8-2CD2-467F-9033-60CDFE455F40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8" creationId="{763FD6E8-2236-422F-A690-871CFB5140C7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12" creationId="{9DA9ED72-8620-44D4-BC59-570AC7FA19D4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16" creationId="{5E8E6D54-4A5D-4B9C-981F-898B42B5221B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17" creationId="{C0DA4052-3F20-4FA5-8AC2-8096746F20CA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18" creationId="{15140670-DBC5-4629-B0CB-F3F6C8728309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19" creationId="{2785B7E5-DB8E-4260-8B1A-D4092B281CA7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20" creationId="{47B68738-3BD2-4267-9FC7-CBD9E4AF66AE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21" creationId="{76BDC5AB-435D-4B5B-A571-A3850AC98FB9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22" creationId="{508D6400-DACC-4D90-958B-3F250E2DA57C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23" creationId="{EB22EC55-54EC-4A55-B6F3-D131EB1D76E2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24" creationId="{948DF50B-34FF-4F6B-8463-83EF329BC875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25" creationId="{E0852C78-10D7-4404-A4D2-429F5B818E7E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34" creationId="{624EA162-9DD7-4153-ADEC-24459B337354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35" creationId="{3AB2D5B1-927D-4F72-92E7-8C8FB68A406C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41" creationId="{AEC05D51-A0C2-4148-89C5-F1C9268A1A8E}"/>
          </ac:cxnSpMkLst>
        </pc:cxnChg>
        <pc:cxnChg chg="mod">
          <ac:chgData name="천 성원" userId="9b0015a315ea0d4e" providerId="LiveId" clId="{14811A8A-2BC3-4D77-9F45-F9AD8C5A20F1}" dt="2021-07-19T08:00:41.843" v="436"/>
          <ac:cxnSpMkLst>
            <pc:docMk/>
            <pc:sldMk cId="2176756389" sldId="703"/>
            <ac:cxnSpMk id="44" creationId="{DF6F190F-F120-424A-A4E9-2127F04202AD}"/>
          </ac:cxnSpMkLst>
        </pc:cxnChg>
        <pc:cxnChg chg="add mod">
          <ac:chgData name="천 성원" userId="9b0015a315ea0d4e" providerId="LiveId" clId="{14811A8A-2BC3-4D77-9F45-F9AD8C5A20F1}" dt="2021-07-19T08:03:58.833" v="447"/>
          <ac:cxnSpMkLst>
            <pc:docMk/>
            <pc:sldMk cId="2176756389" sldId="703"/>
            <ac:cxnSpMk id="46" creationId="{07FCE8A0-0264-4261-B72F-9C59D55B6629}"/>
          </ac:cxnSpMkLst>
        </pc:cxnChg>
      </pc:sldChg>
      <pc:sldChg chg="addSp delSp modSp add mod">
        <pc:chgData name="천 성원" userId="9b0015a315ea0d4e" providerId="LiveId" clId="{14811A8A-2BC3-4D77-9F45-F9AD8C5A20F1}" dt="2021-07-21T08:57:32.210" v="1914" actId="1076"/>
        <pc:sldMkLst>
          <pc:docMk/>
          <pc:sldMk cId="3474822104" sldId="704"/>
        </pc:sldMkLst>
        <pc:spChg chg="add mod">
          <ac:chgData name="천 성원" userId="9b0015a315ea0d4e" providerId="LiveId" clId="{14811A8A-2BC3-4D77-9F45-F9AD8C5A20F1}" dt="2021-07-21T08:57:32.210" v="1914" actId="1076"/>
          <ac:spMkLst>
            <pc:docMk/>
            <pc:sldMk cId="3474822104" sldId="704"/>
            <ac:spMk id="16" creationId="{BE371E18-DAB3-469A-8B6E-3258C031F223}"/>
          </ac:spMkLst>
        </pc:spChg>
        <pc:spChg chg="add mod">
          <ac:chgData name="천 성원" userId="9b0015a315ea0d4e" providerId="LiveId" clId="{14811A8A-2BC3-4D77-9F45-F9AD8C5A20F1}" dt="2021-07-19T08:07:34.461" v="497" actId="1076"/>
          <ac:spMkLst>
            <pc:docMk/>
            <pc:sldMk cId="3474822104" sldId="704"/>
            <ac:spMk id="49" creationId="{C8C14624-52AC-4B7C-8E37-D5358EFD49D4}"/>
          </ac:spMkLst>
        </pc:spChg>
        <pc:spChg chg="add mod">
          <ac:chgData name="천 성원" userId="9b0015a315ea0d4e" providerId="LiveId" clId="{14811A8A-2BC3-4D77-9F45-F9AD8C5A20F1}" dt="2021-07-19T08:11:25.117" v="593" actId="1076"/>
          <ac:spMkLst>
            <pc:docMk/>
            <pc:sldMk cId="3474822104" sldId="704"/>
            <ac:spMk id="50" creationId="{1EDE8767-7FDB-4675-9390-2F94CAFADF97}"/>
          </ac:spMkLst>
        </pc:spChg>
        <pc:spChg chg="add mod">
          <ac:chgData name="천 성원" userId="9b0015a315ea0d4e" providerId="LiveId" clId="{14811A8A-2BC3-4D77-9F45-F9AD8C5A20F1}" dt="2021-07-19T08:14:27.767" v="619" actId="14100"/>
          <ac:spMkLst>
            <pc:docMk/>
            <pc:sldMk cId="3474822104" sldId="704"/>
            <ac:spMk id="51" creationId="{063914FD-3957-4040-9AE1-49BC69D46F39}"/>
          </ac:spMkLst>
        </pc:spChg>
        <pc:spChg chg="add mod">
          <ac:chgData name="천 성원" userId="9b0015a315ea0d4e" providerId="LiveId" clId="{14811A8A-2BC3-4D77-9F45-F9AD8C5A20F1}" dt="2021-07-19T08:07:52.017" v="505" actId="1076"/>
          <ac:spMkLst>
            <pc:docMk/>
            <pc:sldMk cId="3474822104" sldId="704"/>
            <ac:spMk id="52" creationId="{9991F9EB-F388-46F4-A3F4-0EB46BB2E740}"/>
          </ac:spMkLst>
        </pc:spChg>
        <pc:spChg chg="add mod">
          <ac:chgData name="천 성원" userId="9b0015a315ea0d4e" providerId="LiveId" clId="{14811A8A-2BC3-4D77-9F45-F9AD8C5A20F1}" dt="2021-07-19T08:10:31.941" v="526" actId="1076"/>
          <ac:spMkLst>
            <pc:docMk/>
            <pc:sldMk cId="3474822104" sldId="704"/>
            <ac:spMk id="53" creationId="{93FF869E-F466-4857-B5C4-53B693D73742}"/>
          </ac:spMkLst>
        </pc:spChg>
        <pc:cxnChg chg="del">
          <ac:chgData name="천 성원" userId="9b0015a315ea0d4e" providerId="LiveId" clId="{14811A8A-2BC3-4D77-9F45-F9AD8C5A20F1}" dt="2021-07-19T08:04:48.628" v="453" actId="21"/>
          <ac:cxnSpMkLst>
            <pc:docMk/>
            <pc:sldMk cId="3474822104" sldId="704"/>
            <ac:cxnSpMk id="16" creationId="{5E8E6D54-4A5D-4B9C-981F-898B42B5221B}"/>
          </ac:cxnSpMkLst>
        </pc:cxnChg>
        <pc:cxnChg chg="del">
          <ac:chgData name="천 성원" userId="9b0015a315ea0d4e" providerId="LiveId" clId="{14811A8A-2BC3-4D77-9F45-F9AD8C5A20F1}" dt="2021-07-19T08:04:52.974" v="454" actId="21"/>
          <ac:cxnSpMkLst>
            <pc:docMk/>
            <pc:sldMk cId="3474822104" sldId="704"/>
            <ac:cxnSpMk id="17" creationId="{C0DA4052-3F20-4FA5-8AC2-8096746F20CA}"/>
          </ac:cxnSpMkLst>
        </pc:cxnChg>
        <pc:cxnChg chg="mod">
          <ac:chgData name="천 성원" userId="9b0015a315ea0d4e" providerId="LiveId" clId="{14811A8A-2BC3-4D77-9F45-F9AD8C5A20F1}" dt="2021-07-19T08:03:24.627" v="446" actId="14100"/>
          <ac:cxnSpMkLst>
            <pc:docMk/>
            <pc:sldMk cId="3474822104" sldId="704"/>
            <ac:cxnSpMk id="21" creationId="{76BDC5AB-435D-4B5B-A571-A3850AC98FB9}"/>
          </ac:cxnSpMkLst>
        </pc:cxnChg>
        <pc:cxnChg chg="add mod">
          <ac:chgData name="천 성원" userId="9b0015a315ea0d4e" providerId="LiveId" clId="{14811A8A-2BC3-4D77-9F45-F9AD8C5A20F1}" dt="2021-07-19T08:03:14.805" v="445" actId="14100"/>
          <ac:cxnSpMkLst>
            <pc:docMk/>
            <pc:sldMk cId="3474822104" sldId="704"/>
            <ac:cxnSpMk id="46" creationId="{C599DD2D-A4D8-4CE6-A354-FB336F4620A0}"/>
          </ac:cxnSpMkLst>
        </pc:cxnChg>
      </pc:sldChg>
      <pc:sldChg chg="add">
        <pc:chgData name="천 성원" userId="9b0015a315ea0d4e" providerId="LiveId" clId="{14811A8A-2BC3-4D77-9F45-F9AD8C5A20F1}" dt="2021-07-19T08:13:44.692" v="611"/>
        <pc:sldMkLst>
          <pc:docMk/>
          <pc:sldMk cId="4139876278" sldId="705"/>
        </pc:sldMkLst>
      </pc:sldChg>
      <pc:sldChg chg="addSp delSp modSp new mod">
        <pc:chgData name="천 성원" userId="9b0015a315ea0d4e" providerId="LiveId" clId="{14811A8A-2BC3-4D77-9F45-F9AD8C5A20F1}" dt="2021-07-19T08:25:54.813" v="673" actId="1076"/>
        <pc:sldMkLst>
          <pc:docMk/>
          <pc:sldMk cId="173425087" sldId="706"/>
        </pc:sldMkLst>
        <pc:spChg chg="mod">
          <ac:chgData name="천 성원" userId="9b0015a315ea0d4e" providerId="LiveId" clId="{14811A8A-2BC3-4D77-9F45-F9AD8C5A20F1}" dt="2021-07-19T08:14:01.775" v="616"/>
          <ac:spMkLst>
            <pc:docMk/>
            <pc:sldMk cId="173425087" sldId="706"/>
            <ac:spMk id="2" creationId="{CE37C4AE-9D32-4922-8B35-4E755EC8374C}"/>
          </ac:spMkLst>
        </pc:spChg>
        <pc:spChg chg="del">
          <ac:chgData name="천 성원" userId="9b0015a315ea0d4e" providerId="LiveId" clId="{14811A8A-2BC3-4D77-9F45-F9AD8C5A20F1}" dt="2021-07-19T08:15:16.907" v="620" actId="21"/>
          <ac:spMkLst>
            <pc:docMk/>
            <pc:sldMk cId="173425087" sldId="706"/>
            <ac:spMk id="3" creationId="{D0FA1485-FD7B-4FB5-BCD9-0E486F053786}"/>
          </ac:spMkLst>
        </pc:spChg>
        <pc:picChg chg="add del mod">
          <ac:chgData name="천 성원" userId="9b0015a315ea0d4e" providerId="LiveId" clId="{14811A8A-2BC3-4D77-9F45-F9AD8C5A20F1}" dt="2021-07-19T08:16:11.214" v="629" actId="21"/>
          <ac:picMkLst>
            <pc:docMk/>
            <pc:sldMk cId="173425087" sldId="706"/>
            <ac:picMk id="6" creationId="{4A2DE03B-F6B7-4E8E-8B04-D78270361CDB}"/>
          </ac:picMkLst>
        </pc:picChg>
        <pc:picChg chg="add del mod">
          <ac:chgData name="천 성원" userId="9b0015a315ea0d4e" providerId="LiveId" clId="{14811A8A-2BC3-4D77-9F45-F9AD8C5A20F1}" dt="2021-07-19T08:17:30.825" v="636" actId="21"/>
          <ac:picMkLst>
            <pc:docMk/>
            <pc:sldMk cId="173425087" sldId="706"/>
            <ac:picMk id="8" creationId="{9DD414FC-0E07-46A4-845D-1C724A058588}"/>
          </ac:picMkLst>
        </pc:picChg>
        <pc:picChg chg="add del mod">
          <ac:chgData name="천 성원" userId="9b0015a315ea0d4e" providerId="LiveId" clId="{14811A8A-2BC3-4D77-9F45-F9AD8C5A20F1}" dt="2021-07-19T08:19:55.158" v="647" actId="21"/>
          <ac:picMkLst>
            <pc:docMk/>
            <pc:sldMk cId="173425087" sldId="706"/>
            <ac:picMk id="10" creationId="{8B4D5987-C5E2-4660-AF2C-674B8675C268}"/>
          </ac:picMkLst>
        </pc:picChg>
        <pc:picChg chg="add del mod">
          <ac:chgData name="천 성원" userId="9b0015a315ea0d4e" providerId="LiveId" clId="{14811A8A-2BC3-4D77-9F45-F9AD8C5A20F1}" dt="2021-07-19T08:25:40.267" v="667" actId="21"/>
          <ac:picMkLst>
            <pc:docMk/>
            <pc:sldMk cId="173425087" sldId="706"/>
            <ac:picMk id="12" creationId="{F1847386-C699-4654-8741-608C6104DD0F}"/>
          </ac:picMkLst>
        </pc:picChg>
        <pc:picChg chg="add mod">
          <ac:chgData name="천 성원" userId="9b0015a315ea0d4e" providerId="LiveId" clId="{14811A8A-2BC3-4D77-9F45-F9AD8C5A20F1}" dt="2021-07-19T08:25:54.813" v="673" actId="1076"/>
          <ac:picMkLst>
            <pc:docMk/>
            <pc:sldMk cId="173425087" sldId="706"/>
            <ac:picMk id="14" creationId="{EB55EFB8-0C8D-4572-8082-DC53F09A831D}"/>
          </ac:picMkLst>
        </pc:picChg>
      </pc:sldChg>
      <pc:sldChg chg="addSp delSp modSp add mod">
        <pc:chgData name="천 성원" userId="9b0015a315ea0d4e" providerId="LiveId" clId="{14811A8A-2BC3-4D77-9F45-F9AD8C5A20F1}" dt="2021-07-19T08:26:11.697" v="679" actId="14100"/>
        <pc:sldMkLst>
          <pc:docMk/>
          <pc:sldMk cId="1221998624" sldId="707"/>
        </pc:sldMkLst>
        <pc:picChg chg="add del mod">
          <ac:chgData name="천 성원" userId="9b0015a315ea0d4e" providerId="LiveId" clId="{14811A8A-2BC3-4D77-9F45-F9AD8C5A20F1}" dt="2021-07-19T08:21:32.807" v="666" actId="21"/>
          <ac:picMkLst>
            <pc:docMk/>
            <pc:sldMk cId="1221998624" sldId="707"/>
            <ac:picMk id="5" creationId="{E0A79058-8ACE-4069-B301-20959B606A4B}"/>
          </ac:picMkLst>
        </pc:picChg>
        <pc:picChg chg="add mod">
          <ac:chgData name="천 성원" userId="9b0015a315ea0d4e" providerId="LiveId" clId="{14811A8A-2BC3-4D77-9F45-F9AD8C5A20F1}" dt="2021-07-19T08:26:11.697" v="679" actId="14100"/>
          <ac:picMkLst>
            <pc:docMk/>
            <pc:sldMk cId="1221998624" sldId="707"/>
            <ac:picMk id="7" creationId="{9F2DE1D6-4EB7-44A7-AED2-B3465B38D486}"/>
          </ac:picMkLst>
        </pc:picChg>
        <pc:picChg chg="del">
          <ac:chgData name="천 성원" userId="9b0015a315ea0d4e" providerId="LiveId" clId="{14811A8A-2BC3-4D77-9F45-F9AD8C5A20F1}" dt="2021-07-19T08:21:21.828" v="660" actId="21"/>
          <ac:picMkLst>
            <pc:docMk/>
            <pc:sldMk cId="1221998624" sldId="707"/>
            <ac:picMk id="12" creationId="{F1847386-C699-4654-8741-608C6104DD0F}"/>
          </ac:picMkLst>
        </pc:picChg>
      </pc:sldChg>
      <pc:sldChg chg="addSp delSp modSp new mod">
        <pc:chgData name="천 성원" userId="9b0015a315ea0d4e" providerId="LiveId" clId="{14811A8A-2BC3-4D77-9F45-F9AD8C5A20F1}" dt="2021-07-21T06:19:05.611" v="1644" actId="20577"/>
        <pc:sldMkLst>
          <pc:docMk/>
          <pc:sldMk cId="3460638628" sldId="708"/>
        </pc:sldMkLst>
        <pc:spChg chg="mod">
          <ac:chgData name="천 성원" userId="9b0015a315ea0d4e" providerId="LiveId" clId="{14811A8A-2BC3-4D77-9F45-F9AD8C5A20F1}" dt="2021-07-21T06:19:05.611" v="1644" actId="20577"/>
          <ac:spMkLst>
            <pc:docMk/>
            <pc:sldMk cId="3460638628" sldId="708"/>
            <ac:spMk id="2" creationId="{6F26FFF3-9243-4301-90A8-E07C0E9C614C}"/>
          </ac:spMkLst>
        </pc:spChg>
        <pc:spChg chg="del">
          <ac:chgData name="천 성원" userId="9b0015a315ea0d4e" providerId="LiveId" clId="{14811A8A-2BC3-4D77-9F45-F9AD8C5A20F1}" dt="2021-07-19T08:29:15.685" v="685" actId="21"/>
          <ac:spMkLst>
            <pc:docMk/>
            <pc:sldMk cId="3460638628" sldId="708"/>
            <ac:spMk id="3" creationId="{AC0E4D45-A51E-42AD-A5A0-D8D8D730039E}"/>
          </ac:spMkLst>
        </pc:spChg>
        <pc:spChg chg="add mod">
          <ac:chgData name="천 성원" userId="9b0015a315ea0d4e" providerId="LiveId" clId="{14811A8A-2BC3-4D77-9F45-F9AD8C5A20F1}" dt="2021-07-19T08:30:23.914" v="725" actId="1076"/>
          <ac:spMkLst>
            <pc:docMk/>
            <pc:sldMk cId="3460638628" sldId="708"/>
            <ac:spMk id="6" creationId="{4D763714-E035-46A3-875F-B60974AC9930}"/>
          </ac:spMkLst>
        </pc:spChg>
        <pc:picChg chg="add mod">
          <ac:chgData name="천 성원" userId="9b0015a315ea0d4e" providerId="LiveId" clId="{14811A8A-2BC3-4D77-9F45-F9AD8C5A20F1}" dt="2021-07-20T03:05:50.678" v="728" actId="14100"/>
          <ac:picMkLst>
            <pc:docMk/>
            <pc:sldMk cId="3460638628" sldId="708"/>
            <ac:picMk id="5" creationId="{887938B8-7343-4D1D-87E8-F373933908AB}"/>
          </ac:picMkLst>
        </pc:picChg>
      </pc:sldChg>
      <pc:sldChg chg="addSp delSp modSp new mod">
        <pc:chgData name="천 성원" userId="9b0015a315ea0d4e" providerId="LiveId" clId="{14811A8A-2BC3-4D77-9F45-F9AD8C5A20F1}" dt="2021-07-21T06:18:46.426" v="1621"/>
        <pc:sldMkLst>
          <pc:docMk/>
          <pc:sldMk cId="2095669293" sldId="709"/>
        </pc:sldMkLst>
        <pc:spChg chg="mod">
          <ac:chgData name="천 성원" userId="9b0015a315ea0d4e" providerId="LiveId" clId="{14811A8A-2BC3-4D77-9F45-F9AD8C5A20F1}" dt="2021-07-21T06:18:46.426" v="1621"/>
          <ac:spMkLst>
            <pc:docMk/>
            <pc:sldMk cId="2095669293" sldId="709"/>
            <ac:spMk id="2" creationId="{E3331BEF-E96A-4E7D-B1A8-15130830156B}"/>
          </ac:spMkLst>
        </pc:spChg>
        <pc:spChg chg="del">
          <ac:chgData name="천 성원" userId="9b0015a315ea0d4e" providerId="LiveId" clId="{14811A8A-2BC3-4D77-9F45-F9AD8C5A20F1}" dt="2021-07-19T08:30:45.627" v="727" actId="21"/>
          <ac:spMkLst>
            <pc:docMk/>
            <pc:sldMk cId="2095669293" sldId="709"/>
            <ac:spMk id="3" creationId="{6C6F137B-EA19-40D1-A629-D3798E2CFE24}"/>
          </ac:spMkLst>
        </pc:spChg>
        <pc:picChg chg="add mod modCrop">
          <ac:chgData name="천 성원" userId="9b0015a315ea0d4e" providerId="LiveId" clId="{14811A8A-2BC3-4D77-9F45-F9AD8C5A20F1}" dt="2021-07-20T03:19:38.209" v="757" actId="1076"/>
          <ac:picMkLst>
            <pc:docMk/>
            <pc:sldMk cId="2095669293" sldId="709"/>
            <ac:picMk id="5" creationId="{297B8133-4321-47CD-8273-916359D21C0B}"/>
          </ac:picMkLst>
        </pc:picChg>
        <pc:picChg chg="add mod modCrop">
          <ac:chgData name="천 성원" userId="9b0015a315ea0d4e" providerId="LiveId" clId="{14811A8A-2BC3-4D77-9F45-F9AD8C5A20F1}" dt="2021-07-20T03:19:34.792" v="756" actId="14100"/>
          <ac:picMkLst>
            <pc:docMk/>
            <pc:sldMk cId="2095669293" sldId="709"/>
            <ac:picMk id="6" creationId="{AE78DD4B-28D6-464C-A661-E2505B02988B}"/>
          </ac:picMkLst>
        </pc:picChg>
      </pc:sldChg>
      <pc:sldChg chg="addSp modSp add mod addCm delCm">
        <pc:chgData name="천 성원" userId="9b0015a315ea0d4e" providerId="LiveId" clId="{14811A8A-2BC3-4D77-9F45-F9AD8C5A20F1}" dt="2021-07-20T03:43:46.370" v="779" actId="14100"/>
        <pc:sldMkLst>
          <pc:docMk/>
          <pc:sldMk cId="3134176430" sldId="710"/>
        </pc:sldMkLst>
        <pc:cxnChg chg="add mod">
          <ac:chgData name="천 성원" userId="9b0015a315ea0d4e" providerId="LiveId" clId="{14811A8A-2BC3-4D77-9F45-F9AD8C5A20F1}" dt="2021-07-20T03:24:39.485" v="763" actId="1076"/>
          <ac:cxnSpMkLst>
            <pc:docMk/>
            <pc:sldMk cId="3134176430" sldId="710"/>
            <ac:cxnSpMk id="7" creationId="{82CDD854-D1D7-4EBC-A6A5-4087253322E8}"/>
          </ac:cxnSpMkLst>
        </pc:cxnChg>
        <pc:cxnChg chg="add mod">
          <ac:chgData name="천 성원" userId="9b0015a315ea0d4e" providerId="LiveId" clId="{14811A8A-2BC3-4D77-9F45-F9AD8C5A20F1}" dt="2021-07-20T03:24:51.525" v="766" actId="14100"/>
          <ac:cxnSpMkLst>
            <pc:docMk/>
            <pc:sldMk cId="3134176430" sldId="710"/>
            <ac:cxnSpMk id="8" creationId="{02FD24B9-4E3C-4EE4-8C5B-5A7D884369F7}"/>
          </ac:cxnSpMkLst>
        </pc:cxnChg>
        <pc:cxnChg chg="add mod">
          <ac:chgData name="천 성원" userId="9b0015a315ea0d4e" providerId="LiveId" clId="{14811A8A-2BC3-4D77-9F45-F9AD8C5A20F1}" dt="2021-07-20T03:24:56.375" v="768" actId="1076"/>
          <ac:cxnSpMkLst>
            <pc:docMk/>
            <pc:sldMk cId="3134176430" sldId="710"/>
            <ac:cxnSpMk id="11" creationId="{A0676883-42EA-4EB4-BEB2-7F3962DE371A}"/>
          </ac:cxnSpMkLst>
        </pc:cxnChg>
        <pc:cxnChg chg="add mod">
          <ac:chgData name="천 성원" userId="9b0015a315ea0d4e" providerId="LiveId" clId="{14811A8A-2BC3-4D77-9F45-F9AD8C5A20F1}" dt="2021-07-20T03:25:55.613" v="772" actId="14100"/>
          <ac:cxnSpMkLst>
            <pc:docMk/>
            <pc:sldMk cId="3134176430" sldId="710"/>
            <ac:cxnSpMk id="12" creationId="{60C91D8F-4E1D-40D9-9647-659AE3B5999F}"/>
          </ac:cxnSpMkLst>
        </pc:cxnChg>
        <pc:cxnChg chg="add mod">
          <ac:chgData name="천 성원" userId="9b0015a315ea0d4e" providerId="LiveId" clId="{14811A8A-2BC3-4D77-9F45-F9AD8C5A20F1}" dt="2021-07-20T03:41:11.445" v="776" actId="14100"/>
          <ac:cxnSpMkLst>
            <pc:docMk/>
            <pc:sldMk cId="3134176430" sldId="710"/>
            <ac:cxnSpMk id="15" creationId="{89572AB3-004A-4E42-98CB-AC574C34B6FC}"/>
          </ac:cxnSpMkLst>
        </pc:cxnChg>
        <pc:cxnChg chg="add mod">
          <ac:chgData name="천 성원" userId="9b0015a315ea0d4e" providerId="LiveId" clId="{14811A8A-2BC3-4D77-9F45-F9AD8C5A20F1}" dt="2021-07-20T03:43:46.370" v="779" actId="14100"/>
          <ac:cxnSpMkLst>
            <pc:docMk/>
            <pc:sldMk cId="3134176430" sldId="710"/>
            <ac:cxnSpMk id="17" creationId="{80DB239D-AC29-43AF-B370-B730B2ED6F2E}"/>
          </ac:cxnSpMkLst>
        </pc:cxnChg>
      </pc:sldChg>
      <pc:sldChg chg="addSp delSp modSp new mod">
        <pc:chgData name="천 성원" userId="9b0015a315ea0d4e" providerId="LiveId" clId="{14811A8A-2BC3-4D77-9F45-F9AD8C5A20F1}" dt="2021-07-21T07:49:40.054" v="1847" actId="20577"/>
        <pc:sldMkLst>
          <pc:docMk/>
          <pc:sldMk cId="4256453788" sldId="711"/>
        </pc:sldMkLst>
        <pc:spChg chg="del">
          <ac:chgData name="천 성원" userId="9b0015a315ea0d4e" providerId="LiveId" clId="{14811A8A-2BC3-4D77-9F45-F9AD8C5A20F1}" dt="2021-07-20T05:29:49.767" v="780"/>
          <ac:spMkLst>
            <pc:docMk/>
            <pc:sldMk cId="4256453788" sldId="711"/>
            <ac:spMk id="3" creationId="{52D8C170-8B8F-42CB-8885-51DF3ADCE56C}"/>
          </ac:spMkLst>
        </pc:spChg>
        <pc:spChg chg="add mod">
          <ac:chgData name="천 성원" userId="9b0015a315ea0d4e" providerId="LiveId" clId="{14811A8A-2BC3-4D77-9F45-F9AD8C5A20F1}" dt="2021-07-21T07:49:40.054" v="1847" actId="20577"/>
          <ac:spMkLst>
            <pc:docMk/>
            <pc:sldMk cId="4256453788" sldId="711"/>
            <ac:spMk id="8" creationId="{3524229D-E28C-433E-AC63-C2D5629867DA}"/>
          </ac:spMkLst>
        </pc:spChg>
        <pc:picChg chg="add mod modCrop">
          <ac:chgData name="천 성원" userId="9b0015a315ea0d4e" providerId="LiveId" clId="{14811A8A-2BC3-4D77-9F45-F9AD8C5A20F1}" dt="2021-07-20T05:51:52.603" v="795" actId="1076"/>
          <ac:picMkLst>
            <pc:docMk/>
            <pc:sldMk cId="4256453788" sldId="711"/>
            <ac:picMk id="6" creationId="{1D643C7F-508D-4323-84EF-5ECD187D6C07}"/>
          </ac:picMkLst>
        </pc:picChg>
        <pc:picChg chg="add mod modCrop">
          <ac:chgData name="천 성원" userId="9b0015a315ea0d4e" providerId="LiveId" clId="{14811A8A-2BC3-4D77-9F45-F9AD8C5A20F1}" dt="2021-07-20T05:51:48.599" v="794" actId="1076"/>
          <ac:picMkLst>
            <pc:docMk/>
            <pc:sldMk cId="4256453788" sldId="711"/>
            <ac:picMk id="7" creationId="{15933254-97C1-4A48-987F-0AE80DE5EAB3}"/>
          </ac:picMkLst>
        </pc:picChg>
      </pc:sldChg>
      <pc:sldChg chg="addSp delSp modSp new mod">
        <pc:chgData name="천 성원" userId="9b0015a315ea0d4e" providerId="LiveId" clId="{14811A8A-2BC3-4D77-9F45-F9AD8C5A20F1}" dt="2021-07-22T05:12:12.498" v="3462" actId="1076"/>
        <pc:sldMkLst>
          <pc:docMk/>
          <pc:sldMk cId="4178105634" sldId="712"/>
        </pc:sldMkLst>
        <pc:spChg chg="add mod">
          <ac:chgData name="천 성원" userId="9b0015a315ea0d4e" providerId="LiveId" clId="{14811A8A-2BC3-4D77-9F45-F9AD8C5A20F1}" dt="2021-07-22T05:10:11.672" v="3141" actId="404"/>
          <ac:spMkLst>
            <pc:docMk/>
            <pc:sldMk cId="4178105634" sldId="712"/>
            <ac:spMk id="3" creationId="{157327A9-1C0A-489A-B277-3AB168AFA00F}"/>
          </ac:spMkLst>
        </pc:spChg>
        <pc:spChg chg="del">
          <ac:chgData name="천 성원" userId="9b0015a315ea0d4e" providerId="LiveId" clId="{14811A8A-2BC3-4D77-9F45-F9AD8C5A20F1}" dt="2021-07-21T06:56:26.570" v="1646" actId="21"/>
          <ac:spMkLst>
            <pc:docMk/>
            <pc:sldMk cId="4178105634" sldId="712"/>
            <ac:spMk id="3" creationId="{478C38BF-7535-4623-8033-4B5CD910B797}"/>
          </ac:spMkLst>
        </pc:spChg>
        <pc:spChg chg="add mod">
          <ac:chgData name="천 성원" userId="9b0015a315ea0d4e" providerId="LiveId" clId="{14811A8A-2BC3-4D77-9F45-F9AD8C5A20F1}" dt="2021-07-21T06:56:41.890" v="1657" actId="1076"/>
          <ac:spMkLst>
            <pc:docMk/>
            <pc:sldMk cId="4178105634" sldId="712"/>
            <ac:spMk id="5" creationId="{144854FB-B3D8-4340-86B3-D2A406E53003}"/>
          </ac:spMkLst>
        </pc:spChg>
        <pc:spChg chg="add mod">
          <ac:chgData name="천 성원" userId="9b0015a315ea0d4e" providerId="LiveId" clId="{14811A8A-2BC3-4D77-9F45-F9AD8C5A20F1}" dt="2021-07-22T05:10:51.909" v="3236"/>
          <ac:spMkLst>
            <pc:docMk/>
            <pc:sldMk cId="4178105634" sldId="712"/>
            <ac:spMk id="6" creationId="{B4A0CD01-3E68-4120-BA1C-35DBE591C8E5}"/>
          </ac:spMkLst>
        </pc:spChg>
        <pc:spChg chg="add mod">
          <ac:chgData name="천 성원" userId="9b0015a315ea0d4e" providerId="LiveId" clId="{14811A8A-2BC3-4D77-9F45-F9AD8C5A20F1}" dt="2021-07-22T05:12:09.287" v="3461" actId="1076"/>
          <ac:spMkLst>
            <pc:docMk/>
            <pc:sldMk cId="4178105634" sldId="712"/>
            <ac:spMk id="8" creationId="{9B51F6A6-801F-43CF-947E-EBEC16B2EC95}"/>
          </ac:spMkLst>
        </pc:spChg>
        <pc:picChg chg="add mod">
          <ac:chgData name="천 성원" userId="9b0015a315ea0d4e" providerId="LiveId" clId="{14811A8A-2BC3-4D77-9F45-F9AD8C5A20F1}" dt="2021-07-22T05:12:12.498" v="3462" actId="1076"/>
          <ac:picMkLst>
            <pc:docMk/>
            <pc:sldMk cId="4178105634" sldId="712"/>
            <ac:picMk id="7" creationId="{5D295AEC-4448-4DF3-AF33-36F61790AAAA}"/>
          </ac:picMkLst>
        </pc:picChg>
      </pc:sldChg>
      <pc:sldChg chg="addSp delSp modSp new mod">
        <pc:chgData name="천 성원" userId="9b0015a315ea0d4e" providerId="LiveId" clId="{14811A8A-2BC3-4D77-9F45-F9AD8C5A20F1}" dt="2021-07-21T07:33:23.827" v="1845" actId="1076"/>
        <pc:sldMkLst>
          <pc:docMk/>
          <pc:sldMk cId="859492386" sldId="713"/>
        </pc:sldMkLst>
        <pc:spChg chg="del">
          <ac:chgData name="천 성원" userId="9b0015a315ea0d4e" providerId="LiveId" clId="{14811A8A-2BC3-4D77-9F45-F9AD8C5A20F1}" dt="2021-07-21T07:31:15.949" v="1672"/>
          <ac:spMkLst>
            <pc:docMk/>
            <pc:sldMk cId="859492386" sldId="713"/>
            <ac:spMk id="3" creationId="{3B4A0102-8B9E-484E-A25E-A6A7BDFD5290}"/>
          </ac:spMkLst>
        </pc:spChg>
        <pc:spChg chg="add mod">
          <ac:chgData name="천 성원" userId="9b0015a315ea0d4e" providerId="LiveId" clId="{14811A8A-2BC3-4D77-9F45-F9AD8C5A20F1}" dt="2021-07-21T07:32:39.516" v="1797" actId="1076"/>
          <ac:spMkLst>
            <pc:docMk/>
            <pc:sldMk cId="859492386" sldId="713"/>
            <ac:spMk id="9" creationId="{45E559C6-17BD-474F-BF5E-B551951808FF}"/>
          </ac:spMkLst>
        </pc:spChg>
        <pc:spChg chg="add mod">
          <ac:chgData name="천 성원" userId="9b0015a315ea0d4e" providerId="LiveId" clId="{14811A8A-2BC3-4D77-9F45-F9AD8C5A20F1}" dt="2021-07-21T07:32:55.797" v="1802" actId="1076"/>
          <ac:spMkLst>
            <pc:docMk/>
            <pc:sldMk cId="859492386" sldId="713"/>
            <ac:spMk id="10" creationId="{67E7F0A4-BDC6-4511-84DB-5456F984B769}"/>
          </ac:spMkLst>
        </pc:spChg>
        <pc:spChg chg="add mod">
          <ac:chgData name="천 성원" userId="9b0015a315ea0d4e" providerId="LiveId" clId="{14811A8A-2BC3-4D77-9F45-F9AD8C5A20F1}" dt="2021-07-21T07:33:23.827" v="1845" actId="1076"/>
          <ac:spMkLst>
            <pc:docMk/>
            <pc:sldMk cId="859492386" sldId="713"/>
            <ac:spMk id="11" creationId="{C32E93A8-EB54-45B4-A145-C01109D08815}"/>
          </ac:spMkLst>
        </pc:spChg>
        <pc:picChg chg="add mod">
          <ac:chgData name="천 성원" userId="9b0015a315ea0d4e" providerId="LiveId" clId="{14811A8A-2BC3-4D77-9F45-F9AD8C5A20F1}" dt="2021-07-21T07:31:36.658" v="1683" actId="1076"/>
          <ac:picMkLst>
            <pc:docMk/>
            <pc:sldMk cId="859492386" sldId="713"/>
            <ac:picMk id="6" creationId="{47C734EB-8296-48F8-A272-3EF21F086486}"/>
          </ac:picMkLst>
        </pc:picChg>
        <pc:picChg chg="add mod">
          <ac:chgData name="천 성원" userId="9b0015a315ea0d4e" providerId="LiveId" clId="{14811A8A-2BC3-4D77-9F45-F9AD8C5A20F1}" dt="2021-07-21T07:31:34.609" v="1681" actId="1076"/>
          <ac:picMkLst>
            <pc:docMk/>
            <pc:sldMk cId="859492386" sldId="713"/>
            <ac:picMk id="8" creationId="{BAD76195-27C9-403B-98F2-6ED18D6F9678}"/>
          </ac:picMkLst>
        </pc:picChg>
      </pc:sldChg>
      <pc:sldChg chg="delSp add mod">
        <pc:chgData name="천 성원" userId="9b0015a315ea0d4e" providerId="LiveId" clId="{14811A8A-2BC3-4D77-9F45-F9AD8C5A20F1}" dt="2021-07-22T04:03:45.547" v="2584" actId="21"/>
        <pc:sldMkLst>
          <pc:docMk/>
          <pc:sldMk cId="1272654047" sldId="714"/>
        </pc:sldMkLst>
        <pc:cxnChg chg="del">
          <ac:chgData name="천 성원" userId="9b0015a315ea0d4e" providerId="LiveId" clId="{14811A8A-2BC3-4D77-9F45-F9AD8C5A20F1}" dt="2021-07-22T04:03:42.241" v="2581" actId="21"/>
          <ac:cxnSpMkLst>
            <pc:docMk/>
            <pc:sldMk cId="1272654047" sldId="714"/>
            <ac:cxnSpMk id="7" creationId="{82CDD854-D1D7-4EBC-A6A5-4087253322E8}"/>
          </ac:cxnSpMkLst>
        </pc:cxnChg>
        <pc:cxnChg chg="del">
          <ac:chgData name="천 성원" userId="9b0015a315ea0d4e" providerId="LiveId" clId="{14811A8A-2BC3-4D77-9F45-F9AD8C5A20F1}" dt="2021-07-22T04:03:41.550" v="2580" actId="21"/>
          <ac:cxnSpMkLst>
            <pc:docMk/>
            <pc:sldMk cId="1272654047" sldId="714"/>
            <ac:cxnSpMk id="8" creationId="{02FD24B9-4E3C-4EE4-8C5B-5A7D884369F7}"/>
          </ac:cxnSpMkLst>
        </pc:cxnChg>
        <pc:cxnChg chg="del">
          <ac:chgData name="천 성원" userId="9b0015a315ea0d4e" providerId="LiveId" clId="{14811A8A-2BC3-4D77-9F45-F9AD8C5A20F1}" dt="2021-07-22T04:03:40.666" v="2579" actId="21"/>
          <ac:cxnSpMkLst>
            <pc:docMk/>
            <pc:sldMk cId="1272654047" sldId="714"/>
            <ac:cxnSpMk id="11" creationId="{A0676883-42EA-4EB4-BEB2-7F3962DE371A}"/>
          </ac:cxnSpMkLst>
        </pc:cxnChg>
        <pc:cxnChg chg="del">
          <ac:chgData name="천 성원" userId="9b0015a315ea0d4e" providerId="LiveId" clId="{14811A8A-2BC3-4D77-9F45-F9AD8C5A20F1}" dt="2021-07-22T04:03:45.547" v="2584" actId="21"/>
          <ac:cxnSpMkLst>
            <pc:docMk/>
            <pc:sldMk cId="1272654047" sldId="714"/>
            <ac:cxnSpMk id="12" creationId="{60C91D8F-4E1D-40D9-9647-659AE3B5999F}"/>
          </ac:cxnSpMkLst>
        </pc:cxnChg>
        <pc:cxnChg chg="del">
          <ac:chgData name="천 성원" userId="9b0015a315ea0d4e" providerId="LiveId" clId="{14811A8A-2BC3-4D77-9F45-F9AD8C5A20F1}" dt="2021-07-22T04:03:44.593" v="2583" actId="21"/>
          <ac:cxnSpMkLst>
            <pc:docMk/>
            <pc:sldMk cId="1272654047" sldId="714"/>
            <ac:cxnSpMk id="15" creationId="{89572AB3-004A-4E42-98CB-AC574C34B6FC}"/>
          </ac:cxnSpMkLst>
        </pc:cxnChg>
        <pc:cxnChg chg="del">
          <ac:chgData name="천 성원" userId="9b0015a315ea0d4e" providerId="LiveId" clId="{14811A8A-2BC3-4D77-9F45-F9AD8C5A20F1}" dt="2021-07-22T04:03:43.495" v="2582" actId="21"/>
          <ac:cxnSpMkLst>
            <pc:docMk/>
            <pc:sldMk cId="1272654047" sldId="714"/>
            <ac:cxnSpMk id="17" creationId="{80DB239D-AC29-43AF-B370-B730B2ED6F2E}"/>
          </ac:cxnSpMkLst>
        </pc:cxnChg>
      </pc:sldChg>
      <pc:sldChg chg="addSp modSp new mod">
        <pc:chgData name="천 성원" userId="9b0015a315ea0d4e" providerId="LiveId" clId="{14811A8A-2BC3-4D77-9F45-F9AD8C5A20F1}" dt="2021-07-21T09:12:31.395" v="2002" actId="1076"/>
        <pc:sldMkLst>
          <pc:docMk/>
          <pc:sldMk cId="3956307594" sldId="715"/>
        </pc:sldMkLst>
        <pc:spChg chg="mod">
          <ac:chgData name="천 성원" userId="9b0015a315ea0d4e" providerId="LiveId" clId="{14811A8A-2BC3-4D77-9F45-F9AD8C5A20F1}" dt="2021-07-21T09:10:44.271" v="1998" actId="20577"/>
          <ac:spMkLst>
            <pc:docMk/>
            <pc:sldMk cId="3956307594" sldId="715"/>
            <ac:spMk id="3" creationId="{C4BF2939-0F36-4116-ABF9-3631F4601BB8}"/>
          </ac:spMkLst>
        </pc:spChg>
        <pc:picChg chg="add mod">
          <ac:chgData name="천 성원" userId="9b0015a315ea0d4e" providerId="LiveId" clId="{14811A8A-2BC3-4D77-9F45-F9AD8C5A20F1}" dt="2021-07-21T09:12:31.395" v="2002" actId="1076"/>
          <ac:picMkLst>
            <pc:docMk/>
            <pc:sldMk cId="3956307594" sldId="715"/>
            <ac:picMk id="6" creationId="{E0A9DD3E-B104-47AA-973C-D866294371A1}"/>
          </ac:picMkLst>
        </pc:picChg>
      </pc:sldChg>
      <pc:sldChg chg="addSp delSp modSp new mod">
        <pc:chgData name="천 성원" userId="9b0015a315ea0d4e" providerId="LiveId" clId="{14811A8A-2BC3-4D77-9F45-F9AD8C5A20F1}" dt="2021-07-21T09:18:00.959" v="2014" actId="1076"/>
        <pc:sldMkLst>
          <pc:docMk/>
          <pc:sldMk cId="1867736891" sldId="716"/>
        </pc:sldMkLst>
        <pc:spChg chg="del">
          <ac:chgData name="천 성원" userId="9b0015a315ea0d4e" providerId="LiveId" clId="{14811A8A-2BC3-4D77-9F45-F9AD8C5A20F1}" dt="2021-07-21T09:17:29.452" v="2004"/>
          <ac:spMkLst>
            <pc:docMk/>
            <pc:sldMk cId="1867736891" sldId="716"/>
            <ac:spMk id="3" creationId="{8CE7CCF2-3107-40AE-BA9E-86587F3AB5FA}"/>
          </ac:spMkLst>
        </pc:spChg>
        <pc:picChg chg="add mod modCrop">
          <ac:chgData name="천 성원" userId="9b0015a315ea0d4e" providerId="LiveId" clId="{14811A8A-2BC3-4D77-9F45-F9AD8C5A20F1}" dt="2021-07-21T09:18:00.959" v="2014" actId="1076"/>
          <ac:picMkLst>
            <pc:docMk/>
            <pc:sldMk cId="1867736891" sldId="716"/>
            <ac:picMk id="6" creationId="{2B368544-F791-4B54-8F80-FBC3B6BAF42E}"/>
          </ac:picMkLst>
        </pc:picChg>
      </pc:sldChg>
      <pc:sldChg chg="addSp delSp modSp new mod">
        <pc:chgData name="천 성원" userId="9b0015a315ea0d4e" providerId="LiveId" clId="{14811A8A-2BC3-4D77-9F45-F9AD8C5A20F1}" dt="2021-07-22T03:38:24.044" v="2572" actId="1076"/>
        <pc:sldMkLst>
          <pc:docMk/>
          <pc:sldMk cId="3434312099" sldId="717"/>
        </pc:sldMkLst>
        <pc:spChg chg="del">
          <ac:chgData name="천 성원" userId="9b0015a315ea0d4e" providerId="LiveId" clId="{14811A8A-2BC3-4D77-9F45-F9AD8C5A20F1}" dt="2021-07-21T09:32:09.267" v="2016"/>
          <ac:spMkLst>
            <pc:docMk/>
            <pc:sldMk cId="3434312099" sldId="717"/>
            <ac:spMk id="3" creationId="{384B30EC-8EE2-49EF-A4ED-491770FF4AF6}"/>
          </ac:spMkLst>
        </pc:spChg>
        <pc:spChg chg="add mod">
          <ac:chgData name="천 성원" userId="9b0015a315ea0d4e" providerId="LiveId" clId="{14811A8A-2BC3-4D77-9F45-F9AD8C5A20F1}" dt="2021-07-21T09:40:29.015" v="2163" actId="20577"/>
          <ac:spMkLst>
            <pc:docMk/>
            <pc:sldMk cId="3434312099" sldId="717"/>
            <ac:spMk id="7" creationId="{E20BA81E-791D-492C-9652-0CCE12761254}"/>
          </ac:spMkLst>
        </pc:spChg>
        <pc:spChg chg="add del mod">
          <ac:chgData name="천 성원" userId="9b0015a315ea0d4e" providerId="LiveId" clId="{14811A8A-2BC3-4D77-9F45-F9AD8C5A20F1}" dt="2021-07-22T03:35:54.275" v="2456"/>
          <ac:spMkLst>
            <pc:docMk/>
            <pc:sldMk cId="3434312099" sldId="717"/>
            <ac:spMk id="8" creationId="{4C3E7346-B611-4639-9FA9-D9AD8FE46E6A}"/>
          </ac:spMkLst>
        </pc:spChg>
        <pc:spChg chg="add del mod">
          <ac:chgData name="천 성원" userId="9b0015a315ea0d4e" providerId="LiveId" clId="{14811A8A-2BC3-4D77-9F45-F9AD8C5A20F1}" dt="2021-07-22T03:38:11.098" v="2571"/>
          <ac:spMkLst>
            <pc:docMk/>
            <pc:sldMk cId="3434312099" sldId="717"/>
            <ac:spMk id="9" creationId="{28DF551E-431F-4F84-A91D-FAF8168666C9}"/>
          </ac:spMkLst>
        </pc:spChg>
        <pc:spChg chg="add mod">
          <ac:chgData name="천 성원" userId="9b0015a315ea0d4e" providerId="LiveId" clId="{14811A8A-2BC3-4D77-9F45-F9AD8C5A20F1}" dt="2021-07-22T03:35:56.994" v="2457" actId="20577"/>
          <ac:spMkLst>
            <pc:docMk/>
            <pc:sldMk cId="3434312099" sldId="717"/>
            <ac:spMk id="10" creationId="{D520DF5E-71E1-4B34-93BB-A57D31314621}"/>
          </ac:spMkLst>
        </pc:spChg>
        <pc:spChg chg="add mod">
          <ac:chgData name="천 성원" userId="9b0015a315ea0d4e" providerId="LiveId" clId="{14811A8A-2BC3-4D77-9F45-F9AD8C5A20F1}" dt="2021-07-22T03:35:53.602" v="2454" actId="1076"/>
          <ac:spMkLst>
            <pc:docMk/>
            <pc:sldMk cId="3434312099" sldId="717"/>
            <ac:spMk id="11" creationId="{CB92854B-1DB2-41A7-9CED-DBDCD9656DE2}"/>
          </ac:spMkLst>
        </pc:spChg>
        <pc:spChg chg="add mod">
          <ac:chgData name="천 성원" userId="9b0015a315ea0d4e" providerId="LiveId" clId="{14811A8A-2BC3-4D77-9F45-F9AD8C5A20F1}" dt="2021-07-22T03:38:24.044" v="2572" actId="1076"/>
          <ac:spMkLst>
            <pc:docMk/>
            <pc:sldMk cId="3434312099" sldId="717"/>
            <ac:spMk id="12" creationId="{04D26DDD-33F8-4FC4-98A8-6C5C7259CC04}"/>
          </ac:spMkLst>
        </pc:spChg>
        <pc:picChg chg="add mod">
          <ac:chgData name="천 성원" userId="9b0015a315ea0d4e" providerId="LiveId" clId="{14811A8A-2BC3-4D77-9F45-F9AD8C5A20F1}" dt="2021-07-22T03:32:54.195" v="2279" actId="1076"/>
          <ac:picMkLst>
            <pc:docMk/>
            <pc:sldMk cId="3434312099" sldId="717"/>
            <ac:picMk id="5" creationId="{8E8B9DC4-23B6-4FA6-9FFD-6436550D0B47}"/>
          </ac:picMkLst>
        </pc:picChg>
        <pc:picChg chg="add mod">
          <ac:chgData name="천 성원" userId="9b0015a315ea0d4e" providerId="LiveId" clId="{14811A8A-2BC3-4D77-9F45-F9AD8C5A20F1}" dt="2021-07-22T03:32:50.237" v="2276" actId="1076"/>
          <ac:picMkLst>
            <pc:docMk/>
            <pc:sldMk cId="3434312099" sldId="717"/>
            <ac:picMk id="6" creationId="{BD7DA7E3-AB87-44A6-A7A7-2D5BEDEE7145}"/>
          </ac:picMkLst>
        </pc:picChg>
        <pc:picChg chg="add del">
          <ac:chgData name="천 성원" userId="9b0015a315ea0d4e" providerId="LiveId" clId="{14811A8A-2BC3-4D77-9F45-F9AD8C5A20F1}" dt="2021-07-21T09:39:10.812" v="2070" actId="22"/>
          <ac:picMkLst>
            <pc:docMk/>
            <pc:sldMk cId="3434312099" sldId="717"/>
            <ac:picMk id="9" creationId="{E1C3016C-2BE3-4917-A33C-76B401568645}"/>
          </ac:picMkLst>
        </pc:picChg>
      </pc:sldChg>
      <pc:sldChg chg="addSp delSp modSp new mod">
        <pc:chgData name="천 성원" userId="9b0015a315ea0d4e" providerId="LiveId" clId="{14811A8A-2BC3-4D77-9F45-F9AD8C5A20F1}" dt="2021-07-22T05:06:17.873" v="3103" actId="20577"/>
        <pc:sldMkLst>
          <pc:docMk/>
          <pc:sldMk cId="4203692759" sldId="718"/>
        </pc:sldMkLst>
        <pc:spChg chg="del">
          <ac:chgData name="천 성원" userId="9b0015a315ea0d4e" providerId="LiveId" clId="{14811A8A-2BC3-4D77-9F45-F9AD8C5A20F1}" dt="2021-07-22T03:58:34.320" v="2574"/>
          <ac:spMkLst>
            <pc:docMk/>
            <pc:sldMk cId="4203692759" sldId="718"/>
            <ac:spMk id="3" creationId="{403EEF53-B1BF-4161-BB34-D3A1E8E6720C}"/>
          </ac:spMkLst>
        </pc:spChg>
        <pc:spChg chg="add mod">
          <ac:chgData name="천 성원" userId="9b0015a315ea0d4e" providerId="LiveId" clId="{14811A8A-2BC3-4D77-9F45-F9AD8C5A20F1}" dt="2021-07-22T05:04:28.672" v="2883" actId="20577"/>
          <ac:spMkLst>
            <pc:docMk/>
            <pc:sldMk cId="4203692759" sldId="718"/>
            <ac:spMk id="7" creationId="{2D3A389B-62A5-4E72-8196-7D1D607E947F}"/>
          </ac:spMkLst>
        </pc:spChg>
        <pc:spChg chg="add mod">
          <ac:chgData name="천 성원" userId="9b0015a315ea0d4e" providerId="LiveId" clId="{14811A8A-2BC3-4D77-9F45-F9AD8C5A20F1}" dt="2021-07-22T05:06:17.873" v="3103" actId="20577"/>
          <ac:spMkLst>
            <pc:docMk/>
            <pc:sldMk cId="4203692759" sldId="718"/>
            <ac:spMk id="8" creationId="{20DE3115-EEEB-453C-BB3F-063193358ADF}"/>
          </ac:spMkLst>
        </pc:spChg>
        <pc:picChg chg="add mod">
          <ac:chgData name="천 성원" userId="9b0015a315ea0d4e" providerId="LiveId" clId="{14811A8A-2BC3-4D77-9F45-F9AD8C5A20F1}" dt="2021-07-22T05:05:28.464" v="3043" actId="1076"/>
          <ac:picMkLst>
            <pc:docMk/>
            <pc:sldMk cId="4203692759" sldId="718"/>
            <ac:picMk id="6" creationId="{3BD30128-59F1-4383-A82B-9A2BFF7AF8F8}"/>
          </ac:picMkLst>
        </pc:picChg>
      </pc:sldChg>
      <pc:sldChg chg="addSp delSp modSp new mod">
        <pc:chgData name="천 성원" userId="9b0015a315ea0d4e" providerId="LiveId" clId="{14811A8A-2BC3-4D77-9F45-F9AD8C5A20F1}" dt="2021-07-22T04:09:58.667" v="2625" actId="14100"/>
        <pc:sldMkLst>
          <pc:docMk/>
          <pc:sldMk cId="3211039004" sldId="719"/>
        </pc:sldMkLst>
        <pc:spChg chg="del">
          <ac:chgData name="천 성원" userId="9b0015a315ea0d4e" providerId="LiveId" clId="{14811A8A-2BC3-4D77-9F45-F9AD8C5A20F1}" dt="2021-07-22T04:08:04.609" v="2586"/>
          <ac:spMkLst>
            <pc:docMk/>
            <pc:sldMk cId="3211039004" sldId="719"/>
            <ac:spMk id="3" creationId="{2A5A3D7D-2FA8-4A9D-B113-981385938A90}"/>
          </ac:spMkLst>
        </pc:spChg>
        <pc:picChg chg="add mod modCrop">
          <ac:chgData name="천 성원" userId="9b0015a315ea0d4e" providerId="LiveId" clId="{14811A8A-2BC3-4D77-9F45-F9AD8C5A20F1}" dt="2021-07-22T04:09:42.900" v="2623" actId="1076"/>
          <ac:picMkLst>
            <pc:docMk/>
            <pc:sldMk cId="3211039004" sldId="719"/>
            <ac:picMk id="6" creationId="{91457F96-22BC-4986-8F13-BCDCD23F9FF3}"/>
          </ac:picMkLst>
        </pc:picChg>
        <pc:picChg chg="add mod modCrop">
          <ac:chgData name="천 성원" userId="9b0015a315ea0d4e" providerId="LiveId" clId="{14811A8A-2BC3-4D77-9F45-F9AD8C5A20F1}" dt="2021-07-22T04:09:58.667" v="2625" actId="14100"/>
          <ac:picMkLst>
            <pc:docMk/>
            <pc:sldMk cId="3211039004" sldId="719"/>
            <ac:picMk id="7" creationId="{8838E7B3-2F47-43CB-84BC-2DA291FBC68C}"/>
          </ac:picMkLst>
        </pc:picChg>
        <pc:picChg chg="add del mod modCrop">
          <ac:chgData name="천 성원" userId="9b0015a315ea0d4e" providerId="LiveId" clId="{14811A8A-2BC3-4D77-9F45-F9AD8C5A20F1}" dt="2021-07-22T04:09:23.868" v="2611" actId="21"/>
          <ac:picMkLst>
            <pc:docMk/>
            <pc:sldMk cId="3211039004" sldId="719"/>
            <ac:picMk id="8" creationId="{3D1443B3-2B6A-4024-9DDE-0EC88D6D286B}"/>
          </ac:picMkLst>
        </pc:picChg>
        <pc:picChg chg="add del mod modCrop">
          <ac:chgData name="천 성원" userId="9b0015a315ea0d4e" providerId="LiveId" clId="{14811A8A-2BC3-4D77-9F45-F9AD8C5A20F1}" dt="2021-07-22T04:09:23.868" v="2611" actId="21"/>
          <ac:picMkLst>
            <pc:docMk/>
            <pc:sldMk cId="3211039004" sldId="719"/>
            <ac:picMk id="9" creationId="{06F2B230-1ECB-4B8B-AB84-8D3E9A423DAA}"/>
          </ac:picMkLst>
        </pc:picChg>
      </pc:sldChg>
      <pc:sldChg chg="addSp delSp modSp new mod">
        <pc:chgData name="천 성원" userId="9b0015a315ea0d4e" providerId="LiveId" clId="{14811A8A-2BC3-4D77-9F45-F9AD8C5A20F1}" dt="2021-07-22T05:15:44.393" v="3466" actId="14100"/>
        <pc:sldMkLst>
          <pc:docMk/>
          <pc:sldMk cId="278720026" sldId="720"/>
        </pc:sldMkLst>
        <pc:spChg chg="del">
          <ac:chgData name="천 성원" userId="9b0015a315ea0d4e" providerId="LiveId" clId="{14811A8A-2BC3-4D77-9F45-F9AD8C5A20F1}" dt="2021-07-22T04:10:37.007" v="2639" actId="21"/>
          <ac:spMkLst>
            <pc:docMk/>
            <pc:sldMk cId="278720026" sldId="720"/>
            <ac:spMk id="3" creationId="{42FEEDC7-39CC-4743-AA41-D3076C707464}"/>
          </ac:spMkLst>
        </pc:spChg>
        <pc:picChg chg="add mod">
          <ac:chgData name="천 성원" userId="9b0015a315ea0d4e" providerId="LiveId" clId="{14811A8A-2BC3-4D77-9F45-F9AD8C5A20F1}" dt="2021-07-22T04:10:33.383" v="2638" actId="14100"/>
          <ac:picMkLst>
            <pc:docMk/>
            <pc:sldMk cId="278720026" sldId="720"/>
            <ac:picMk id="5" creationId="{E60A18A4-B700-4745-A44F-65D691EC3589}"/>
          </ac:picMkLst>
        </pc:picChg>
        <pc:picChg chg="add mod">
          <ac:chgData name="천 성원" userId="9b0015a315ea0d4e" providerId="LiveId" clId="{14811A8A-2BC3-4D77-9F45-F9AD8C5A20F1}" dt="2021-07-22T05:15:44.393" v="3466" actId="14100"/>
          <ac:picMkLst>
            <pc:docMk/>
            <pc:sldMk cId="278720026" sldId="720"/>
            <ac:picMk id="6" creationId="{A04F5B48-65E4-4A95-AFE1-3DF6C48D52AA}"/>
          </ac:picMkLst>
        </pc:picChg>
      </pc:sldChg>
      <pc:sldChg chg="addSp delSp modSp new mod">
        <pc:chgData name="천 성원" userId="9b0015a315ea0d4e" providerId="LiveId" clId="{14811A8A-2BC3-4D77-9F45-F9AD8C5A20F1}" dt="2021-07-22T04:58:06.783" v="2716" actId="14100"/>
        <pc:sldMkLst>
          <pc:docMk/>
          <pc:sldMk cId="1161856646" sldId="721"/>
        </pc:sldMkLst>
        <pc:spChg chg="mod">
          <ac:chgData name="천 성원" userId="9b0015a315ea0d4e" providerId="LiveId" clId="{14811A8A-2BC3-4D77-9F45-F9AD8C5A20F1}" dt="2021-07-22T04:47:36.337" v="2687" actId="20577"/>
          <ac:spMkLst>
            <pc:docMk/>
            <pc:sldMk cId="1161856646" sldId="721"/>
            <ac:spMk id="2" creationId="{20C5692E-382B-40C9-B7F7-752D870ED48E}"/>
          </ac:spMkLst>
        </pc:spChg>
        <pc:spChg chg="del">
          <ac:chgData name="천 성원" userId="9b0015a315ea0d4e" providerId="LiveId" clId="{14811A8A-2BC3-4D77-9F45-F9AD8C5A20F1}" dt="2021-07-22T04:11:58.237" v="2641"/>
          <ac:spMkLst>
            <pc:docMk/>
            <pc:sldMk cId="1161856646" sldId="721"/>
            <ac:spMk id="3" creationId="{792104CF-1EA6-4B93-9450-B6D1335D977A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11" creationId="{F30003D4-977A-4269-B7C4-CCF6325E7CE0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12" creationId="{2D92F680-2BFF-4051-9EE9-C1587B6E9076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13" creationId="{3ECEA123-159A-4FCF-925A-DEEFCDA4A002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16" creationId="{E8627152-CA69-4659-A7D3-73B35BC3B47B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17" creationId="{674120A6-8799-4A54-8371-AB58D7895BEC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28" creationId="{384C8073-2AD7-4D2F-A561-35B3D9507AB2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29" creationId="{C240A082-D0F3-4D51-9E3B-C357FAC54FC6}"/>
          </ac:spMkLst>
        </pc:spChg>
        <pc:spChg chg="del mod">
          <ac:chgData name="천 성원" userId="9b0015a315ea0d4e" providerId="LiveId" clId="{14811A8A-2BC3-4D77-9F45-F9AD8C5A20F1}" dt="2021-07-22T04:57:18.466" v="2700" actId="21"/>
          <ac:spMkLst>
            <pc:docMk/>
            <pc:sldMk cId="1161856646" sldId="721"/>
            <ac:spMk id="30" creationId="{7D141E0D-3D6A-4402-A80E-4684A61A3660}"/>
          </ac:spMkLst>
        </pc:spChg>
        <pc:spChg chg="del mod">
          <ac:chgData name="천 성원" userId="9b0015a315ea0d4e" providerId="LiveId" clId="{14811A8A-2BC3-4D77-9F45-F9AD8C5A20F1}" dt="2021-07-22T04:57:23.321" v="2702" actId="21"/>
          <ac:spMkLst>
            <pc:docMk/>
            <pc:sldMk cId="1161856646" sldId="721"/>
            <ac:spMk id="31" creationId="{818B0887-D679-486B-9948-A5414D870205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32" creationId="{650A9F4B-6CA3-43CA-B673-0BB590266E3D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33" creationId="{B0901C19-2701-4FFC-AA14-89C9A2D66024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34" creationId="{68ECC713-13EE-4A36-8A9F-77199EF4805F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35" creationId="{C9F74807-61BF-472B-BFE0-22C2C72BECA7}"/>
          </ac:spMkLst>
        </pc:spChg>
        <pc:spChg chg="mod">
          <ac:chgData name="천 성원" userId="9b0015a315ea0d4e" providerId="LiveId" clId="{14811A8A-2BC3-4D77-9F45-F9AD8C5A20F1}" dt="2021-07-22T04:56:57.293" v="2692"/>
          <ac:spMkLst>
            <pc:docMk/>
            <pc:sldMk cId="1161856646" sldId="721"/>
            <ac:spMk id="38" creationId="{2C2E3B6F-8585-42F8-9845-1A3361C5CE78}"/>
          </ac:spMkLst>
        </pc:spChg>
        <pc:spChg chg="mod">
          <ac:chgData name="천 성원" userId="9b0015a315ea0d4e" providerId="LiveId" clId="{14811A8A-2BC3-4D77-9F45-F9AD8C5A20F1}" dt="2021-07-22T04:58:06.783" v="2716" actId="14100"/>
          <ac:spMkLst>
            <pc:docMk/>
            <pc:sldMk cId="1161856646" sldId="721"/>
            <ac:spMk id="39" creationId="{906BF60A-C8A8-4376-988E-2D9E8BB0DC7B}"/>
          </ac:spMkLst>
        </pc:spChg>
        <pc:spChg chg="del mod">
          <ac:chgData name="천 성원" userId="9b0015a315ea0d4e" providerId="LiveId" clId="{14811A8A-2BC3-4D77-9F45-F9AD8C5A20F1}" dt="2021-07-22T04:57:09.846" v="2696" actId="21"/>
          <ac:spMkLst>
            <pc:docMk/>
            <pc:sldMk cId="1161856646" sldId="721"/>
            <ac:spMk id="40" creationId="{FD47EE91-DBB7-450E-BCF2-FD685A7867F6}"/>
          </ac:spMkLst>
        </pc:spChg>
        <pc:spChg chg="del mod">
          <ac:chgData name="천 성원" userId="9b0015a315ea0d4e" providerId="LiveId" clId="{14811A8A-2BC3-4D77-9F45-F9AD8C5A20F1}" dt="2021-07-22T04:57:58.264" v="2714" actId="21"/>
          <ac:spMkLst>
            <pc:docMk/>
            <pc:sldMk cId="1161856646" sldId="721"/>
            <ac:spMk id="41" creationId="{186E1093-A034-4409-A648-AE1EC9048005}"/>
          </ac:spMkLst>
        </pc:spChg>
        <pc:spChg chg="del mod">
          <ac:chgData name="천 성원" userId="9b0015a315ea0d4e" providerId="LiveId" clId="{14811A8A-2BC3-4D77-9F45-F9AD8C5A20F1}" dt="2021-07-22T04:57:06.384" v="2694" actId="21"/>
          <ac:spMkLst>
            <pc:docMk/>
            <pc:sldMk cId="1161856646" sldId="721"/>
            <ac:spMk id="42" creationId="{608A19AD-58BF-44AF-8CA9-E946F1F7F2CA}"/>
          </ac:spMkLst>
        </pc:spChg>
        <pc:spChg chg="del mod">
          <ac:chgData name="천 성원" userId="9b0015a315ea0d4e" providerId="LiveId" clId="{14811A8A-2BC3-4D77-9F45-F9AD8C5A20F1}" dt="2021-07-22T04:57:16.563" v="2699" actId="21"/>
          <ac:spMkLst>
            <pc:docMk/>
            <pc:sldMk cId="1161856646" sldId="721"/>
            <ac:spMk id="44" creationId="{ACDF73B3-F7ED-4F88-818D-EEB05DAC11C3}"/>
          </ac:spMkLst>
        </pc:spChg>
        <pc:spChg chg="del mod">
          <ac:chgData name="천 성원" userId="9b0015a315ea0d4e" providerId="LiveId" clId="{14811A8A-2BC3-4D77-9F45-F9AD8C5A20F1}" dt="2021-07-22T04:57:08.172" v="2695" actId="21"/>
          <ac:spMkLst>
            <pc:docMk/>
            <pc:sldMk cId="1161856646" sldId="721"/>
            <ac:spMk id="45" creationId="{683450F0-C769-4005-98F6-68F1A88D0AF6}"/>
          </ac:spMkLst>
        </pc:spChg>
        <pc:spChg chg="del mod">
          <ac:chgData name="천 성원" userId="9b0015a315ea0d4e" providerId="LiveId" clId="{14811A8A-2BC3-4D77-9F45-F9AD8C5A20F1}" dt="2021-07-22T04:57:19.882" v="2701" actId="21"/>
          <ac:spMkLst>
            <pc:docMk/>
            <pc:sldMk cId="1161856646" sldId="721"/>
            <ac:spMk id="47" creationId="{44F05C66-D158-4AE6-BE39-A42E0EE3DC06}"/>
          </ac:spMkLst>
        </pc:spChg>
        <pc:grpChg chg="add mod">
          <ac:chgData name="천 성원" userId="9b0015a315ea0d4e" providerId="LiveId" clId="{14811A8A-2BC3-4D77-9F45-F9AD8C5A20F1}" dt="2021-07-22T04:58:02.177" v="2715" actId="14100"/>
          <ac:grpSpMkLst>
            <pc:docMk/>
            <pc:sldMk cId="1161856646" sldId="721"/>
            <ac:grpSpMk id="7" creationId="{FA8B4CF0-73ED-432F-80C3-B4EE2C3C28FE}"/>
          </ac:grpSpMkLst>
        </pc:grpChg>
        <pc:grpChg chg="del mod">
          <ac:chgData name="천 성원" userId="9b0015a315ea0d4e" providerId="LiveId" clId="{14811A8A-2BC3-4D77-9F45-F9AD8C5A20F1}" dt="2021-07-22T04:57:58.264" v="2714" actId="21"/>
          <ac:grpSpMkLst>
            <pc:docMk/>
            <pc:sldMk cId="1161856646" sldId="721"/>
            <ac:grpSpMk id="8" creationId="{648607E0-0366-4855-BF9D-68B79CB61DB1}"/>
          </ac:grpSpMkLst>
        </pc:grpChg>
        <pc:grpChg chg="mod">
          <ac:chgData name="천 성원" userId="9b0015a315ea0d4e" providerId="LiveId" clId="{14811A8A-2BC3-4D77-9F45-F9AD8C5A20F1}" dt="2021-07-22T04:56:57.293" v="2692"/>
          <ac:grpSpMkLst>
            <pc:docMk/>
            <pc:sldMk cId="1161856646" sldId="721"/>
            <ac:grpSpMk id="15" creationId="{967B2301-0DE9-4836-B28A-7C74C70B8F9B}"/>
          </ac:grpSpMkLst>
        </pc:grpChg>
        <pc:picChg chg="add mod">
          <ac:chgData name="천 성원" userId="9b0015a315ea0d4e" providerId="LiveId" clId="{14811A8A-2BC3-4D77-9F45-F9AD8C5A20F1}" dt="2021-07-22T04:12:05.272" v="2646" actId="1076"/>
          <ac:picMkLst>
            <pc:docMk/>
            <pc:sldMk cId="1161856646" sldId="721"/>
            <ac:picMk id="6" creationId="{0148BA33-AD7A-47F3-B8B6-7F0E06F219DC}"/>
          </ac:picMkLst>
        </pc:picChg>
        <pc:cxnChg chg="del mod">
          <ac:chgData name="천 성원" userId="9b0015a315ea0d4e" providerId="LiveId" clId="{14811A8A-2BC3-4D77-9F45-F9AD8C5A20F1}" dt="2021-07-22T04:57:55.817" v="2713" actId="21"/>
          <ac:cxnSpMkLst>
            <pc:docMk/>
            <pc:sldMk cId="1161856646" sldId="721"/>
            <ac:cxnSpMk id="9" creationId="{3AB13A04-B568-4050-ABA4-5232332C2CE7}"/>
          </ac:cxnSpMkLst>
        </pc:cxnChg>
        <pc:cxnChg chg="del mod">
          <ac:chgData name="천 성원" userId="9b0015a315ea0d4e" providerId="LiveId" clId="{14811A8A-2BC3-4D77-9F45-F9AD8C5A20F1}" dt="2021-07-22T04:57:53.995" v="2712" actId="21"/>
          <ac:cxnSpMkLst>
            <pc:docMk/>
            <pc:sldMk cId="1161856646" sldId="721"/>
            <ac:cxnSpMk id="10" creationId="{D4C07B67-A479-43A1-AF9F-DB0307342459}"/>
          </ac:cxnSpMkLst>
        </pc:cxnChg>
        <pc:cxnChg chg="mod">
          <ac:chgData name="천 성원" userId="9b0015a315ea0d4e" providerId="LiveId" clId="{14811A8A-2BC3-4D77-9F45-F9AD8C5A20F1}" dt="2021-07-22T04:56:57.293" v="2692"/>
          <ac:cxnSpMkLst>
            <pc:docMk/>
            <pc:sldMk cId="1161856646" sldId="721"/>
            <ac:cxnSpMk id="14" creationId="{135659CE-C4D4-44FE-A22C-722CF42BF690}"/>
          </ac:cxnSpMkLst>
        </pc:cxnChg>
        <pc:cxnChg chg="del mod">
          <ac:chgData name="천 성원" userId="9b0015a315ea0d4e" providerId="LiveId" clId="{14811A8A-2BC3-4D77-9F45-F9AD8C5A20F1}" dt="2021-07-22T04:57:25.537" v="2703" actId="21"/>
          <ac:cxnSpMkLst>
            <pc:docMk/>
            <pc:sldMk cId="1161856646" sldId="721"/>
            <ac:cxnSpMk id="18" creationId="{7A36A139-C9F8-48C5-8377-8583DB76C96A}"/>
          </ac:cxnSpMkLst>
        </pc:cxnChg>
        <pc:cxnChg chg="del mod">
          <ac:chgData name="천 성원" userId="9b0015a315ea0d4e" providerId="LiveId" clId="{14811A8A-2BC3-4D77-9F45-F9AD8C5A20F1}" dt="2021-07-22T04:57:30.230" v="2704" actId="21"/>
          <ac:cxnSpMkLst>
            <pc:docMk/>
            <pc:sldMk cId="1161856646" sldId="721"/>
            <ac:cxnSpMk id="19" creationId="{C925D40E-EC4E-4880-9061-9AF5CC24BBCD}"/>
          </ac:cxnSpMkLst>
        </pc:cxnChg>
        <pc:cxnChg chg="del mod">
          <ac:chgData name="천 성원" userId="9b0015a315ea0d4e" providerId="LiveId" clId="{14811A8A-2BC3-4D77-9F45-F9AD8C5A20F1}" dt="2021-07-22T04:57:32.150" v="2705" actId="21"/>
          <ac:cxnSpMkLst>
            <pc:docMk/>
            <pc:sldMk cId="1161856646" sldId="721"/>
            <ac:cxnSpMk id="20" creationId="{1F44C8F4-C5C5-4C23-8868-B033B77CCA64}"/>
          </ac:cxnSpMkLst>
        </pc:cxnChg>
        <pc:cxnChg chg="del mod">
          <ac:chgData name="천 성원" userId="9b0015a315ea0d4e" providerId="LiveId" clId="{14811A8A-2BC3-4D77-9F45-F9AD8C5A20F1}" dt="2021-07-22T04:57:34.385" v="2706" actId="21"/>
          <ac:cxnSpMkLst>
            <pc:docMk/>
            <pc:sldMk cId="1161856646" sldId="721"/>
            <ac:cxnSpMk id="21" creationId="{109451E6-A04E-4D2D-9748-2DAA4F50E75D}"/>
          </ac:cxnSpMkLst>
        </pc:cxnChg>
        <pc:cxnChg chg="del mod">
          <ac:chgData name="천 성원" userId="9b0015a315ea0d4e" providerId="LiveId" clId="{14811A8A-2BC3-4D77-9F45-F9AD8C5A20F1}" dt="2021-07-22T04:57:49.185" v="2710" actId="21"/>
          <ac:cxnSpMkLst>
            <pc:docMk/>
            <pc:sldMk cId="1161856646" sldId="721"/>
            <ac:cxnSpMk id="22" creationId="{82890120-0DF9-43F5-96FA-2101F7D201EB}"/>
          </ac:cxnSpMkLst>
        </pc:cxnChg>
        <pc:cxnChg chg="del mod">
          <ac:chgData name="천 성원" userId="9b0015a315ea0d4e" providerId="LiveId" clId="{14811A8A-2BC3-4D77-9F45-F9AD8C5A20F1}" dt="2021-07-22T04:57:41.119" v="2707" actId="21"/>
          <ac:cxnSpMkLst>
            <pc:docMk/>
            <pc:sldMk cId="1161856646" sldId="721"/>
            <ac:cxnSpMk id="23" creationId="{C2EC8019-2D55-4D32-ABB3-B1FA794EFE84}"/>
          </ac:cxnSpMkLst>
        </pc:cxnChg>
        <pc:cxnChg chg="del mod">
          <ac:chgData name="천 성원" userId="9b0015a315ea0d4e" providerId="LiveId" clId="{14811A8A-2BC3-4D77-9F45-F9AD8C5A20F1}" dt="2021-07-22T04:57:47.044" v="2709" actId="21"/>
          <ac:cxnSpMkLst>
            <pc:docMk/>
            <pc:sldMk cId="1161856646" sldId="721"/>
            <ac:cxnSpMk id="24" creationId="{E8289948-D8E5-42BD-B1D1-E0E4AFBBA345}"/>
          </ac:cxnSpMkLst>
        </pc:cxnChg>
        <pc:cxnChg chg="del mod">
          <ac:chgData name="천 성원" userId="9b0015a315ea0d4e" providerId="LiveId" clId="{14811A8A-2BC3-4D77-9F45-F9AD8C5A20F1}" dt="2021-07-22T04:57:41.119" v="2707" actId="21"/>
          <ac:cxnSpMkLst>
            <pc:docMk/>
            <pc:sldMk cId="1161856646" sldId="721"/>
            <ac:cxnSpMk id="25" creationId="{5DD4C23D-F206-42D2-BAC4-EAA5EA3FC646}"/>
          </ac:cxnSpMkLst>
        </pc:cxnChg>
        <pc:cxnChg chg="del mod">
          <ac:chgData name="천 성원" userId="9b0015a315ea0d4e" providerId="LiveId" clId="{14811A8A-2BC3-4D77-9F45-F9AD8C5A20F1}" dt="2021-07-22T04:57:44.255" v="2708" actId="21"/>
          <ac:cxnSpMkLst>
            <pc:docMk/>
            <pc:sldMk cId="1161856646" sldId="721"/>
            <ac:cxnSpMk id="26" creationId="{3817070F-AB5E-40BC-9315-1B998B750299}"/>
          </ac:cxnSpMkLst>
        </pc:cxnChg>
        <pc:cxnChg chg="del mod">
          <ac:chgData name="천 성원" userId="9b0015a315ea0d4e" providerId="LiveId" clId="{14811A8A-2BC3-4D77-9F45-F9AD8C5A20F1}" dt="2021-07-22T04:57:41.119" v="2707" actId="21"/>
          <ac:cxnSpMkLst>
            <pc:docMk/>
            <pc:sldMk cId="1161856646" sldId="721"/>
            <ac:cxnSpMk id="27" creationId="{5224FCF8-F633-4DE2-8E62-D72D5C565B36}"/>
          </ac:cxnSpMkLst>
        </pc:cxnChg>
        <pc:cxnChg chg="mod">
          <ac:chgData name="천 성원" userId="9b0015a315ea0d4e" providerId="LiveId" clId="{14811A8A-2BC3-4D77-9F45-F9AD8C5A20F1}" dt="2021-07-22T04:56:57.293" v="2692"/>
          <ac:cxnSpMkLst>
            <pc:docMk/>
            <pc:sldMk cId="1161856646" sldId="721"/>
            <ac:cxnSpMk id="36" creationId="{40279CE7-7107-4409-B643-18A72E893027}"/>
          </ac:cxnSpMkLst>
        </pc:cxnChg>
        <pc:cxnChg chg="mod">
          <ac:chgData name="천 성원" userId="9b0015a315ea0d4e" providerId="LiveId" clId="{14811A8A-2BC3-4D77-9F45-F9AD8C5A20F1}" dt="2021-07-22T04:56:57.293" v="2692"/>
          <ac:cxnSpMkLst>
            <pc:docMk/>
            <pc:sldMk cId="1161856646" sldId="721"/>
            <ac:cxnSpMk id="37" creationId="{D39AA318-5598-4536-8322-AA62A078D0FE}"/>
          </ac:cxnSpMkLst>
        </pc:cxnChg>
        <pc:cxnChg chg="del mod">
          <ac:chgData name="천 성원" userId="9b0015a315ea0d4e" providerId="LiveId" clId="{14811A8A-2BC3-4D77-9F45-F9AD8C5A20F1}" dt="2021-07-22T04:57:12.119" v="2697" actId="21"/>
          <ac:cxnSpMkLst>
            <pc:docMk/>
            <pc:sldMk cId="1161856646" sldId="721"/>
            <ac:cxnSpMk id="43" creationId="{40CECD3F-80F1-499A-9CA1-C474C79E6200}"/>
          </ac:cxnSpMkLst>
        </pc:cxnChg>
        <pc:cxnChg chg="del mod">
          <ac:chgData name="천 성원" userId="9b0015a315ea0d4e" providerId="LiveId" clId="{14811A8A-2BC3-4D77-9F45-F9AD8C5A20F1}" dt="2021-07-22T04:57:13.779" v="2698" actId="21"/>
          <ac:cxnSpMkLst>
            <pc:docMk/>
            <pc:sldMk cId="1161856646" sldId="721"/>
            <ac:cxnSpMk id="46" creationId="{8EA52191-2134-4EDC-ADBE-3E82EFEFA6E1}"/>
          </ac:cxnSpMkLst>
        </pc:cxnChg>
      </pc:sldChg>
      <pc:sldChg chg="addSp delSp modSp new mod">
        <pc:chgData name="천 성원" userId="9b0015a315ea0d4e" providerId="LiveId" clId="{14811A8A-2BC3-4D77-9F45-F9AD8C5A20F1}" dt="2021-07-22T05:35:41.803" v="3611" actId="14100"/>
        <pc:sldMkLst>
          <pc:docMk/>
          <pc:sldMk cId="3176666789" sldId="722"/>
        </pc:sldMkLst>
        <pc:spChg chg="del">
          <ac:chgData name="천 성원" userId="9b0015a315ea0d4e" providerId="LiveId" clId="{14811A8A-2BC3-4D77-9F45-F9AD8C5A20F1}" dt="2021-07-22T05:00:27.352" v="2722" actId="21"/>
          <ac:spMkLst>
            <pc:docMk/>
            <pc:sldMk cId="3176666789" sldId="722"/>
            <ac:spMk id="3" creationId="{7FA16517-60F6-4416-A1AA-170DBC8C6616}"/>
          </ac:spMkLst>
        </pc:spChg>
        <pc:spChg chg="add mod">
          <ac:chgData name="천 성원" userId="9b0015a315ea0d4e" providerId="LiveId" clId="{14811A8A-2BC3-4D77-9F45-F9AD8C5A20F1}" dt="2021-07-22T05:23:42.704" v="3514" actId="1076"/>
          <ac:spMkLst>
            <pc:docMk/>
            <pc:sldMk cId="3176666789" sldId="722"/>
            <ac:spMk id="6" creationId="{F02A847D-5149-45BE-A8CD-A9459EF68C16}"/>
          </ac:spMkLst>
        </pc:spChg>
        <pc:spChg chg="add mod">
          <ac:chgData name="천 성원" userId="9b0015a315ea0d4e" providerId="LiveId" clId="{14811A8A-2BC3-4D77-9F45-F9AD8C5A20F1}" dt="2021-07-22T05:30:03.256" v="3552" actId="1076"/>
          <ac:spMkLst>
            <pc:docMk/>
            <pc:sldMk cId="3176666789" sldId="722"/>
            <ac:spMk id="8" creationId="{51F3F376-4662-425A-97E0-7664D93E605E}"/>
          </ac:spMkLst>
        </pc:spChg>
        <pc:spChg chg="add mod">
          <ac:chgData name="천 성원" userId="9b0015a315ea0d4e" providerId="LiveId" clId="{14811A8A-2BC3-4D77-9F45-F9AD8C5A20F1}" dt="2021-07-22T05:29:09.132" v="3548" actId="20577"/>
          <ac:spMkLst>
            <pc:docMk/>
            <pc:sldMk cId="3176666789" sldId="722"/>
            <ac:spMk id="13" creationId="{3DFFD6B3-189A-4224-A758-451BEC81C52F}"/>
          </ac:spMkLst>
        </pc:spChg>
        <pc:spChg chg="add mod">
          <ac:chgData name="천 성원" userId="9b0015a315ea0d4e" providerId="LiveId" clId="{14811A8A-2BC3-4D77-9F45-F9AD8C5A20F1}" dt="2021-07-22T05:32:13.318" v="3585" actId="1076"/>
          <ac:spMkLst>
            <pc:docMk/>
            <pc:sldMk cId="3176666789" sldId="722"/>
            <ac:spMk id="14" creationId="{F7A7A7AD-0D89-4C91-BA95-0DEB97C0F967}"/>
          </ac:spMkLst>
        </pc:spChg>
        <pc:spChg chg="add mod">
          <ac:chgData name="천 성원" userId="9b0015a315ea0d4e" providerId="LiveId" clId="{14811A8A-2BC3-4D77-9F45-F9AD8C5A20F1}" dt="2021-07-22T05:33:33.345" v="3601" actId="14100"/>
          <ac:spMkLst>
            <pc:docMk/>
            <pc:sldMk cId="3176666789" sldId="722"/>
            <ac:spMk id="15" creationId="{02E933E0-C7D6-4826-B0EC-DB46EA0CFA7E}"/>
          </ac:spMkLst>
        </pc:spChg>
        <pc:picChg chg="add mod modCrop">
          <ac:chgData name="천 성원" userId="9b0015a315ea0d4e" providerId="LiveId" clId="{14811A8A-2BC3-4D77-9F45-F9AD8C5A20F1}" dt="2021-07-22T05:23:45.049" v="3515" actId="1076"/>
          <ac:picMkLst>
            <pc:docMk/>
            <pc:sldMk cId="3176666789" sldId="722"/>
            <ac:picMk id="5" creationId="{A66FCCEA-6D42-44E6-963E-D360DD8FD4CE}"/>
          </ac:picMkLst>
        </pc:picChg>
        <pc:picChg chg="add mod modCrop">
          <ac:chgData name="천 성원" userId="9b0015a315ea0d4e" providerId="LiveId" clId="{14811A8A-2BC3-4D77-9F45-F9AD8C5A20F1}" dt="2021-07-22T05:28:38.905" v="3532" actId="1076"/>
          <ac:picMkLst>
            <pc:docMk/>
            <pc:sldMk cId="3176666789" sldId="722"/>
            <ac:picMk id="7" creationId="{CF0DCE0B-80F0-49CE-921B-CAEC498BAA5C}"/>
          </ac:picMkLst>
        </pc:picChg>
        <pc:picChg chg="add mod">
          <ac:chgData name="천 성원" userId="9b0015a315ea0d4e" providerId="LiveId" clId="{14811A8A-2BC3-4D77-9F45-F9AD8C5A20F1}" dt="2021-07-22T05:28:37.304" v="3531" actId="1076"/>
          <ac:picMkLst>
            <pc:docMk/>
            <pc:sldMk cId="3176666789" sldId="722"/>
            <ac:picMk id="10" creationId="{BDC6A025-B8F5-4794-84BB-00844273C6C0}"/>
          </ac:picMkLst>
        </pc:picChg>
        <pc:picChg chg="add mod">
          <ac:chgData name="천 성원" userId="9b0015a315ea0d4e" providerId="LiveId" clId="{14811A8A-2BC3-4D77-9F45-F9AD8C5A20F1}" dt="2021-07-22T05:30:57.028" v="3557" actId="1076"/>
          <ac:picMkLst>
            <pc:docMk/>
            <pc:sldMk cId="3176666789" sldId="722"/>
            <ac:picMk id="12" creationId="{A3DC18E6-B222-403A-884B-0E055964C04A}"/>
          </ac:picMkLst>
        </pc:picChg>
        <pc:cxnChg chg="add mod">
          <ac:chgData name="천 성원" userId="9b0015a315ea0d4e" providerId="LiveId" clId="{14811A8A-2BC3-4D77-9F45-F9AD8C5A20F1}" dt="2021-07-22T05:35:41.803" v="3611" actId="14100"/>
          <ac:cxnSpMkLst>
            <pc:docMk/>
            <pc:sldMk cId="3176666789" sldId="722"/>
            <ac:cxnSpMk id="17" creationId="{224D1B9B-31F0-4EBA-8A7C-AC70DB28EFB0}"/>
          </ac:cxnSpMkLst>
        </pc:cxnChg>
      </pc:sldChg>
      <pc:sldChg chg="addSp modSp new mod">
        <pc:chgData name="천 성원" userId="9b0015a315ea0d4e" providerId="LiveId" clId="{14811A8A-2BC3-4D77-9F45-F9AD8C5A20F1}" dt="2021-07-22T09:16:38.632" v="3879" actId="1076"/>
        <pc:sldMkLst>
          <pc:docMk/>
          <pc:sldMk cId="4069589293" sldId="723"/>
        </pc:sldMkLst>
        <pc:spChg chg="mod">
          <ac:chgData name="천 성원" userId="9b0015a315ea0d4e" providerId="LiveId" clId="{14811A8A-2BC3-4D77-9F45-F9AD8C5A20F1}" dt="2021-07-22T05:41:51.323" v="3620" actId="20577"/>
          <ac:spMkLst>
            <pc:docMk/>
            <pc:sldMk cId="4069589293" sldId="723"/>
            <ac:spMk id="3" creationId="{CE11E98F-9089-4561-BD11-B5593E12F497}"/>
          </ac:spMkLst>
        </pc:spChg>
        <pc:spChg chg="add mod">
          <ac:chgData name="천 성원" userId="9b0015a315ea0d4e" providerId="LiveId" clId="{14811A8A-2BC3-4D77-9F45-F9AD8C5A20F1}" dt="2021-07-22T09:16:38.632" v="3879" actId="1076"/>
          <ac:spMkLst>
            <pc:docMk/>
            <pc:sldMk cId="4069589293" sldId="723"/>
            <ac:spMk id="7" creationId="{CE1E1FCF-F7DE-4F39-B583-3A144F6630CE}"/>
          </ac:spMkLst>
        </pc:spChg>
        <pc:spChg chg="add mod">
          <ac:chgData name="천 성원" userId="9b0015a315ea0d4e" providerId="LiveId" clId="{14811A8A-2BC3-4D77-9F45-F9AD8C5A20F1}" dt="2021-07-22T05:47:45.301" v="3871" actId="20577"/>
          <ac:spMkLst>
            <pc:docMk/>
            <pc:sldMk cId="4069589293" sldId="723"/>
            <ac:spMk id="16" creationId="{BE8CDF99-9D2D-44C5-A4B4-A73132DF5831}"/>
          </ac:spMkLst>
        </pc:spChg>
        <pc:picChg chg="add mod">
          <ac:chgData name="천 성원" userId="9b0015a315ea0d4e" providerId="LiveId" clId="{14811A8A-2BC3-4D77-9F45-F9AD8C5A20F1}" dt="2021-07-22T05:45:04.911" v="3744" actId="1076"/>
          <ac:picMkLst>
            <pc:docMk/>
            <pc:sldMk cId="4069589293" sldId="723"/>
            <ac:picMk id="6" creationId="{AC028DD1-0DD1-4A5A-A705-7145A304630B}"/>
          </ac:picMkLst>
        </pc:picChg>
        <pc:cxnChg chg="add mod">
          <ac:chgData name="천 성원" userId="9b0015a315ea0d4e" providerId="LiveId" clId="{14811A8A-2BC3-4D77-9F45-F9AD8C5A20F1}" dt="2021-07-22T05:45:28.904" v="3748" actId="1076"/>
          <ac:cxnSpMkLst>
            <pc:docMk/>
            <pc:sldMk cId="4069589293" sldId="723"/>
            <ac:cxnSpMk id="8" creationId="{8678DB74-7D68-4AB2-AF4B-D27DFB6ED4FE}"/>
          </ac:cxnSpMkLst>
        </pc:cxnChg>
        <pc:cxnChg chg="add mod">
          <ac:chgData name="천 성원" userId="9b0015a315ea0d4e" providerId="LiveId" clId="{14811A8A-2BC3-4D77-9F45-F9AD8C5A20F1}" dt="2021-07-22T05:45:47.130" v="3752" actId="14100"/>
          <ac:cxnSpMkLst>
            <pc:docMk/>
            <pc:sldMk cId="4069589293" sldId="723"/>
            <ac:cxnSpMk id="11" creationId="{FCBEA644-A6D3-4E68-9C04-B3D873F424D2}"/>
          </ac:cxnSpMkLst>
        </pc:cxnChg>
        <pc:cxnChg chg="add mod">
          <ac:chgData name="천 성원" userId="9b0015a315ea0d4e" providerId="LiveId" clId="{14811A8A-2BC3-4D77-9F45-F9AD8C5A20F1}" dt="2021-07-22T05:45:55.561" v="3755" actId="14100"/>
          <ac:cxnSpMkLst>
            <pc:docMk/>
            <pc:sldMk cId="4069589293" sldId="723"/>
            <ac:cxnSpMk id="14" creationId="{645D1174-FEA9-432C-AA16-AAB051CEF86C}"/>
          </ac:cxnSpMkLst>
        </pc:cxnChg>
      </pc:sldChg>
      <pc:sldChg chg="addSp delSp modSp new mod">
        <pc:chgData name="천 성원" userId="9b0015a315ea0d4e" providerId="LiveId" clId="{14811A8A-2BC3-4D77-9F45-F9AD8C5A20F1}" dt="2021-07-23T02:59:51.864" v="4530" actId="1076"/>
        <pc:sldMkLst>
          <pc:docMk/>
          <pc:sldMk cId="2761278003" sldId="724"/>
        </pc:sldMkLst>
        <pc:spChg chg="del">
          <ac:chgData name="천 성원" userId="9b0015a315ea0d4e" providerId="LiveId" clId="{14811A8A-2BC3-4D77-9F45-F9AD8C5A20F1}" dt="2021-07-22T05:48:11.273" v="3873"/>
          <ac:spMkLst>
            <pc:docMk/>
            <pc:sldMk cId="2761278003" sldId="724"/>
            <ac:spMk id="3" creationId="{3297AABB-B855-4B8A-A571-6A984783DCD0}"/>
          </ac:spMkLst>
        </pc:spChg>
        <pc:spChg chg="add del mod">
          <ac:chgData name="천 성원" userId="9b0015a315ea0d4e" providerId="LiveId" clId="{14811A8A-2BC3-4D77-9F45-F9AD8C5A20F1}" dt="2021-07-22T09:16:59.261" v="3880" actId="21"/>
          <ac:spMkLst>
            <pc:docMk/>
            <pc:sldMk cId="2761278003" sldId="724"/>
            <ac:spMk id="5" creationId="{0547D47D-02D9-48BB-B03B-0DCFAB283731}"/>
          </ac:spMkLst>
        </pc:spChg>
        <pc:spChg chg="add del mod">
          <ac:chgData name="천 성원" userId="9b0015a315ea0d4e" providerId="LiveId" clId="{14811A8A-2BC3-4D77-9F45-F9AD8C5A20F1}" dt="2021-07-22T09:17:01.871" v="3882" actId="21"/>
          <ac:spMkLst>
            <pc:docMk/>
            <pc:sldMk cId="2761278003" sldId="724"/>
            <ac:spMk id="7" creationId="{D313F40F-A782-42AE-AE10-E3CCC9A81CA0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10" creationId="{E3A30526-80A2-443D-8F62-F8BA7EA4E1A1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11" creationId="{3DCB99A0-0F06-4781-8661-240364A7925B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12" creationId="{18F35F3A-35D5-4BE7-953C-48471CBA94DC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13" creationId="{2B2EC4BE-5165-446B-9309-45E4200D3EE2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16" creationId="{81C16F61-BE8C-4F69-95EE-0E7CFCDFD007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17" creationId="{141B9BDD-22DE-42BA-9F5B-3618538E68D6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18" creationId="{96E9590F-B623-438B-8ABF-B143E061FB59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19" creationId="{E7F4A331-4808-4880-BD52-72BAFACB87EB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20" creationId="{43EA44B1-361B-4E41-B3DF-721149A32B3D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21" creationId="{A93D9258-BC57-4937-A354-3890EE674398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22" creationId="{17947EC8-A560-4A77-B857-042FCA6FAA89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23" creationId="{41B542DC-4F18-4917-B870-272509B20DEB}"/>
          </ac:spMkLst>
        </pc:spChg>
        <pc:spChg chg="mod">
          <ac:chgData name="천 성원" userId="9b0015a315ea0d4e" providerId="LiveId" clId="{14811A8A-2BC3-4D77-9F45-F9AD8C5A20F1}" dt="2021-07-22T09:17:33.360" v="3887"/>
          <ac:spMkLst>
            <pc:docMk/>
            <pc:sldMk cId="2761278003" sldId="724"/>
            <ac:spMk id="26" creationId="{3A928555-8B3C-49F6-BD2E-17E351873F34}"/>
          </ac:spMkLst>
        </pc:spChg>
        <pc:grpChg chg="add mod">
          <ac:chgData name="천 성원" userId="9b0015a315ea0d4e" providerId="LiveId" clId="{14811A8A-2BC3-4D77-9F45-F9AD8C5A20F1}" dt="2021-07-22T09:17:33.360" v="3887"/>
          <ac:grpSpMkLst>
            <pc:docMk/>
            <pc:sldMk cId="2761278003" sldId="724"/>
            <ac:grpSpMk id="9" creationId="{720E35EA-A544-4502-96B2-4ED64AABF403}"/>
          </ac:grpSpMkLst>
        </pc:grpChg>
        <pc:grpChg chg="mod">
          <ac:chgData name="천 성원" userId="9b0015a315ea0d4e" providerId="LiveId" clId="{14811A8A-2BC3-4D77-9F45-F9AD8C5A20F1}" dt="2021-07-22T09:17:33.360" v="3887"/>
          <ac:grpSpMkLst>
            <pc:docMk/>
            <pc:sldMk cId="2761278003" sldId="724"/>
            <ac:grpSpMk id="15" creationId="{B64EE2D6-2D12-464E-AD3E-D5C82930E12D}"/>
          </ac:grpSpMkLst>
        </pc:grpChg>
        <pc:picChg chg="add del mod">
          <ac:chgData name="천 성원" userId="9b0015a315ea0d4e" providerId="LiveId" clId="{14811A8A-2BC3-4D77-9F45-F9AD8C5A20F1}" dt="2021-07-22T08:57:04.423" v="3877" actId="21"/>
          <ac:picMkLst>
            <pc:docMk/>
            <pc:sldMk cId="2761278003" sldId="724"/>
            <ac:picMk id="6" creationId="{E2BF5DD8-113D-435F-A77B-F877B849E96E}"/>
          </ac:picMkLst>
        </pc:picChg>
        <pc:picChg chg="add mod">
          <ac:chgData name="천 성원" userId="9b0015a315ea0d4e" providerId="LiveId" clId="{14811A8A-2BC3-4D77-9F45-F9AD8C5A20F1}" dt="2021-07-23T02:59:51.864" v="4530" actId="1076"/>
          <ac:picMkLst>
            <pc:docMk/>
            <pc:sldMk cId="2761278003" sldId="724"/>
            <ac:picMk id="8" creationId="{B5ACAB84-A01C-481E-8881-B23B4088BA2D}"/>
          </ac:picMkLst>
        </pc:picChg>
        <pc:cxnChg chg="mod">
          <ac:chgData name="천 성원" userId="9b0015a315ea0d4e" providerId="LiveId" clId="{14811A8A-2BC3-4D77-9F45-F9AD8C5A20F1}" dt="2021-07-22T09:17:33.360" v="3887"/>
          <ac:cxnSpMkLst>
            <pc:docMk/>
            <pc:sldMk cId="2761278003" sldId="724"/>
            <ac:cxnSpMk id="14" creationId="{6A8D61CC-CC13-4F94-9034-F60217F89AFE}"/>
          </ac:cxnSpMkLst>
        </pc:cxnChg>
        <pc:cxnChg chg="mod">
          <ac:chgData name="천 성원" userId="9b0015a315ea0d4e" providerId="LiveId" clId="{14811A8A-2BC3-4D77-9F45-F9AD8C5A20F1}" dt="2021-07-22T09:17:33.360" v="3887"/>
          <ac:cxnSpMkLst>
            <pc:docMk/>
            <pc:sldMk cId="2761278003" sldId="724"/>
            <ac:cxnSpMk id="24" creationId="{DC9CAB27-9E32-4DDA-8C08-C76277FE1A23}"/>
          </ac:cxnSpMkLst>
        </pc:cxnChg>
        <pc:cxnChg chg="mod">
          <ac:chgData name="천 성원" userId="9b0015a315ea0d4e" providerId="LiveId" clId="{14811A8A-2BC3-4D77-9F45-F9AD8C5A20F1}" dt="2021-07-22T09:17:33.360" v="3887"/>
          <ac:cxnSpMkLst>
            <pc:docMk/>
            <pc:sldMk cId="2761278003" sldId="724"/>
            <ac:cxnSpMk id="25" creationId="{1100248A-C582-4C6C-91F3-6288C10FCC6C}"/>
          </ac:cxnSpMkLst>
        </pc:cxnChg>
        <pc:cxnChg chg="add mod">
          <ac:chgData name="천 성원" userId="9b0015a315ea0d4e" providerId="LiveId" clId="{14811A8A-2BC3-4D77-9F45-F9AD8C5A20F1}" dt="2021-07-23T02:59:49.553" v="4529" actId="14100"/>
          <ac:cxnSpMkLst>
            <pc:docMk/>
            <pc:sldMk cId="2761278003" sldId="724"/>
            <ac:cxnSpMk id="27" creationId="{5EA73668-414C-48AA-B207-529D51D1A406}"/>
          </ac:cxnSpMkLst>
        </pc:cxnChg>
      </pc:sldChg>
      <pc:sldChg chg="addSp delSp modSp new mod">
        <pc:chgData name="천 성원" userId="9b0015a315ea0d4e" providerId="LiveId" clId="{14811A8A-2BC3-4D77-9F45-F9AD8C5A20F1}" dt="2021-07-23T03:02:12.159" v="4709" actId="20577"/>
        <pc:sldMkLst>
          <pc:docMk/>
          <pc:sldMk cId="3482884580" sldId="725"/>
        </pc:sldMkLst>
        <pc:spChg chg="mod">
          <ac:chgData name="천 성원" userId="9b0015a315ea0d4e" providerId="LiveId" clId="{14811A8A-2BC3-4D77-9F45-F9AD8C5A20F1}" dt="2021-07-23T02:55:50.836" v="4304" actId="403"/>
          <ac:spMkLst>
            <pc:docMk/>
            <pc:sldMk cId="3482884580" sldId="725"/>
            <ac:spMk id="2" creationId="{D6DD225E-CC51-4226-98F0-47F78F040438}"/>
          </ac:spMkLst>
        </pc:spChg>
        <pc:spChg chg="del">
          <ac:chgData name="천 성원" userId="9b0015a315ea0d4e" providerId="LiveId" clId="{14811A8A-2BC3-4D77-9F45-F9AD8C5A20F1}" dt="2021-07-22T09:17:50.883" v="3890" actId="21"/>
          <ac:spMkLst>
            <pc:docMk/>
            <pc:sldMk cId="3482884580" sldId="725"/>
            <ac:spMk id="3" creationId="{A9CD4D55-21E6-44E0-A506-096F6517EB92}"/>
          </ac:spMkLst>
        </pc:spChg>
        <pc:spChg chg="mod">
          <ac:chgData name="천 성원" userId="9b0015a315ea0d4e" providerId="LiveId" clId="{14811A8A-2BC3-4D77-9F45-F9AD8C5A20F1}" dt="2021-07-23T02:55:50.836" v="4304" actId="403"/>
          <ac:spMkLst>
            <pc:docMk/>
            <pc:sldMk cId="3482884580" sldId="725"/>
            <ac:spMk id="4" creationId="{2314AD00-0F5A-4914-AF68-F9571D550DB8}"/>
          </ac:spMkLst>
        </pc:spChg>
        <pc:spChg chg="add mod">
          <ac:chgData name="천 성원" userId="9b0015a315ea0d4e" providerId="LiveId" clId="{14811A8A-2BC3-4D77-9F45-F9AD8C5A20F1}" dt="2021-07-23T03:02:12.159" v="4709" actId="20577"/>
          <ac:spMkLst>
            <pc:docMk/>
            <pc:sldMk cId="3482884580" sldId="725"/>
            <ac:spMk id="7" creationId="{BCE1E3BF-A7FB-46C9-9A40-48407AB11B49}"/>
          </ac:spMkLst>
        </pc:spChg>
        <pc:spChg chg="add mod">
          <ac:chgData name="천 성원" userId="9b0015a315ea0d4e" providerId="LiveId" clId="{14811A8A-2BC3-4D77-9F45-F9AD8C5A20F1}" dt="2021-07-23T03:00:38.714" v="4531" actId="1076"/>
          <ac:spMkLst>
            <pc:docMk/>
            <pc:sldMk cId="3482884580" sldId="725"/>
            <ac:spMk id="9" creationId="{EF228EDB-CFF8-41D4-BB1B-A409FB94931A}"/>
          </ac:spMkLst>
        </pc:spChg>
        <pc:spChg chg="add mod">
          <ac:chgData name="천 성원" userId="9b0015a315ea0d4e" providerId="LiveId" clId="{14811A8A-2BC3-4D77-9F45-F9AD8C5A20F1}" dt="2021-07-23T02:55:50.836" v="4304" actId="403"/>
          <ac:spMkLst>
            <pc:docMk/>
            <pc:sldMk cId="3482884580" sldId="725"/>
            <ac:spMk id="12" creationId="{AA3B46E8-C8CE-48D0-AFAA-209F7B001C3C}"/>
          </ac:spMkLst>
        </pc:spChg>
        <pc:spChg chg="add mod">
          <ac:chgData name="천 성원" userId="9b0015a315ea0d4e" providerId="LiveId" clId="{14811A8A-2BC3-4D77-9F45-F9AD8C5A20F1}" dt="2021-07-23T03:01:43.935" v="4672" actId="1076"/>
          <ac:spMkLst>
            <pc:docMk/>
            <pc:sldMk cId="3482884580" sldId="725"/>
            <ac:spMk id="13" creationId="{2C316825-830A-4DFC-A2DD-96AE5FC27837}"/>
          </ac:spMkLst>
        </pc:spChg>
        <pc:picChg chg="add mod">
          <ac:chgData name="천 성원" userId="9b0015a315ea0d4e" providerId="LiveId" clId="{14811A8A-2BC3-4D77-9F45-F9AD8C5A20F1}" dt="2021-07-23T02:49:25.134" v="4239" actId="1076"/>
          <ac:picMkLst>
            <pc:docMk/>
            <pc:sldMk cId="3482884580" sldId="725"/>
            <ac:picMk id="5" creationId="{50F5105E-308A-4159-A9C9-935F709A7219}"/>
          </ac:picMkLst>
        </pc:picChg>
        <pc:picChg chg="add mod">
          <ac:chgData name="천 성원" userId="9b0015a315ea0d4e" providerId="LiveId" clId="{14811A8A-2BC3-4D77-9F45-F9AD8C5A20F1}" dt="2021-07-22T09:32:24.037" v="3936" actId="14100"/>
          <ac:picMkLst>
            <pc:docMk/>
            <pc:sldMk cId="3482884580" sldId="725"/>
            <ac:picMk id="6" creationId="{F905814C-5E70-4912-9774-B1AA1F5371FD}"/>
          </ac:picMkLst>
        </pc:picChg>
        <pc:picChg chg="add mod">
          <ac:chgData name="천 성원" userId="9b0015a315ea0d4e" providerId="LiveId" clId="{14811A8A-2BC3-4D77-9F45-F9AD8C5A20F1}" dt="2021-07-22T09:32:35.638" v="3941" actId="1076"/>
          <ac:picMkLst>
            <pc:docMk/>
            <pc:sldMk cId="3482884580" sldId="725"/>
            <ac:picMk id="8" creationId="{DB6457F2-B8B7-4F39-9D76-A7171BD90F57}"/>
          </ac:picMkLst>
        </pc:picChg>
        <pc:picChg chg="add mod">
          <ac:chgData name="천 성원" userId="9b0015a315ea0d4e" providerId="LiveId" clId="{14811A8A-2BC3-4D77-9F45-F9AD8C5A20F1}" dt="2021-07-22T09:41:56.816" v="4087" actId="1076"/>
          <ac:picMkLst>
            <pc:docMk/>
            <pc:sldMk cId="3482884580" sldId="725"/>
            <ac:picMk id="11" creationId="{D4319597-2A03-4E8F-9376-52E68328D1F1}"/>
          </ac:picMkLst>
        </pc:picChg>
        <pc:picChg chg="add mod">
          <ac:chgData name="천 성원" userId="9b0015a315ea0d4e" providerId="LiveId" clId="{14811A8A-2BC3-4D77-9F45-F9AD8C5A20F1}" dt="2021-07-23T02:58:56.569" v="4512" actId="1076"/>
          <ac:picMkLst>
            <pc:docMk/>
            <pc:sldMk cId="3482884580" sldId="725"/>
            <ac:picMk id="14" creationId="{6B8AA209-1C7D-4C3D-AA19-635F81F702BA}"/>
          </ac:picMkLst>
        </pc:picChg>
        <pc:cxnChg chg="add del mod">
          <ac:chgData name="천 성원" userId="9b0015a315ea0d4e" providerId="LiveId" clId="{14811A8A-2BC3-4D77-9F45-F9AD8C5A20F1}" dt="2021-07-23T02:59:28.077" v="4515" actId="21"/>
          <ac:cxnSpMkLst>
            <pc:docMk/>
            <pc:sldMk cId="3482884580" sldId="725"/>
            <ac:cxnSpMk id="15" creationId="{83181F23-76EE-4953-998E-B250964F5B87}"/>
          </ac:cxnSpMkLst>
        </pc:cxnChg>
      </pc:sldChg>
      <pc:sldChg chg="addSp delSp modSp new mod">
        <pc:chgData name="천 성원" userId="9b0015a315ea0d4e" providerId="LiveId" clId="{14811A8A-2BC3-4D77-9F45-F9AD8C5A20F1}" dt="2021-07-23T06:28:05.584" v="6506" actId="21"/>
        <pc:sldMkLst>
          <pc:docMk/>
          <pc:sldMk cId="3960633199" sldId="726"/>
        </pc:sldMkLst>
        <pc:spChg chg="del">
          <ac:chgData name="천 성원" userId="9b0015a315ea0d4e" providerId="LiveId" clId="{14811A8A-2BC3-4D77-9F45-F9AD8C5A20F1}" dt="2021-07-23T03:03:04.204" v="4713" actId="21"/>
          <ac:spMkLst>
            <pc:docMk/>
            <pc:sldMk cId="3960633199" sldId="726"/>
            <ac:spMk id="3" creationId="{3408BD53-B4A2-495D-A564-80D1B6151FC4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6" creationId="{12146888-59F5-44F7-AB9F-35F25E6A0ACB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7" creationId="{4E656157-84B8-4CE6-8E5A-4065306F1641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8" creationId="{CB67D886-49EC-4960-91DB-19DD090E979B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9" creationId="{6F55EB4C-0428-415D-AA9D-E89B5AC79D83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12" creationId="{8B9A040F-7A29-491D-A226-6B2DB378DD4C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13" creationId="{640053DC-1567-4E56-9F39-EB678ADDA0DD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14" creationId="{77B67CD6-1170-4EE7-8B9F-4B3ADB5D84A4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15" creationId="{2BAB5B63-2747-452B-8200-7D4AD6013B0F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16" creationId="{43B780BE-4DEB-42CE-991E-3BD80EACE97C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17" creationId="{6EFD6E67-A705-41E4-8E08-C2C956501A87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18" creationId="{47CC2C1F-5432-4311-BAA4-C9D8D06A1A10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19" creationId="{C998A636-DA5F-4C39-86EA-61695978A69D}"/>
          </ac:spMkLst>
        </pc:spChg>
        <pc:spChg chg="mod">
          <ac:chgData name="천 성원" userId="9b0015a315ea0d4e" providerId="LiveId" clId="{14811A8A-2BC3-4D77-9F45-F9AD8C5A20F1}" dt="2021-07-23T03:02:57.605" v="4711"/>
          <ac:spMkLst>
            <pc:docMk/>
            <pc:sldMk cId="3960633199" sldId="726"/>
            <ac:spMk id="22" creationId="{22A9BD08-3BD3-44C7-B267-3D6F79EF00D5}"/>
          </ac:spMkLst>
        </pc:spChg>
        <pc:grpChg chg="add mod">
          <ac:chgData name="천 성원" userId="9b0015a315ea0d4e" providerId="LiveId" clId="{14811A8A-2BC3-4D77-9F45-F9AD8C5A20F1}" dt="2021-07-23T03:03:02.210" v="4712" actId="1076"/>
          <ac:grpSpMkLst>
            <pc:docMk/>
            <pc:sldMk cId="3960633199" sldId="726"/>
            <ac:grpSpMk id="5" creationId="{2E522FB5-204E-4AE8-9A29-7E07EAB20D04}"/>
          </ac:grpSpMkLst>
        </pc:grpChg>
        <pc:grpChg chg="mod">
          <ac:chgData name="천 성원" userId="9b0015a315ea0d4e" providerId="LiveId" clId="{14811A8A-2BC3-4D77-9F45-F9AD8C5A20F1}" dt="2021-07-23T03:02:57.605" v="4711"/>
          <ac:grpSpMkLst>
            <pc:docMk/>
            <pc:sldMk cId="3960633199" sldId="726"/>
            <ac:grpSpMk id="11" creationId="{4D3F4036-BB2D-4FF2-B128-ECF95D63846D}"/>
          </ac:grpSpMkLst>
        </pc:grpChg>
        <pc:picChg chg="add mod">
          <ac:chgData name="천 성원" userId="9b0015a315ea0d4e" providerId="LiveId" clId="{14811A8A-2BC3-4D77-9F45-F9AD8C5A20F1}" dt="2021-07-23T03:03:35.963" v="4724" actId="1076"/>
          <ac:picMkLst>
            <pc:docMk/>
            <pc:sldMk cId="3960633199" sldId="726"/>
            <ac:picMk id="23" creationId="{D2B66DEC-1DE5-4B73-891F-D8EBBE2F0CC5}"/>
          </ac:picMkLst>
        </pc:picChg>
        <pc:cxnChg chg="mod">
          <ac:chgData name="천 성원" userId="9b0015a315ea0d4e" providerId="LiveId" clId="{14811A8A-2BC3-4D77-9F45-F9AD8C5A20F1}" dt="2021-07-23T03:02:57.605" v="4711"/>
          <ac:cxnSpMkLst>
            <pc:docMk/>
            <pc:sldMk cId="3960633199" sldId="726"/>
            <ac:cxnSpMk id="10" creationId="{8D0059B8-8E04-4E96-A9EA-875AFB5867F8}"/>
          </ac:cxnSpMkLst>
        </pc:cxnChg>
        <pc:cxnChg chg="mod">
          <ac:chgData name="천 성원" userId="9b0015a315ea0d4e" providerId="LiveId" clId="{14811A8A-2BC3-4D77-9F45-F9AD8C5A20F1}" dt="2021-07-23T03:02:57.605" v="4711"/>
          <ac:cxnSpMkLst>
            <pc:docMk/>
            <pc:sldMk cId="3960633199" sldId="726"/>
            <ac:cxnSpMk id="20" creationId="{6C2032D0-0AF2-4AC2-84BC-226E1A69D721}"/>
          </ac:cxnSpMkLst>
        </pc:cxnChg>
        <pc:cxnChg chg="mod">
          <ac:chgData name="천 성원" userId="9b0015a315ea0d4e" providerId="LiveId" clId="{14811A8A-2BC3-4D77-9F45-F9AD8C5A20F1}" dt="2021-07-23T03:02:57.605" v="4711"/>
          <ac:cxnSpMkLst>
            <pc:docMk/>
            <pc:sldMk cId="3960633199" sldId="726"/>
            <ac:cxnSpMk id="21" creationId="{DA81CD7F-0B96-4A03-AB74-8EC326C350B1}"/>
          </ac:cxnSpMkLst>
        </pc:cxnChg>
        <pc:cxnChg chg="add mod">
          <ac:chgData name="천 성원" userId="9b0015a315ea0d4e" providerId="LiveId" clId="{14811A8A-2BC3-4D77-9F45-F9AD8C5A20F1}" dt="2021-07-23T03:03:34.072" v="4723" actId="1076"/>
          <ac:cxnSpMkLst>
            <pc:docMk/>
            <pc:sldMk cId="3960633199" sldId="726"/>
            <ac:cxnSpMk id="24" creationId="{16F43D4B-5A38-4A01-9652-9F36B890027F}"/>
          </ac:cxnSpMkLst>
        </pc:cxnChg>
        <pc:cxnChg chg="add del mod">
          <ac:chgData name="천 성원" userId="9b0015a315ea0d4e" providerId="LiveId" clId="{14811A8A-2BC3-4D77-9F45-F9AD8C5A20F1}" dt="2021-07-23T06:28:05.584" v="6506" actId="21"/>
          <ac:cxnSpMkLst>
            <pc:docMk/>
            <pc:sldMk cId="3960633199" sldId="726"/>
            <ac:cxnSpMk id="26" creationId="{BF0854CC-2C14-4CE5-A6BE-5861E4970568}"/>
          </ac:cxnSpMkLst>
        </pc:cxnChg>
      </pc:sldChg>
      <pc:sldChg chg="addSp delSp modSp new mod">
        <pc:chgData name="천 성원" userId="9b0015a315ea0d4e" providerId="LiveId" clId="{14811A8A-2BC3-4D77-9F45-F9AD8C5A20F1}" dt="2021-07-23T05:27:44.626" v="5664" actId="14100"/>
        <pc:sldMkLst>
          <pc:docMk/>
          <pc:sldMk cId="3596746696" sldId="727"/>
        </pc:sldMkLst>
        <pc:spChg chg="del">
          <ac:chgData name="천 성원" userId="9b0015a315ea0d4e" providerId="LiveId" clId="{14811A8A-2BC3-4D77-9F45-F9AD8C5A20F1}" dt="2021-07-23T03:16:15.918" v="4728"/>
          <ac:spMkLst>
            <pc:docMk/>
            <pc:sldMk cId="3596746696" sldId="727"/>
            <ac:spMk id="3" creationId="{56968557-AA82-4F7E-9151-70418391057B}"/>
          </ac:spMkLst>
        </pc:spChg>
        <pc:spChg chg="add del mod">
          <ac:chgData name="천 성원" userId="9b0015a315ea0d4e" providerId="LiveId" clId="{14811A8A-2BC3-4D77-9F45-F9AD8C5A20F1}" dt="2021-07-23T03:32:55.610" v="4776"/>
          <ac:spMkLst>
            <pc:docMk/>
            <pc:sldMk cId="3596746696" sldId="727"/>
            <ac:spMk id="9" creationId="{B00A46CE-3A3B-4EA6-99E0-DFF27109F783}"/>
          </ac:spMkLst>
        </pc:spChg>
        <pc:spChg chg="add mod">
          <ac:chgData name="천 성원" userId="9b0015a315ea0d4e" providerId="LiveId" clId="{14811A8A-2BC3-4D77-9F45-F9AD8C5A20F1}" dt="2021-07-23T05:27:44.626" v="5664" actId="14100"/>
          <ac:spMkLst>
            <pc:docMk/>
            <pc:sldMk cId="3596746696" sldId="727"/>
            <ac:spMk id="10" creationId="{195D0AFB-0E9D-457B-AFD9-20A03DD02478}"/>
          </ac:spMkLst>
        </pc:spChg>
        <pc:picChg chg="add mod">
          <ac:chgData name="천 성원" userId="9b0015a315ea0d4e" providerId="LiveId" clId="{14811A8A-2BC3-4D77-9F45-F9AD8C5A20F1}" dt="2021-07-23T03:18:10.046" v="4773" actId="1076"/>
          <ac:picMkLst>
            <pc:docMk/>
            <pc:sldMk cId="3596746696" sldId="727"/>
            <ac:picMk id="6" creationId="{F760510A-93DB-4C77-9D62-30570C1B1F99}"/>
          </ac:picMkLst>
        </pc:picChg>
        <pc:picChg chg="add del mod">
          <ac:chgData name="천 성원" userId="9b0015a315ea0d4e" providerId="LiveId" clId="{14811A8A-2BC3-4D77-9F45-F9AD8C5A20F1}" dt="2021-07-23T03:17:08.689" v="4746" actId="21"/>
          <ac:picMkLst>
            <pc:docMk/>
            <pc:sldMk cId="3596746696" sldId="727"/>
            <ac:picMk id="8" creationId="{DCD55206-BF3D-4A4C-AB05-C04F8E5BBA3A}"/>
          </ac:picMkLst>
        </pc:picChg>
      </pc:sldChg>
      <pc:sldChg chg="addSp delSp modSp new mod">
        <pc:chgData name="천 성원" userId="9b0015a315ea0d4e" providerId="LiveId" clId="{14811A8A-2BC3-4D77-9F45-F9AD8C5A20F1}" dt="2021-07-23T05:51:41.324" v="6467" actId="1076"/>
        <pc:sldMkLst>
          <pc:docMk/>
          <pc:sldMk cId="1215762200" sldId="728"/>
        </pc:sldMkLst>
        <pc:spChg chg="del">
          <ac:chgData name="천 성원" userId="9b0015a315ea0d4e" providerId="LiveId" clId="{14811A8A-2BC3-4D77-9F45-F9AD8C5A20F1}" dt="2021-07-23T03:17:15.991" v="4750" actId="21"/>
          <ac:spMkLst>
            <pc:docMk/>
            <pc:sldMk cId="1215762200" sldId="728"/>
            <ac:spMk id="3" creationId="{2743D757-7EEA-4B0F-81BF-FB671C285510}"/>
          </ac:spMkLst>
        </pc:spChg>
        <pc:spChg chg="add mod">
          <ac:chgData name="천 성원" userId="9b0015a315ea0d4e" providerId="LiveId" clId="{14811A8A-2BC3-4D77-9F45-F9AD8C5A20F1}" dt="2021-07-23T05:51:41.324" v="6467" actId="1076"/>
          <ac:spMkLst>
            <pc:docMk/>
            <pc:sldMk cId="1215762200" sldId="728"/>
            <ac:spMk id="6" creationId="{1290953A-DF0C-46E6-8629-B65A8C56AB94}"/>
          </ac:spMkLst>
        </pc:spChg>
        <pc:picChg chg="add mod">
          <ac:chgData name="천 성원" userId="9b0015a315ea0d4e" providerId="LiveId" clId="{14811A8A-2BC3-4D77-9F45-F9AD8C5A20F1}" dt="2021-07-23T03:38:45.848" v="4931" actId="1076"/>
          <ac:picMkLst>
            <pc:docMk/>
            <pc:sldMk cId="1215762200" sldId="728"/>
            <ac:picMk id="5" creationId="{43BB690E-D7FB-4473-B344-207935F2F8B9}"/>
          </ac:picMkLst>
        </pc:picChg>
      </pc:sldChg>
      <pc:sldChg chg="addSp delSp modSp new mod">
        <pc:chgData name="천 성원" userId="9b0015a315ea0d4e" providerId="LiveId" clId="{14811A8A-2BC3-4D77-9F45-F9AD8C5A20F1}" dt="2021-07-23T05:53:26.248" v="6500" actId="1076"/>
        <pc:sldMkLst>
          <pc:docMk/>
          <pc:sldMk cId="3473215614" sldId="729"/>
        </pc:sldMkLst>
        <pc:spChg chg="del">
          <ac:chgData name="천 성원" userId="9b0015a315ea0d4e" providerId="LiveId" clId="{14811A8A-2BC3-4D77-9F45-F9AD8C5A20F1}" dt="2021-07-23T03:17:41.439" v="4756"/>
          <ac:spMkLst>
            <pc:docMk/>
            <pc:sldMk cId="3473215614" sldId="729"/>
            <ac:spMk id="3" creationId="{C1C82D0A-5B44-4616-BF3F-BA2143B11C26}"/>
          </ac:spMkLst>
        </pc:spChg>
        <pc:spChg chg="add mod">
          <ac:chgData name="천 성원" userId="9b0015a315ea0d4e" providerId="LiveId" clId="{14811A8A-2BC3-4D77-9F45-F9AD8C5A20F1}" dt="2021-07-23T05:53:26.248" v="6500" actId="1076"/>
          <ac:spMkLst>
            <pc:docMk/>
            <pc:sldMk cId="3473215614" sldId="729"/>
            <ac:spMk id="7" creationId="{D695C412-77C5-40BE-B94D-D4664639B1C1}"/>
          </ac:spMkLst>
        </pc:spChg>
        <pc:picChg chg="add mod">
          <ac:chgData name="천 성원" userId="9b0015a315ea0d4e" providerId="LiveId" clId="{14811A8A-2BC3-4D77-9F45-F9AD8C5A20F1}" dt="2021-07-23T05:53:23.199" v="6499" actId="1076"/>
          <ac:picMkLst>
            <pc:docMk/>
            <pc:sldMk cId="3473215614" sldId="729"/>
            <ac:picMk id="6" creationId="{9AF828BA-5FE0-4D5E-9121-DF21DEAE3144}"/>
          </ac:picMkLst>
        </pc:picChg>
      </pc:sldChg>
      <pc:sldChg chg="addSp delSp modSp new mod">
        <pc:chgData name="천 성원" userId="9b0015a315ea0d4e" providerId="LiveId" clId="{14811A8A-2BC3-4D77-9F45-F9AD8C5A20F1}" dt="2021-07-23T05:54:26.379" v="6501" actId="1076"/>
        <pc:sldMkLst>
          <pc:docMk/>
          <pc:sldMk cId="3407704937" sldId="730"/>
        </pc:sldMkLst>
        <pc:spChg chg="del">
          <ac:chgData name="천 성원" userId="9b0015a315ea0d4e" providerId="LiveId" clId="{14811A8A-2BC3-4D77-9F45-F9AD8C5A20F1}" dt="2021-07-23T03:17:48.812" v="4761"/>
          <ac:spMkLst>
            <pc:docMk/>
            <pc:sldMk cId="3407704937" sldId="730"/>
            <ac:spMk id="3" creationId="{B282B50D-E665-4E12-8DF5-0F110A7670F5}"/>
          </ac:spMkLst>
        </pc:spChg>
        <pc:picChg chg="add mod">
          <ac:chgData name="천 성원" userId="9b0015a315ea0d4e" providerId="LiveId" clId="{14811A8A-2BC3-4D77-9F45-F9AD8C5A20F1}" dt="2021-07-23T05:54:26.379" v="6501" actId="1076"/>
          <ac:picMkLst>
            <pc:docMk/>
            <pc:sldMk cId="3407704937" sldId="730"/>
            <ac:picMk id="6" creationId="{E33F9ADA-C123-43C5-A9D1-21DE06120554}"/>
          </ac:picMkLst>
        </pc:picChg>
      </pc:sldChg>
      <pc:sldChg chg="addSp delSp modSp new mod">
        <pc:chgData name="천 성원" userId="9b0015a315ea0d4e" providerId="LiveId" clId="{14811A8A-2BC3-4D77-9F45-F9AD8C5A20F1}" dt="2021-07-23T03:17:55.611" v="4767" actId="962"/>
        <pc:sldMkLst>
          <pc:docMk/>
          <pc:sldMk cId="2208529842" sldId="731"/>
        </pc:sldMkLst>
        <pc:spChg chg="del">
          <ac:chgData name="천 성원" userId="9b0015a315ea0d4e" providerId="LiveId" clId="{14811A8A-2BC3-4D77-9F45-F9AD8C5A20F1}" dt="2021-07-23T03:17:55.335" v="4765"/>
          <ac:spMkLst>
            <pc:docMk/>
            <pc:sldMk cId="2208529842" sldId="731"/>
            <ac:spMk id="3" creationId="{7A63521F-C59A-4D3F-B8CE-38456C2C7AA6}"/>
          </ac:spMkLst>
        </pc:spChg>
        <pc:picChg chg="add mod">
          <ac:chgData name="천 성원" userId="9b0015a315ea0d4e" providerId="LiveId" clId="{14811A8A-2BC3-4D77-9F45-F9AD8C5A20F1}" dt="2021-07-23T03:17:55.611" v="4767" actId="962"/>
          <ac:picMkLst>
            <pc:docMk/>
            <pc:sldMk cId="2208529842" sldId="731"/>
            <ac:picMk id="6" creationId="{7F456C8E-6EB2-4043-87C8-552EA3673912}"/>
          </ac:picMkLst>
        </pc:picChg>
      </pc:sldChg>
      <pc:sldChg chg="addSp delSp modSp new mod">
        <pc:chgData name="천 성원" userId="9b0015a315ea0d4e" providerId="LiveId" clId="{14811A8A-2BC3-4D77-9F45-F9AD8C5A20F1}" dt="2021-07-23T03:18:05.560" v="4772" actId="1076"/>
        <pc:sldMkLst>
          <pc:docMk/>
          <pc:sldMk cId="52637403" sldId="732"/>
        </pc:sldMkLst>
        <pc:spChg chg="del">
          <ac:chgData name="천 성원" userId="9b0015a315ea0d4e" providerId="LiveId" clId="{14811A8A-2BC3-4D77-9F45-F9AD8C5A20F1}" dt="2021-07-23T03:18:03.673" v="4769"/>
          <ac:spMkLst>
            <pc:docMk/>
            <pc:sldMk cId="52637403" sldId="732"/>
            <ac:spMk id="3" creationId="{329E12A7-7838-4502-BEAA-D8A75C6C19FC}"/>
          </ac:spMkLst>
        </pc:spChg>
        <pc:picChg chg="add mod">
          <ac:chgData name="천 성원" userId="9b0015a315ea0d4e" providerId="LiveId" clId="{14811A8A-2BC3-4D77-9F45-F9AD8C5A20F1}" dt="2021-07-23T03:18:05.560" v="4772" actId="1076"/>
          <ac:picMkLst>
            <pc:docMk/>
            <pc:sldMk cId="52637403" sldId="732"/>
            <ac:picMk id="6" creationId="{9986371E-FB09-4C92-A744-70485E601CEC}"/>
          </ac:picMkLst>
        </pc:picChg>
      </pc:sldChg>
      <pc:sldChg chg="addSp delSp modSp new mod">
        <pc:chgData name="천 성원" userId="9b0015a315ea0d4e" providerId="LiveId" clId="{14811A8A-2BC3-4D77-9F45-F9AD8C5A20F1}" dt="2021-07-23T05:06:01.551" v="5310" actId="20577"/>
        <pc:sldMkLst>
          <pc:docMk/>
          <pc:sldMk cId="2303811098" sldId="733"/>
        </pc:sldMkLst>
        <pc:spChg chg="del">
          <ac:chgData name="천 성원" userId="9b0015a315ea0d4e" providerId="LiveId" clId="{14811A8A-2BC3-4D77-9F45-F9AD8C5A20F1}" dt="2021-07-23T03:39:59.759" v="4933" actId="21"/>
          <ac:spMkLst>
            <pc:docMk/>
            <pc:sldMk cId="2303811098" sldId="733"/>
            <ac:spMk id="3" creationId="{D0C192F6-360D-4E84-A56B-70838AC82425}"/>
          </ac:spMkLst>
        </pc:spChg>
        <pc:spChg chg="add mod">
          <ac:chgData name="천 성원" userId="9b0015a315ea0d4e" providerId="LiveId" clId="{14811A8A-2BC3-4D77-9F45-F9AD8C5A20F1}" dt="2021-07-23T05:02:38.430" v="5259" actId="1076"/>
          <ac:spMkLst>
            <pc:docMk/>
            <pc:sldMk cId="2303811098" sldId="733"/>
            <ac:spMk id="7" creationId="{BB818C8F-7907-4608-90DC-6B114E5372A9}"/>
          </ac:spMkLst>
        </pc:spChg>
        <pc:spChg chg="add mod">
          <ac:chgData name="천 성원" userId="9b0015a315ea0d4e" providerId="LiveId" clId="{14811A8A-2BC3-4D77-9F45-F9AD8C5A20F1}" dt="2021-07-23T05:02:40.544" v="5260" actId="1076"/>
          <ac:spMkLst>
            <pc:docMk/>
            <pc:sldMk cId="2303811098" sldId="733"/>
            <ac:spMk id="14" creationId="{8962D0EF-1DE7-4313-9600-6ECCFD18D934}"/>
          </ac:spMkLst>
        </pc:spChg>
        <pc:spChg chg="add mod">
          <ac:chgData name="천 성원" userId="9b0015a315ea0d4e" providerId="LiveId" clId="{14811A8A-2BC3-4D77-9F45-F9AD8C5A20F1}" dt="2021-07-23T05:06:01.551" v="5310" actId="20577"/>
          <ac:spMkLst>
            <pc:docMk/>
            <pc:sldMk cId="2303811098" sldId="733"/>
            <ac:spMk id="15" creationId="{28308B14-3265-4558-B550-7DD253CBB5D5}"/>
          </ac:spMkLst>
        </pc:spChg>
        <pc:picChg chg="add mod">
          <ac:chgData name="천 성원" userId="9b0015a315ea0d4e" providerId="LiveId" clId="{14811A8A-2BC3-4D77-9F45-F9AD8C5A20F1}" dt="2021-07-23T05:02:14.680" v="5251" actId="1076"/>
          <ac:picMkLst>
            <pc:docMk/>
            <pc:sldMk cId="2303811098" sldId="733"/>
            <ac:picMk id="6" creationId="{5035E9D3-678E-41BB-81F4-139E6B7C2770}"/>
          </ac:picMkLst>
        </pc:picChg>
        <pc:picChg chg="add mod">
          <ac:chgData name="천 성원" userId="9b0015a315ea0d4e" providerId="LiveId" clId="{14811A8A-2BC3-4D77-9F45-F9AD8C5A20F1}" dt="2021-07-23T05:02:13.396" v="5250" actId="1076"/>
          <ac:picMkLst>
            <pc:docMk/>
            <pc:sldMk cId="2303811098" sldId="733"/>
            <ac:picMk id="9" creationId="{CDF8288F-36D9-40AA-8C79-B522C2664BED}"/>
          </ac:picMkLst>
        </pc:picChg>
        <pc:picChg chg="add mod">
          <ac:chgData name="천 성원" userId="9b0015a315ea0d4e" providerId="LiveId" clId="{14811A8A-2BC3-4D77-9F45-F9AD8C5A20F1}" dt="2021-07-23T04:54:39.833" v="4984" actId="1076"/>
          <ac:picMkLst>
            <pc:docMk/>
            <pc:sldMk cId="2303811098" sldId="733"/>
            <ac:picMk id="11" creationId="{A72F225F-C744-4E67-8C38-EF9BE11CB747}"/>
          </ac:picMkLst>
        </pc:picChg>
        <pc:picChg chg="add mod">
          <ac:chgData name="천 성원" userId="9b0015a315ea0d4e" providerId="LiveId" clId="{14811A8A-2BC3-4D77-9F45-F9AD8C5A20F1}" dt="2021-07-23T05:02:42.894" v="5261" actId="1076"/>
          <ac:picMkLst>
            <pc:docMk/>
            <pc:sldMk cId="2303811098" sldId="733"/>
            <ac:picMk id="13" creationId="{AA84CB37-0A1F-4AF2-A456-D56AD5D5096B}"/>
          </ac:picMkLst>
        </pc:picChg>
        <pc:picChg chg="add mod">
          <ac:chgData name="천 성원" userId="9b0015a315ea0d4e" providerId="LiveId" clId="{14811A8A-2BC3-4D77-9F45-F9AD8C5A20F1}" dt="2021-07-23T05:02:49.083" v="5263" actId="1076"/>
          <ac:picMkLst>
            <pc:docMk/>
            <pc:sldMk cId="2303811098" sldId="733"/>
            <ac:picMk id="17" creationId="{58B98803-8D3A-403C-9188-29C4668790DE}"/>
          </ac:picMkLst>
        </pc:picChg>
      </pc:sldChg>
      <pc:sldChg chg="addSp delSp modSp new mod">
        <pc:chgData name="천 성원" userId="9b0015a315ea0d4e" providerId="LiveId" clId="{14811A8A-2BC3-4D77-9F45-F9AD8C5A20F1}" dt="2021-07-23T05:14:35.160" v="5496" actId="20577"/>
        <pc:sldMkLst>
          <pc:docMk/>
          <pc:sldMk cId="639202178" sldId="734"/>
        </pc:sldMkLst>
        <pc:spChg chg="del">
          <ac:chgData name="천 성원" userId="9b0015a315ea0d4e" providerId="LiveId" clId="{14811A8A-2BC3-4D77-9F45-F9AD8C5A20F1}" dt="2021-07-23T05:09:22.096" v="5311"/>
          <ac:spMkLst>
            <pc:docMk/>
            <pc:sldMk cId="639202178" sldId="734"/>
            <ac:spMk id="3" creationId="{89B05D28-D336-4837-876D-66D55D2548D2}"/>
          </ac:spMkLst>
        </pc:spChg>
        <pc:spChg chg="add mod">
          <ac:chgData name="천 성원" userId="9b0015a315ea0d4e" providerId="LiveId" clId="{14811A8A-2BC3-4D77-9F45-F9AD8C5A20F1}" dt="2021-07-23T05:14:35.160" v="5496" actId="20577"/>
          <ac:spMkLst>
            <pc:docMk/>
            <pc:sldMk cId="639202178" sldId="734"/>
            <ac:spMk id="9" creationId="{9B462A3E-CEC8-4F22-A1E1-A229FE1F54C0}"/>
          </ac:spMkLst>
        </pc:spChg>
        <pc:picChg chg="add mod">
          <ac:chgData name="천 성원" userId="9b0015a315ea0d4e" providerId="LiveId" clId="{14811A8A-2BC3-4D77-9F45-F9AD8C5A20F1}" dt="2021-07-23T05:09:28.593" v="5316" actId="1076"/>
          <ac:picMkLst>
            <pc:docMk/>
            <pc:sldMk cId="639202178" sldId="734"/>
            <ac:picMk id="6" creationId="{BA15EAFF-A05B-436A-997D-30AB824C5310}"/>
          </ac:picMkLst>
        </pc:picChg>
        <pc:picChg chg="add mod">
          <ac:chgData name="천 성원" userId="9b0015a315ea0d4e" providerId="LiveId" clId="{14811A8A-2BC3-4D77-9F45-F9AD8C5A20F1}" dt="2021-07-23T05:10:57.155" v="5322" actId="1076"/>
          <ac:picMkLst>
            <pc:docMk/>
            <pc:sldMk cId="639202178" sldId="734"/>
            <ac:picMk id="8" creationId="{82A50611-DEA4-48BD-B2C2-461BA767EBA9}"/>
          </ac:picMkLst>
        </pc:picChg>
      </pc:sldChg>
      <pc:sldChg chg="addSp delSp modSp new mod">
        <pc:chgData name="천 성원" userId="9b0015a315ea0d4e" providerId="LiveId" clId="{14811A8A-2BC3-4D77-9F45-F9AD8C5A20F1}" dt="2021-07-23T05:44:43.016" v="6264" actId="1076"/>
        <pc:sldMkLst>
          <pc:docMk/>
          <pc:sldMk cId="1983330409" sldId="735"/>
        </pc:sldMkLst>
        <pc:spChg chg="del">
          <ac:chgData name="천 성원" userId="9b0015a315ea0d4e" providerId="LiveId" clId="{14811A8A-2BC3-4D77-9F45-F9AD8C5A20F1}" dt="2021-07-23T05:14:48.127" v="5498"/>
          <ac:spMkLst>
            <pc:docMk/>
            <pc:sldMk cId="1983330409" sldId="735"/>
            <ac:spMk id="3" creationId="{0AE57A7A-4806-4BD7-AC78-98288047A0C7}"/>
          </ac:spMkLst>
        </pc:spChg>
        <pc:spChg chg="add mod">
          <ac:chgData name="천 성원" userId="9b0015a315ea0d4e" providerId="LiveId" clId="{14811A8A-2BC3-4D77-9F45-F9AD8C5A20F1}" dt="2021-07-23T05:44:43.016" v="6264" actId="1076"/>
          <ac:spMkLst>
            <pc:docMk/>
            <pc:sldMk cId="1983330409" sldId="735"/>
            <ac:spMk id="7" creationId="{79B29FD9-959B-4503-84F1-D09B69E0E82E}"/>
          </ac:spMkLst>
        </pc:spChg>
        <pc:spChg chg="add mod">
          <ac:chgData name="천 성원" userId="9b0015a315ea0d4e" providerId="LiveId" clId="{14811A8A-2BC3-4D77-9F45-F9AD8C5A20F1}" dt="2021-07-23T05:30:36.348" v="5791" actId="404"/>
          <ac:spMkLst>
            <pc:docMk/>
            <pc:sldMk cId="1983330409" sldId="735"/>
            <ac:spMk id="8" creationId="{6D49AFDC-9C33-4A3B-9444-AA2A3540CDE9}"/>
          </ac:spMkLst>
        </pc:spChg>
        <pc:spChg chg="add mod">
          <ac:chgData name="천 성원" userId="9b0015a315ea0d4e" providerId="LiveId" clId="{14811A8A-2BC3-4D77-9F45-F9AD8C5A20F1}" dt="2021-07-23T05:42:27.075" v="6169" actId="20577"/>
          <ac:spMkLst>
            <pc:docMk/>
            <pc:sldMk cId="1983330409" sldId="735"/>
            <ac:spMk id="9" creationId="{884BE0F1-9651-4DE4-9C69-16347EF2EED3}"/>
          </ac:spMkLst>
        </pc:spChg>
        <pc:spChg chg="add mod">
          <ac:chgData name="천 성원" userId="9b0015a315ea0d4e" providerId="LiveId" clId="{14811A8A-2BC3-4D77-9F45-F9AD8C5A20F1}" dt="2021-07-23T05:42:36.199" v="6172" actId="1076"/>
          <ac:spMkLst>
            <pc:docMk/>
            <pc:sldMk cId="1983330409" sldId="735"/>
            <ac:spMk id="10" creationId="{60FEDDB0-F76A-4C5B-8776-7DF6A4D69035}"/>
          </ac:spMkLst>
        </pc:spChg>
        <pc:spChg chg="add mod">
          <ac:chgData name="천 성원" userId="9b0015a315ea0d4e" providerId="LiveId" clId="{14811A8A-2BC3-4D77-9F45-F9AD8C5A20F1}" dt="2021-07-23T05:42:42.259" v="6174" actId="14100"/>
          <ac:spMkLst>
            <pc:docMk/>
            <pc:sldMk cId="1983330409" sldId="735"/>
            <ac:spMk id="11" creationId="{D4AF2B1D-D74E-44C6-A838-B5269B8DD2E0}"/>
          </ac:spMkLst>
        </pc:spChg>
        <pc:spChg chg="add mod">
          <ac:chgData name="천 성원" userId="9b0015a315ea0d4e" providerId="LiveId" clId="{14811A8A-2BC3-4D77-9F45-F9AD8C5A20F1}" dt="2021-07-23T05:44:39.475" v="6263" actId="1076"/>
          <ac:spMkLst>
            <pc:docMk/>
            <pc:sldMk cId="1983330409" sldId="735"/>
            <ac:spMk id="12" creationId="{FF4E299E-E29E-4E74-BC6E-7133BAE59465}"/>
          </ac:spMkLst>
        </pc:spChg>
        <pc:picChg chg="add mod">
          <ac:chgData name="천 성원" userId="9b0015a315ea0d4e" providerId="LiveId" clId="{14811A8A-2BC3-4D77-9F45-F9AD8C5A20F1}" dt="2021-07-23T05:14:52.990" v="5503" actId="1076"/>
          <ac:picMkLst>
            <pc:docMk/>
            <pc:sldMk cId="1983330409" sldId="735"/>
            <ac:picMk id="6" creationId="{8A8ED078-5F35-4BB1-AB42-83158676AD53}"/>
          </ac:picMkLst>
        </pc:picChg>
      </pc:sldChg>
      <pc:sldChg chg="addSp delSp modSp new mod">
        <pc:chgData name="천 성원" userId="9b0015a315ea0d4e" providerId="LiveId" clId="{14811A8A-2BC3-4D77-9F45-F9AD8C5A20F1}" dt="2021-07-23T05:36:54.873" v="5903" actId="1076"/>
        <pc:sldMkLst>
          <pc:docMk/>
          <pc:sldMk cId="777998361" sldId="736"/>
        </pc:sldMkLst>
        <pc:spChg chg="del">
          <ac:chgData name="천 성원" userId="9b0015a315ea0d4e" providerId="LiveId" clId="{14811A8A-2BC3-4D77-9F45-F9AD8C5A20F1}" dt="2021-07-23T05:20:55.561" v="5506" actId="21"/>
          <ac:spMkLst>
            <pc:docMk/>
            <pc:sldMk cId="777998361" sldId="736"/>
            <ac:spMk id="3" creationId="{4EF1101F-C208-4668-B40F-EE2FD36B3004}"/>
          </ac:spMkLst>
        </pc:spChg>
        <pc:picChg chg="add mod">
          <ac:chgData name="천 성원" userId="9b0015a315ea0d4e" providerId="LiveId" clId="{14811A8A-2BC3-4D77-9F45-F9AD8C5A20F1}" dt="2021-07-23T05:36:54.873" v="5903" actId="1076"/>
          <ac:picMkLst>
            <pc:docMk/>
            <pc:sldMk cId="777998361" sldId="736"/>
            <ac:picMk id="6" creationId="{C5FBEE7E-DF7B-4C15-AADE-0A840FB0DFF0}"/>
          </ac:picMkLst>
        </pc:picChg>
        <pc:picChg chg="add mod">
          <ac:chgData name="천 성원" userId="9b0015a315ea0d4e" providerId="LiveId" clId="{14811A8A-2BC3-4D77-9F45-F9AD8C5A20F1}" dt="2021-07-23T05:36:53.429" v="5902" actId="1076"/>
          <ac:picMkLst>
            <pc:docMk/>
            <pc:sldMk cId="777998361" sldId="736"/>
            <ac:picMk id="8" creationId="{F0B44B84-8216-454B-8091-81EA2714BBF3}"/>
          </ac:picMkLst>
        </pc:picChg>
      </pc:sldChg>
      <pc:sldChg chg="addSp delSp modSp new mod">
        <pc:chgData name="천 성원" userId="9b0015a315ea0d4e" providerId="LiveId" clId="{14811A8A-2BC3-4D77-9F45-F9AD8C5A20F1}" dt="2021-07-23T06:27:58.645" v="6505" actId="21"/>
        <pc:sldMkLst>
          <pc:docMk/>
          <pc:sldMk cId="2667605540" sldId="737"/>
        </pc:sldMkLst>
        <pc:spChg chg="del">
          <ac:chgData name="천 성원" userId="9b0015a315ea0d4e" providerId="LiveId" clId="{14811A8A-2BC3-4D77-9F45-F9AD8C5A20F1}" dt="2021-07-23T05:56:38.288" v="6504" actId="21"/>
          <ac:spMkLst>
            <pc:docMk/>
            <pc:sldMk cId="2667605540" sldId="737"/>
            <ac:spMk id="3" creationId="{64C8B0C9-BC78-468A-9BF8-D4B919145784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6" creationId="{51FBB4F9-72D6-4C1F-9EC8-4C565DCC48BC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7" creationId="{BAA90037-7705-4D5F-BFDF-D1F958C76C08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8" creationId="{51562451-89D0-46D9-A17E-BFD628DF32CB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9" creationId="{A71101B5-513C-4F24-89DD-E2CDA0D5D74B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12" creationId="{C064E49C-4DC3-41CC-BD21-640DB4ADFC62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13" creationId="{E4DAE931-007D-4D52-9B44-C81140D34725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14" creationId="{E34FFC9F-3424-444C-80C0-72985B1CD048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15" creationId="{1E57CBF7-42A1-4FED-859E-7D1AD61CD613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16" creationId="{FDCDE3B7-C5FD-4A86-8636-8EE12291B2ED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17" creationId="{840F4079-D29D-46A3-B2F8-14123E4082DC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18" creationId="{A852929A-826A-45C0-89C8-F13CB4ECA6AF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19" creationId="{D1D7EF27-E51B-4132-9EC8-312C904EFF43}"/>
          </ac:spMkLst>
        </pc:spChg>
        <pc:spChg chg="mod">
          <ac:chgData name="천 성원" userId="9b0015a315ea0d4e" providerId="LiveId" clId="{14811A8A-2BC3-4D77-9F45-F9AD8C5A20F1}" dt="2021-07-23T05:56:32.746" v="6503"/>
          <ac:spMkLst>
            <pc:docMk/>
            <pc:sldMk cId="2667605540" sldId="737"/>
            <ac:spMk id="22" creationId="{B08FB7CB-4D5C-4590-9768-D5CAECA35A99}"/>
          </ac:spMkLst>
        </pc:spChg>
        <pc:grpChg chg="add mod">
          <ac:chgData name="천 성원" userId="9b0015a315ea0d4e" providerId="LiveId" clId="{14811A8A-2BC3-4D77-9F45-F9AD8C5A20F1}" dt="2021-07-23T05:56:32.746" v="6503"/>
          <ac:grpSpMkLst>
            <pc:docMk/>
            <pc:sldMk cId="2667605540" sldId="737"/>
            <ac:grpSpMk id="5" creationId="{12C4CE18-3B14-4ECC-9D80-CFE6276251D5}"/>
          </ac:grpSpMkLst>
        </pc:grpChg>
        <pc:grpChg chg="mod">
          <ac:chgData name="천 성원" userId="9b0015a315ea0d4e" providerId="LiveId" clId="{14811A8A-2BC3-4D77-9F45-F9AD8C5A20F1}" dt="2021-07-23T05:56:32.746" v="6503"/>
          <ac:grpSpMkLst>
            <pc:docMk/>
            <pc:sldMk cId="2667605540" sldId="737"/>
            <ac:grpSpMk id="11" creationId="{4EA86629-A7BE-4CF7-BA7E-D160E7FE9BB7}"/>
          </ac:grpSpMkLst>
        </pc:grpChg>
        <pc:picChg chg="add mod">
          <ac:chgData name="천 성원" userId="9b0015a315ea0d4e" providerId="LiveId" clId="{14811A8A-2BC3-4D77-9F45-F9AD8C5A20F1}" dt="2021-07-23T05:56:32.746" v="6503"/>
          <ac:picMkLst>
            <pc:docMk/>
            <pc:sldMk cId="2667605540" sldId="737"/>
            <ac:picMk id="23" creationId="{E184F777-6B78-4773-B27C-17430BD4C965}"/>
          </ac:picMkLst>
        </pc:picChg>
        <pc:cxnChg chg="mod">
          <ac:chgData name="천 성원" userId="9b0015a315ea0d4e" providerId="LiveId" clId="{14811A8A-2BC3-4D77-9F45-F9AD8C5A20F1}" dt="2021-07-23T05:56:32.746" v="6503"/>
          <ac:cxnSpMkLst>
            <pc:docMk/>
            <pc:sldMk cId="2667605540" sldId="737"/>
            <ac:cxnSpMk id="10" creationId="{5A5D5419-188F-49CF-B3C2-A77793489E75}"/>
          </ac:cxnSpMkLst>
        </pc:cxnChg>
        <pc:cxnChg chg="mod">
          <ac:chgData name="천 성원" userId="9b0015a315ea0d4e" providerId="LiveId" clId="{14811A8A-2BC3-4D77-9F45-F9AD8C5A20F1}" dt="2021-07-23T05:56:32.746" v="6503"/>
          <ac:cxnSpMkLst>
            <pc:docMk/>
            <pc:sldMk cId="2667605540" sldId="737"/>
            <ac:cxnSpMk id="20" creationId="{AFA9CA70-8B36-4FB5-8B35-FC8B09105DE8}"/>
          </ac:cxnSpMkLst>
        </pc:cxnChg>
        <pc:cxnChg chg="mod">
          <ac:chgData name="천 성원" userId="9b0015a315ea0d4e" providerId="LiveId" clId="{14811A8A-2BC3-4D77-9F45-F9AD8C5A20F1}" dt="2021-07-23T05:56:32.746" v="6503"/>
          <ac:cxnSpMkLst>
            <pc:docMk/>
            <pc:sldMk cId="2667605540" sldId="737"/>
            <ac:cxnSpMk id="21" creationId="{6D392AED-39A1-4966-8AC5-39609736783A}"/>
          </ac:cxnSpMkLst>
        </pc:cxnChg>
        <pc:cxnChg chg="add del mod">
          <ac:chgData name="천 성원" userId="9b0015a315ea0d4e" providerId="LiveId" clId="{14811A8A-2BC3-4D77-9F45-F9AD8C5A20F1}" dt="2021-07-23T06:27:58.645" v="6505" actId="21"/>
          <ac:cxnSpMkLst>
            <pc:docMk/>
            <pc:sldMk cId="2667605540" sldId="737"/>
            <ac:cxnSpMk id="24" creationId="{7246BDCB-8AAD-4C48-A50A-4D3DA4B49943}"/>
          </ac:cxnSpMkLst>
        </pc:cxnChg>
        <pc:cxnChg chg="add mod">
          <ac:chgData name="천 성원" userId="9b0015a315ea0d4e" providerId="LiveId" clId="{14811A8A-2BC3-4D77-9F45-F9AD8C5A20F1}" dt="2021-07-23T05:56:32.746" v="6503"/>
          <ac:cxnSpMkLst>
            <pc:docMk/>
            <pc:sldMk cId="2667605540" sldId="737"/>
            <ac:cxnSpMk id="25" creationId="{419833E1-48A9-4CCE-AA35-8783DDD631A8}"/>
          </ac:cxnSpMkLst>
        </pc:cxnChg>
      </pc:sldChg>
      <pc:sldChg chg="addSp delSp modSp new mod">
        <pc:chgData name="천 성원" userId="9b0015a315ea0d4e" providerId="LiveId" clId="{14811A8A-2BC3-4D77-9F45-F9AD8C5A20F1}" dt="2021-07-26T05:34:47.326" v="7028" actId="1076"/>
        <pc:sldMkLst>
          <pc:docMk/>
          <pc:sldMk cId="2171097181" sldId="738"/>
        </pc:sldMkLst>
        <pc:spChg chg="del mod">
          <ac:chgData name="천 성원" userId="9b0015a315ea0d4e" providerId="LiveId" clId="{14811A8A-2BC3-4D77-9F45-F9AD8C5A20F1}" dt="2021-07-23T06:32:53.334" v="6523" actId="21"/>
          <ac:spMkLst>
            <pc:docMk/>
            <pc:sldMk cId="2171097181" sldId="738"/>
            <ac:spMk id="3" creationId="{17B2DD78-1053-4885-9C92-65F72A1100D3}"/>
          </ac:spMkLst>
        </pc:spChg>
        <pc:spChg chg="add del">
          <ac:chgData name="천 성원" userId="9b0015a315ea0d4e" providerId="LiveId" clId="{14811A8A-2BC3-4D77-9F45-F9AD8C5A20F1}" dt="2021-07-23T06:32:53.334" v="6523" actId="21"/>
          <ac:spMkLst>
            <pc:docMk/>
            <pc:sldMk cId="2171097181" sldId="738"/>
            <ac:spMk id="5" creationId="{3B95B4F9-821E-4401-830D-C1B6C7260CEF}"/>
          </ac:spMkLst>
        </pc:spChg>
        <pc:spChg chg="add mod">
          <ac:chgData name="천 성원" userId="9b0015a315ea0d4e" providerId="LiveId" clId="{14811A8A-2BC3-4D77-9F45-F9AD8C5A20F1}" dt="2021-07-23T06:32:59.042" v="6536" actId="20577"/>
          <ac:spMkLst>
            <pc:docMk/>
            <pc:sldMk cId="2171097181" sldId="738"/>
            <ac:spMk id="6" creationId="{2A2E3C93-AED5-4DD7-89FA-CF4256453A49}"/>
          </ac:spMkLst>
        </pc:spChg>
        <pc:spChg chg="add del mod">
          <ac:chgData name="천 성원" userId="9b0015a315ea0d4e" providerId="LiveId" clId="{14811A8A-2BC3-4D77-9F45-F9AD8C5A20F1}" dt="2021-07-23T06:33:12.803" v="6542"/>
          <ac:spMkLst>
            <pc:docMk/>
            <pc:sldMk cId="2171097181" sldId="738"/>
            <ac:spMk id="7" creationId="{6727D0DD-C835-4547-B21B-50DD8E836EF5}"/>
          </ac:spMkLst>
        </pc:spChg>
        <pc:spChg chg="add del mod">
          <ac:chgData name="천 성원" userId="9b0015a315ea0d4e" providerId="LiveId" clId="{14811A8A-2BC3-4D77-9F45-F9AD8C5A20F1}" dt="2021-07-23T06:33:12.797" v="6540" actId="21"/>
          <ac:spMkLst>
            <pc:docMk/>
            <pc:sldMk cId="2171097181" sldId="738"/>
            <ac:spMk id="8" creationId="{937F8F0F-7F27-472C-80F1-6F2925EF258E}"/>
          </ac:spMkLst>
        </pc:spChg>
        <pc:spChg chg="add del mod">
          <ac:chgData name="천 성원" userId="9b0015a315ea0d4e" providerId="LiveId" clId="{14811A8A-2BC3-4D77-9F45-F9AD8C5A20F1}" dt="2021-07-23T06:33:12.797" v="6540" actId="21"/>
          <ac:spMkLst>
            <pc:docMk/>
            <pc:sldMk cId="2171097181" sldId="738"/>
            <ac:spMk id="9" creationId="{DB5C3443-2E1C-44BD-A0B4-AEFBC67068DA}"/>
          </ac:spMkLst>
        </pc:spChg>
        <pc:spChg chg="add del mod">
          <ac:chgData name="천 성원" userId="9b0015a315ea0d4e" providerId="LiveId" clId="{14811A8A-2BC3-4D77-9F45-F9AD8C5A20F1}" dt="2021-07-23T06:33:19.997" v="6546"/>
          <ac:spMkLst>
            <pc:docMk/>
            <pc:sldMk cId="2171097181" sldId="738"/>
            <ac:spMk id="10" creationId="{904003EF-1EBA-4AF2-901B-541C67D16A24}"/>
          </ac:spMkLst>
        </pc:spChg>
        <pc:spChg chg="add mod">
          <ac:chgData name="천 성원" userId="9b0015a315ea0d4e" providerId="LiveId" clId="{14811A8A-2BC3-4D77-9F45-F9AD8C5A20F1}" dt="2021-07-23T06:33:22.329" v="6556" actId="5793"/>
          <ac:spMkLst>
            <pc:docMk/>
            <pc:sldMk cId="2171097181" sldId="738"/>
            <ac:spMk id="11" creationId="{3F5DCBFF-51FF-4FD1-9141-4C39D8015E07}"/>
          </ac:spMkLst>
        </pc:spChg>
        <pc:spChg chg="add mod">
          <ac:chgData name="천 성원" userId="9b0015a315ea0d4e" providerId="LiveId" clId="{14811A8A-2BC3-4D77-9F45-F9AD8C5A20F1}" dt="2021-07-23T06:40:05.458" v="6593" actId="1076"/>
          <ac:spMkLst>
            <pc:docMk/>
            <pc:sldMk cId="2171097181" sldId="738"/>
            <ac:spMk id="12" creationId="{5DEA8C3D-4C25-4D01-98E7-55B3BF6E66FD}"/>
          </ac:spMkLst>
        </pc:spChg>
        <pc:picChg chg="add mod">
          <ac:chgData name="천 성원" userId="9b0015a315ea0d4e" providerId="LiveId" clId="{14811A8A-2BC3-4D77-9F45-F9AD8C5A20F1}" dt="2021-07-26T05:34:47.326" v="7028" actId="1076"/>
          <ac:picMkLst>
            <pc:docMk/>
            <pc:sldMk cId="2171097181" sldId="738"/>
            <ac:picMk id="5" creationId="{99F391DC-EABF-4195-9A59-1083EF2D08DF}"/>
          </ac:picMkLst>
        </pc:picChg>
      </pc:sldChg>
      <pc:sldChg chg="addSp delSp modSp new mod">
        <pc:chgData name="천 성원" userId="9b0015a315ea0d4e" providerId="LiveId" clId="{14811A8A-2BC3-4D77-9F45-F9AD8C5A20F1}" dt="2021-07-23T06:36:31.041" v="6584" actId="1076"/>
        <pc:sldMkLst>
          <pc:docMk/>
          <pc:sldMk cId="3513132424" sldId="739"/>
        </pc:sldMkLst>
        <pc:spChg chg="del">
          <ac:chgData name="천 성원" userId="9b0015a315ea0d4e" providerId="LiveId" clId="{14811A8A-2BC3-4D77-9F45-F9AD8C5A20F1}" dt="2021-07-23T06:36:26.854" v="6580"/>
          <ac:spMkLst>
            <pc:docMk/>
            <pc:sldMk cId="3513132424" sldId="739"/>
            <ac:spMk id="3" creationId="{83A1BEFE-1A9B-43BF-A470-448B07B8F960}"/>
          </ac:spMkLst>
        </pc:spChg>
        <pc:picChg chg="add mod">
          <ac:chgData name="천 성원" userId="9b0015a315ea0d4e" providerId="LiveId" clId="{14811A8A-2BC3-4D77-9F45-F9AD8C5A20F1}" dt="2021-07-23T06:36:31.041" v="6584" actId="1076"/>
          <ac:picMkLst>
            <pc:docMk/>
            <pc:sldMk cId="3513132424" sldId="739"/>
            <ac:picMk id="6" creationId="{472BA65E-150B-458C-B628-7697E5331D55}"/>
          </ac:picMkLst>
        </pc:picChg>
      </pc:sldChg>
      <pc:sldChg chg="addSp delSp modSp new mod">
        <pc:chgData name="천 성원" userId="9b0015a315ea0d4e" providerId="LiveId" clId="{14811A8A-2BC3-4D77-9F45-F9AD8C5A20F1}" dt="2021-07-23T06:37:53.480" v="6589" actId="1076"/>
        <pc:sldMkLst>
          <pc:docMk/>
          <pc:sldMk cId="1344901239" sldId="740"/>
        </pc:sldMkLst>
        <pc:spChg chg="del">
          <ac:chgData name="천 성원" userId="9b0015a315ea0d4e" providerId="LiveId" clId="{14811A8A-2BC3-4D77-9F45-F9AD8C5A20F1}" dt="2021-07-23T06:37:50.778" v="6586"/>
          <ac:spMkLst>
            <pc:docMk/>
            <pc:sldMk cId="1344901239" sldId="740"/>
            <ac:spMk id="3" creationId="{C6C4E100-7952-48EA-BCE5-18BD5A8EC815}"/>
          </ac:spMkLst>
        </pc:spChg>
        <pc:picChg chg="add mod">
          <ac:chgData name="천 성원" userId="9b0015a315ea0d4e" providerId="LiveId" clId="{14811A8A-2BC3-4D77-9F45-F9AD8C5A20F1}" dt="2021-07-23T06:37:53.480" v="6589" actId="1076"/>
          <ac:picMkLst>
            <pc:docMk/>
            <pc:sldMk cId="1344901239" sldId="740"/>
            <ac:picMk id="6" creationId="{4DEA037A-C389-45F0-8CC3-6D683330ED17}"/>
          </ac:picMkLst>
        </pc:picChg>
      </pc:sldChg>
      <pc:sldChg chg="addSp delSp modSp new mod">
        <pc:chgData name="천 성원" userId="9b0015a315ea0d4e" providerId="LiveId" clId="{14811A8A-2BC3-4D77-9F45-F9AD8C5A20F1}" dt="2021-07-23T06:50:05.794" v="6735" actId="1076"/>
        <pc:sldMkLst>
          <pc:docMk/>
          <pc:sldMk cId="992116603" sldId="741"/>
        </pc:sldMkLst>
        <pc:spChg chg="del">
          <ac:chgData name="천 성원" userId="9b0015a315ea0d4e" providerId="LiveId" clId="{14811A8A-2BC3-4D77-9F45-F9AD8C5A20F1}" dt="2021-07-23T06:43:01.629" v="6594" actId="21"/>
          <ac:spMkLst>
            <pc:docMk/>
            <pc:sldMk cId="992116603" sldId="741"/>
            <ac:spMk id="3" creationId="{27829569-F1E2-42E7-900A-C1CA920C36C7}"/>
          </ac:spMkLst>
        </pc:spChg>
        <pc:spChg chg="add mod">
          <ac:chgData name="천 성원" userId="9b0015a315ea0d4e" providerId="LiveId" clId="{14811A8A-2BC3-4D77-9F45-F9AD8C5A20F1}" dt="2021-07-23T06:50:05.794" v="6735" actId="1076"/>
          <ac:spMkLst>
            <pc:docMk/>
            <pc:sldMk cId="992116603" sldId="741"/>
            <ac:spMk id="7" creationId="{205503DB-BA6E-4C35-B577-6C2B297327FC}"/>
          </ac:spMkLst>
        </pc:spChg>
        <pc:spChg chg="add mod">
          <ac:chgData name="천 성원" userId="9b0015a315ea0d4e" providerId="LiveId" clId="{14811A8A-2BC3-4D77-9F45-F9AD8C5A20F1}" dt="2021-07-23T06:50:03.576" v="6734" actId="1076"/>
          <ac:spMkLst>
            <pc:docMk/>
            <pc:sldMk cId="992116603" sldId="741"/>
            <ac:spMk id="8" creationId="{617CD852-884A-4010-BC78-2559ADC93209}"/>
          </ac:spMkLst>
        </pc:spChg>
        <pc:picChg chg="add mod">
          <ac:chgData name="천 성원" userId="9b0015a315ea0d4e" providerId="LiveId" clId="{14811A8A-2BC3-4D77-9F45-F9AD8C5A20F1}" dt="2021-07-23T06:46:06.975" v="6599" actId="1076"/>
          <ac:picMkLst>
            <pc:docMk/>
            <pc:sldMk cId="992116603" sldId="741"/>
            <ac:picMk id="6" creationId="{64609D2B-CC1F-44CD-83C2-DFBCE531F1AE}"/>
          </ac:picMkLst>
        </pc:picChg>
      </pc:sldChg>
      <pc:sldChg chg="addSp delSp modSp new mod">
        <pc:chgData name="천 성원" userId="9b0015a315ea0d4e" providerId="LiveId" clId="{14811A8A-2BC3-4D77-9F45-F9AD8C5A20F1}" dt="2021-07-23T06:52:00.479" v="6745" actId="1076"/>
        <pc:sldMkLst>
          <pc:docMk/>
          <pc:sldMk cId="4129047837" sldId="742"/>
        </pc:sldMkLst>
        <pc:spChg chg="del">
          <ac:chgData name="천 성원" userId="9b0015a315ea0d4e" providerId="LiveId" clId="{14811A8A-2BC3-4D77-9F45-F9AD8C5A20F1}" dt="2021-07-23T06:50:23.645" v="6737"/>
          <ac:spMkLst>
            <pc:docMk/>
            <pc:sldMk cId="4129047837" sldId="742"/>
            <ac:spMk id="3" creationId="{ACEEA7AF-D754-499B-9CD1-97A05EE9C755}"/>
          </ac:spMkLst>
        </pc:spChg>
        <pc:picChg chg="add mod">
          <ac:chgData name="천 성원" userId="9b0015a315ea0d4e" providerId="LiveId" clId="{14811A8A-2BC3-4D77-9F45-F9AD8C5A20F1}" dt="2021-07-23T06:52:00.479" v="6745" actId="1076"/>
          <ac:picMkLst>
            <pc:docMk/>
            <pc:sldMk cId="4129047837" sldId="742"/>
            <ac:picMk id="6" creationId="{B2235C2D-D4B6-4AE7-A1CB-42A8064D37F7}"/>
          </ac:picMkLst>
        </pc:picChg>
      </pc:sldChg>
      <pc:sldChg chg="addSp delSp modSp new mod">
        <pc:chgData name="천 성원" userId="9b0015a315ea0d4e" providerId="LiveId" clId="{14811A8A-2BC3-4D77-9F45-F9AD8C5A20F1}" dt="2021-07-23T06:52:52.158" v="6756" actId="1076"/>
        <pc:sldMkLst>
          <pc:docMk/>
          <pc:sldMk cId="2350224570" sldId="743"/>
        </pc:sldMkLst>
        <pc:spChg chg="del">
          <ac:chgData name="천 성원" userId="9b0015a315ea0d4e" providerId="LiveId" clId="{14811A8A-2BC3-4D77-9F45-F9AD8C5A20F1}" dt="2021-07-23T06:52:24.740" v="6747" actId="21"/>
          <ac:spMkLst>
            <pc:docMk/>
            <pc:sldMk cId="2350224570" sldId="743"/>
            <ac:spMk id="3" creationId="{A822D17E-FA0E-4459-9A48-D000EB1A108A}"/>
          </ac:spMkLst>
        </pc:spChg>
        <pc:spChg chg="add del mod">
          <ac:chgData name="천 성원" userId="9b0015a315ea0d4e" providerId="LiveId" clId="{14811A8A-2BC3-4D77-9F45-F9AD8C5A20F1}" dt="2021-07-23T06:52:27.673" v="6749" actId="21"/>
          <ac:spMkLst>
            <pc:docMk/>
            <pc:sldMk cId="2350224570" sldId="743"/>
            <ac:spMk id="5" creationId="{8866B69A-B99B-41B4-AD87-67169A75D487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7" creationId="{47B5F708-16E5-4C5B-AC06-49B552C7AF49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8" creationId="{22971779-BE1A-4629-8B62-1A924EE620D4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9" creationId="{881FB844-4738-4B0C-B004-C0EEE723F40C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10" creationId="{61408A20-F5EF-4920-A7F1-6CD22A2C494E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13" creationId="{A1E29B64-82E9-4889-8DDF-7A4AF7E94A9B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14" creationId="{A072E691-7B1C-4C93-A523-BA4799E93BB8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15" creationId="{DB3BDCD9-985F-4C39-878E-273DC5394162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16" creationId="{8EA0BD84-9726-4BE9-A0CA-8948B3BCC54B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17" creationId="{F4C3E159-46AF-47BA-962F-DB7AC9DEFB31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18" creationId="{14A634C9-274D-402E-964B-CAF9C8B3EEF3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19" creationId="{CE343EC2-034D-47B1-8B7F-F3D9822EB1AB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20" creationId="{CA29210A-9B49-4C26-BBB6-6B059DE58B09}"/>
          </ac:spMkLst>
        </pc:spChg>
        <pc:spChg chg="mod">
          <ac:chgData name="천 성원" userId="9b0015a315ea0d4e" providerId="LiveId" clId="{14811A8A-2BC3-4D77-9F45-F9AD8C5A20F1}" dt="2021-07-23T06:52:34.268" v="6750"/>
          <ac:spMkLst>
            <pc:docMk/>
            <pc:sldMk cId="2350224570" sldId="743"/>
            <ac:spMk id="23" creationId="{C12DE176-A7B6-4297-B6F8-AD69E3246D31}"/>
          </ac:spMkLst>
        </pc:spChg>
        <pc:grpChg chg="add mod">
          <ac:chgData name="천 성원" userId="9b0015a315ea0d4e" providerId="LiveId" clId="{14811A8A-2BC3-4D77-9F45-F9AD8C5A20F1}" dt="2021-07-23T06:52:52.158" v="6756" actId="1076"/>
          <ac:grpSpMkLst>
            <pc:docMk/>
            <pc:sldMk cId="2350224570" sldId="743"/>
            <ac:grpSpMk id="6" creationId="{5A06F614-71BF-43CB-9F96-11C0B7E8DDA8}"/>
          </ac:grpSpMkLst>
        </pc:grpChg>
        <pc:grpChg chg="mod">
          <ac:chgData name="천 성원" userId="9b0015a315ea0d4e" providerId="LiveId" clId="{14811A8A-2BC3-4D77-9F45-F9AD8C5A20F1}" dt="2021-07-23T06:52:34.268" v="6750"/>
          <ac:grpSpMkLst>
            <pc:docMk/>
            <pc:sldMk cId="2350224570" sldId="743"/>
            <ac:grpSpMk id="12" creationId="{56A79C30-CDCA-4436-AB4A-46B2CC3ACF34}"/>
          </ac:grpSpMkLst>
        </pc:grpChg>
        <pc:picChg chg="add mod">
          <ac:chgData name="천 성원" userId="9b0015a315ea0d4e" providerId="LiveId" clId="{14811A8A-2BC3-4D77-9F45-F9AD8C5A20F1}" dt="2021-07-23T06:52:52.158" v="6756" actId="1076"/>
          <ac:picMkLst>
            <pc:docMk/>
            <pc:sldMk cId="2350224570" sldId="743"/>
            <ac:picMk id="24" creationId="{8C1F5848-CFF4-4E7A-9818-3AAFF74D2055}"/>
          </ac:picMkLst>
        </pc:picChg>
        <pc:cxnChg chg="mod">
          <ac:chgData name="천 성원" userId="9b0015a315ea0d4e" providerId="LiveId" clId="{14811A8A-2BC3-4D77-9F45-F9AD8C5A20F1}" dt="2021-07-23T06:52:34.268" v="6750"/>
          <ac:cxnSpMkLst>
            <pc:docMk/>
            <pc:sldMk cId="2350224570" sldId="743"/>
            <ac:cxnSpMk id="11" creationId="{2726B85E-0CF6-412E-A384-5DE554612FB2}"/>
          </ac:cxnSpMkLst>
        </pc:cxnChg>
        <pc:cxnChg chg="mod">
          <ac:chgData name="천 성원" userId="9b0015a315ea0d4e" providerId="LiveId" clId="{14811A8A-2BC3-4D77-9F45-F9AD8C5A20F1}" dt="2021-07-23T06:52:34.268" v="6750"/>
          <ac:cxnSpMkLst>
            <pc:docMk/>
            <pc:sldMk cId="2350224570" sldId="743"/>
            <ac:cxnSpMk id="21" creationId="{00C36421-461E-483F-8426-2139F27F3FA2}"/>
          </ac:cxnSpMkLst>
        </pc:cxnChg>
        <pc:cxnChg chg="mod">
          <ac:chgData name="천 성원" userId="9b0015a315ea0d4e" providerId="LiveId" clId="{14811A8A-2BC3-4D77-9F45-F9AD8C5A20F1}" dt="2021-07-23T06:52:34.268" v="6750"/>
          <ac:cxnSpMkLst>
            <pc:docMk/>
            <pc:sldMk cId="2350224570" sldId="743"/>
            <ac:cxnSpMk id="22" creationId="{AE5E0FFB-9E61-4919-AEC6-EE2B5D525B3A}"/>
          </ac:cxnSpMkLst>
        </pc:cxnChg>
        <pc:cxnChg chg="add mod">
          <ac:chgData name="천 성원" userId="9b0015a315ea0d4e" providerId="LiveId" clId="{14811A8A-2BC3-4D77-9F45-F9AD8C5A20F1}" dt="2021-07-23T06:52:46.219" v="6755" actId="1037"/>
          <ac:cxnSpMkLst>
            <pc:docMk/>
            <pc:sldMk cId="2350224570" sldId="743"/>
            <ac:cxnSpMk id="25" creationId="{91BC4153-D164-4541-B9CD-D2F8FE588731}"/>
          </ac:cxnSpMkLst>
        </pc:cxnChg>
      </pc:sldChg>
      <pc:sldChg chg="addSp delSp modSp new mod">
        <pc:chgData name="천 성원" userId="9b0015a315ea0d4e" providerId="LiveId" clId="{14811A8A-2BC3-4D77-9F45-F9AD8C5A20F1}" dt="2021-07-23T06:55:13.816" v="6768" actId="1076"/>
        <pc:sldMkLst>
          <pc:docMk/>
          <pc:sldMk cId="4249915126" sldId="744"/>
        </pc:sldMkLst>
        <pc:spChg chg="del">
          <ac:chgData name="천 성원" userId="9b0015a315ea0d4e" providerId="LiveId" clId="{14811A8A-2BC3-4D77-9F45-F9AD8C5A20F1}" dt="2021-07-23T06:54:01.527" v="6758" actId="21"/>
          <ac:spMkLst>
            <pc:docMk/>
            <pc:sldMk cId="4249915126" sldId="744"/>
            <ac:spMk id="3" creationId="{86E885D8-BE4D-4396-BF1B-0628C63416DF}"/>
          </ac:spMkLst>
        </pc:spChg>
        <pc:picChg chg="add mod">
          <ac:chgData name="천 성원" userId="9b0015a315ea0d4e" providerId="LiveId" clId="{14811A8A-2BC3-4D77-9F45-F9AD8C5A20F1}" dt="2021-07-23T06:55:13.816" v="6768" actId="1076"/>
          <ac:picMkLst>
            <pc:docMk/>
            <pc:sldMk cId="4249915126" sldId="744"/>
            <ac:picMk id="6" creationId="{96B16598-2752-484D-9667-BD735B705002}"/>
          </ac:picMkLst>
        </pc:picChg>
      </pc:sldChg>
      <pc:sldChg chg="addSp delSp modSp new mod">
        <pc:chgData name="천 성원" userId="9b0015a315ea0d4e" providerId="LiveId" clId="{14811A8A-2BC3-4D77-9F45-F9AD8C5A20F1}" dt="2021-07-23T07:00:07.583" v="6796" actId="1076"/>
        <pc:sldMkLst>
          <pc:docMk/>
          <pc:sldMk cId="4277666561" sldId="745"/>
        </pc:sldMkLst>
        <pc:spChg chg="del">
          <ac:chgData name="천 성원" userId="9b0015a315ea0d4e" providerId="LiveId" clId="{14811A8A-2BC3-4D77-9F45-F9AD8C5A20F1}" dt="2021-07-23T06:58:11.137" v="6770"/>
          <ac:spMkLst>
            <pc:docMk/>
            <pc:sldMk cId="4277666561" sldId="745"/>
            <ac:spMk id="3" creationId="{70A31FA5-6113-4DBD-AF7D-AEEBEC336C16}"/>
          </ac:spMkLst>
        </pc:spChg>
        <pc:picChg chg="add mod">
          <ac:chgData name="천 성원" userId="9b0015a315ea0d4e" providerId="LiveId" clId="{14811A8A-2BC3-4D77-9F45-F9AD8C5A20F1}" dt="2021-07-23T07:00:06.210" v="6795" actId="1076"/>
          <ac:picMkLst>
            <pc:docMk/>
            <pc:sldMk cId="4277666561" sldId="745"/>
            <ac:picMk id="6" creationId="{FB7D3C56-4B91-4296-BE59-582051AB2CAA}"/>
          </ac:picMkLst>
        </pc:picChg>
        <pc:picChg chg="add mod">
          <ac:chgData name="천 성원" userId="9b0015a315ea0d4e" providerId="LiveId" clId="{14811A8A-2BC3-4D77-9F45-F9AD8C5A20F1}" dt="2021-07-23T07:00:07.583" v="6796" actId="1076"/>
          <ac:picMkLst>
            <pc:docMk/>
            <pc:sldMk cId="4277666561" sldId="745"/>
            <ac:picMk id="8" creationId="{891E8085-AFD9-43D5-8204-B2819FD5B276}"/>
          </ac:picMkLst>
        </pc:picChg>
      </pc:sldChg>
      <pc:sldChg chg="addSp delSp modSp new mod">
        <pc:chgData name="천 성원" userId="9b0015a315ea0d4e" providerId="LiveId" clId="{14811A8A-2BC3-4D77-9F45-F9AD8C5A20F1}" dt="2021-07-23T07:11:40.942" v="6847"/>
        <pc:sldMkLst>
          <pc:docMk/>
          <pc:sldMk cId="2947328452" sldId="746"/>
        </pc:sldMkLst>
        <pc:spChg chg="del">
          <ac:chgData name="천 성원" userId="9b0015a315ea0d4e" providerId="LiveId" clId="{14811A8A-2BC3-4D77-9F45-F9AD8C5A20F1}" dt="2021-07-23T07:05:12.849" v="6798"/>
          <ac:spMkLst>
            <pc:docMk/>
            <pc:sldMk cId="2947328452" sldId="746"/>
            <ac:spMk id="3" creationId="{6FD2A9F3-4399-4A86-865B-B874D353BCD8}"/>
          </ac:spMkLst>
        </pc:spChg>
        <pc:spChg chg="add mod">
          <ac:chgData name="천 성원" userId="9b0015a315ea0d4e" providerId="LiveId" clId="{14811A8A-2BC3-4D77-9F45-F9AD8C5A20F1}" dt="2021-07-23T07:11:40.942" v="6847"/>
          <ac:spMkLst>
            <pc:docMk/>
            <pc:sldMk cId="2947328452" sldId="746"/>
            <ac:spMk id="7" creationId="{D0B1E3F9-8454-4352-A9EB-208824A480B1}"/>
          </ac:spMkLst>
        </pc:spChg>
        <pc:spChg chg="add mod">
          <ac:chgData name="천 성원" userId="9b0015a315ea0d4e" providerId="LiveId" clId="{14811A8A-2BC3-4D77-9F45-F9AD8C5A20F1}" dt="2021-07-23T07:11:16.839" v="6823" actId="313"/>
          <ac:spMkLst>
            <pc:docMk/>
            <pc:sldMk cId="2947328452" sldId="746"/>
            <ac:spMk id="8" creationId="{7713D5B8-47E7-4D79-A56E-A425C0925104}"/>
          </ac:spMkLst>
        </pc:spChg>
        <pc:picChg chg="add mod">
          <ac:chgData name="천 성원" userId="9b0015a315ea0d4e" providerId="LiveId" clId="{14811A8A-2BC3-4D77-9F45-F9AD8C5A20F1}" dt="2021-07-23T07:06:31.664" v="6805" actId="14100"/>
          <ac:picMkLst>
            <pc:docMk/>
            <pc:sldMk cId="2947328452" sldId="746"/>
            <ac:picMk id="6" creationId="{661FE099-2ED1-46A6-9190-467182788D8F}"/>
          </ac:picMkLst>
        </pc:picChg>
      </pc:sldChg>
      <pc:sldChg chg="addSp delSp modSp new mod">
        <pc:chgData name="천 성원" userId="9b0015a315ea0d4e" providerId="LiveId" clId="{14811A8A-2BC3-4D77-9F45-F9AD8C5A20F1}" dt="2021-07-23T07:16:26.542" v="6878" actId="1076"/>
        <pc:sldMkLst>
          <pc:docMk/>
          <pc:sldMk cId="2179596427" sldId="747"/>
        </pc:sldMkLst>
        <pc:spChg chg="del">
          <ac:chgData name="천 성원" userId="9b0015a315ea0d4e" providerId="LiveId" clId="{14811A8A-2BC3-4D77-9F45-F9AD8C5A20F1}" dt="2021-07-23T07:08:24.938" v="6807"/>
          <ac:spMkLst>
            <pc:docMk/>
            <pc:sldMk cId="2179596427" sldId="747"/>
            <ac:spMk id="3" creationId="{20609E14-BAFB-4645-A91C-92C1A97C379A}"/>
          </ac:spMkLst>
        </pc:spChg>
        <pc:spChg chg="add mod">
          <ac:chgData name="천 성원" userId="9b0015a315ea0d4e" providerId="LiveId" clId="{14811A8A-2BC3-4D77-9F45-F9AD8C5A20F1}" dt="2021-07-23T07:16:23.888" v="6877"/>
          <ac:spMkLst>
            <pc:docMk/>
            <pc:sldMk cId="2179596427" sldId="747"/>
            <ac:spMk id="7" creationId="{42717458-859E-42C3-B89A-105443B92CC3}"/>
          </ac:spMkLst>
        </pc:spChg>
        <pc:picChg chg="add mod">
          <ac:chgData name="천 성원" userId="9b0015a315ea0d4e" providerId="LiveId" clId="{14811A8A-2BC3-4D77-9F45-F9AD8C5A20F1}" dt="2021-07-23T07:16:26.542" v="6878" actId="1076"/>
          <ac:picMkLst>
            <pc:docMk/>
            <pc:sldMk cId="2179596427" sldId="747"/>
            <ac:picMk id="6" creationId="{CB2BFECD-0A21-471E-90BE-AC2A133EF685}"/>
          </ac:picMkLst>
        </pc:picChg>
      </pc:sldChg>
      <pc:sldChg chg="addSp delSp modSp new mod">
        <pc:chgData name="천 성원" userId="9b0015a315ea0d4e" providerId="LiveId" clId="{14811A8A-2BC3-4D77-9F45-F9AD8C5A20F1}" dt="2021-07-23T07:54:05.183" v="6885" actId="14100"/>
        <pc:sldMkLst>
          <pc:docMk/>
          <pc:sldMk cId="3370373344" sldId="748"/>
        </pc:sldMkLst>
        <pc:spChg chg="del">
          <ac:chgData name="천 성원" userId="9b0015a315ea0d4e" providerId="LiveId" clId="{14811A8A-2BC3-4D77-9F45-F9AD8C5A20F1}" dt="2021-07-23T07:53:54.064" v="6883" actId="21"/>
          <ac:spMkLst>
            <pc:docMk/>
            <pc:sldMk cId="3370373344" sldId="748"/>
            <ac:spMk id="3" creationId="{26B748CF-5343-4B05-B464-2C1A143CCE2D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6" creationId="{4D835A6E-EB4E-4E73-9A87-01BD8EAFEE36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7" creationId="{A4FE45FB-FAE9-48CD-B7A0-15D9C8F94E30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8" creationId="{ECAED545-4A60-4744-8DEB-48FC4A1977F4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9" creationId="{FC870575-E27F-4ECD-BAE7-D664C8EAA9E1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12" creationId="{CCE09212-D2CC-45FA-9FCB-46D4BF3F80C8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13" creationId="{E115493C-F4D0-4327-8E52-CF4EBA7B8282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14" creationId="{2AB1B6A4-7171-4ABD-B8DB-77A595A6CA0B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15" creationId="{22773317-6E6A-4CB3-A7CD-79E224EF0FE6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16" creationId="{22F7BA64-E962-4AA7-B3FD-E0C84ACDEB52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17" creationId="{889C29FF-1E64-4F7F-AFDD-75FB4C936F66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18" creationId="{D6C10DF1-4E0B-402C-B33C-5F7CCF008D36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19" creationId="{8BA22D21-4D4C-4A58-8ACE-5DD8F171CAB4}"/>
          </ac:spMkLst>
        </pc:spChg>
        <pc:spChg chg="mod">
          <ac:chgData name="천 성원" userId="9b0015a315ea0d4e" providerId="LiveId" clId="{14811A8A-2BC3-4D77-9F45-F9AD8C5A20F1}" dt="2021-07-23T07:53:50.963" v="6882"/>
          <ac:spMkLst>
            <pc:docMk/>
            <pc:sldMk cId="3370373344" sldId="748"/>
            <ac:spMk id="22" creationId="{17E32A90-B8FA-4CE4-A18F-55C37D1C93FF}"/>
          </ac:spMkLst>
        </pc:spChg>
        <pc:grpChg chg="add mod">
          <ac:chgData name="천 성원" userId="9b0015a315ea0d4e" providerId="LiveId" clId="{14811A8A-2BC3-4D77-9F45-F9AD8C5A20F1}" dt="2021-07-23T07:53:50.963" v="6882"/>
          <ac:grpSpMkLst>
            <pc:docMk/>
            <pc:sldMk cId="3370373344" sldId="748"/>
            <ac:grpSpMk id="5" creationId="{E43DDD17-A4A5-4E43-ACA6-5BB2DF3A0F85}"/>
          </ac:grpSpMkLst>
        </pc:grpChg>
        <pc:grpChg chg="mod">
          <ac:chgData name="천 성원" userId="9b0015a315ea0d4e" providerId="LiveId" clId="{14811A8A-2BC3-4D77-9F45-F9AD8C5A20F1}" dt="2021-07-23T07:53:50.963" v="6882"/>
          <ac:grpSpMkLst>
            <pc:docMk/>
            <pc:sldMk cId="3370373344" sldId="748"/>
            <ac:grpSpMk id="11" creationId="{78A65491-1E16-4F3F-833F-B1C2C15156F4}"/>
          </ac:grpSpMkLst>
        </pc:grpChg>
        <pc:picChg chg="add mod">
          <ac:chgData name="천 성원" userId="9b0015a315ea0d4e" providerId="LiveId" clId="{14811A8A-2BC3-4D77-9F45-F9AD8C5A20F1}" dt="2021-07-23T07:53:50.963" v="6882"/>
          <ac:picMkLst>
            <pc:docMk/>
            <pc:sldMk cId="3370373344" sldId="748"/>
            <ac:picMk id="23" creationId="{20467835-7F11-4D0C-986F-C1A19396572C}"/>
          </ac:picMkLst>
        </pc:picChg>
        <pc:cxnChg chg="mod">
          <ac:chgData name="천 성원" userId="9b0015a315ea0d4e" providerId="LiveId" clId="{14811A8A-2BC3-4D77-9F45-F9AD8C5A20F1}" dt="2021-07-23T07:53:50.963" v="6882"/>
          <ac:cxnSpMkLst>
            <pc:docMk/>
            <pc:sldMk cId="3370373344" sldId="748"/>
            <ac:cxnSpMk id="10" creationId="{C96295BF-05E4-43C6-B1F8-5C457A828152}"/>
          </ac:cxnSpMkLst>
        </pc:cxnChg>
        <pc:cxnChg chg="mod">
          <ac:chgData name="천 성원" userId="9b0015a315ea0d4e" providerId="LiveId" clId="{14811A8A-2BC3-4D77-9F45-F9AD8C5A20F1}" dt="2021-07-23T07:53:50.963" v="6882"/>
          <ac:cxnSpMkLst>
            <pc:docMk/>
            <pc:sldMk cId="3370373344" sldId="748"/>
            <ac:cxnSpMk id="20" creationId="{4D9C5C6D-C6AE-477F-863A-CF61D77931AC}"/>
          </ac:cxnSpMkLst>
        </pc:cxnChg>
        <pc:cxnChg chg="mod">
          <ac:chgData name="천 성원" userId="9b0015a315ea0d4e" providerId="LiveId" clId="{14811A8A-2BC3-4D77-9F45-F9AD8C5A20F1}" dt="2021-07-23T07:53:50.963" v="6882"/>
          <ac:cxnSpMkLst>
            <pc:docMk/>
            <pc:sldMk cId="3370373344" sldId="748"/>
            <ac:cxnSpMk id="21" creationId="{0CD7C48D-7B3C-401D-A57C-B1FDEF7189AA}"/>
          </ac:cxnSpMkLst>
        </pc:cxnChg>
        <pc:cxnChg chg="add mod">
          <ac:chgData name="천 성원" userId="9b0015a315ea0d4e" providerId="LiveId" clId="{14811A8A-2BC3-4D77-9F45-F9AD8C5A20F1}" dt="2021-07-23T07:54:05.183" v="6885" actId="14100"/>
          <ac:cxnSpMkLst>
            <pc:docMk/>
            <pc:sldMk cId="3370373344" sldId="748"/>
            <ac:cxnSpMk id="24" creationId="{F3D5DA0E-0EEA-4FC4-9316-5D7DA3703566}"/>
          </ac:cxnSpMkLst>
        </pc:cxnChg>
      </pc:sldChg>
      <pc:sldChg chg="addSp delSp modSp new mod">
        <pc:chgData name="천 성원" userId="9b0015a315ea0d4e" providerId="LiveId" clId="{14811A8A-2BC3-4D77-9F45-F9AD8C5A20F1}" dt="2021-07-23T08:13:47.228" v="6967" actId="1076"/>
        <pc:sldMkLst>
          <pc:docMk/>
          <pc:sldMk cId="1994339072" sldId="749"/>
        </pc:sldMkLst>
        <pc:spChg chg="del">
          <ac:chgData name="천 성원" userId="9b0015a315ea0d4e" providerId="LiveId" clId="{14811A8A-2BC3-4D77-9F45-F9AD8C5A20F1}" dt="2021-07-23T07:54:16.715" v="6886" actId="21"/>
          <ac:spMkLst>
            <pc:docMk/>
            <pc:sldMk cId="1994339072" sldId="749"/>
            <ac:spMk id="3" creationId="{E91B618C-5DE9-44EA-BF8E-43098E46F1EC}"/>
          </ac:spMkLst>
        </pc:spChg>
        <pc:picChg chg="add del mod">
          <ac:chgData name="천 성원" userId="9b0015a315ea0d4e" providerId="LiveId" clId="{14811A8A-2BC3-4D77-9F45-F9AD8C5A20F1}" dt="2021-07-23T07:54:35.674" v="6890" actId="21"/>
          <ac:picMkLst>
            <pc:docMk/>
            <pc:sldMk cId="1994339072" sldId="749"/>
            <ac:picMk id="6" creationId="{5D6739BC-E117-4F1D-9E51-915D625AFB1D}"/>
          </ac:picMkLst>
        </pc:picChg>
        <pc:picChg chg="add mod">
          <ac:chgData name="천 성원" userId="9b0015a315ea0d4e" providerId="LiveId" clId="{14811A8A-2BC3-4D77-9F45-F9AD8C5A20F1}" dt="2021-07-23T08:13:37.785" v="6961" actId="1076"/>
          <ac:picMkLst>
            <pc:docMk/>
            <pc:sldMk cId="1994339072" sldId="749"/>
            <ac:picMk id="8" creationId="{D5C1F37A-D092-4046-9EC1-8DB1B9A5B47F}"/>
          </ac:picMkLst>
        </pc:picChg>
        <pc:picChg chg="add mod">
          <ac:chgData name="천 성원" userId="9b0015a315ea0d4e" providerId="LiveId" clId="{14811A8A-2BC3-4D77-9F45-F9AD8C5A20F1}" dt="2021-07-23T08:13:47.228" v="6967" actId="1076"/>
          <ac:picMkLst>
            <pc:docMk/>
            <pc:sldMk cId="1994339072" sldId="749"/>
            <ac:picMk id="10" creationId="{91FA0BAC-E53F-4D84-90E8-79DE5FB90AB6}"/>
          </ac:picMkLst>
        </pc:picChg>
        <pc:picChg chg="add mod">
          <ac:chgData name="천 성원" userId="9b0015a315ea0d4e" providerId="LiveId" clId="{14811A8A-2BC3-4D77-9F45-F9AD8C5A20F1}" dt="2021-07-23T08:13:39.815" v="6962" actId="1076"/>
          <ac:picMkLst>
            <pc:docMk/>
            <pc:sldMk cId="1994339072" sldId="749"/>
            <ac:picMk id="12" creationId="{11D0B330-70BB-4755-8E74-06D94E4266E8}"/>
          </ac:picMkLst>
        </pc:picChg>
      </pc:sldChg>
      <pc:sldChg chg="new">
        <pc:chgData name="천 성원" userId="9b0015a315ea0d4e" providerId="LiveId" clId="{14811A8A-2BC3-4D77-9F45-F9AD8C5A20F1}" dt="2021-07-23T07:31:20.863" v="6881" actId="680"/>
        <pc:sldMkLst>
          <pc:docMk/>
          <pc:sldMk cId="2348541463" sldId="750"/>
        </pc:sldMkLst>
      </pc:sldChg>
      <pc:sldChg chg="modSp new mod">
        <pc:chgData name="천 성원" userId="9b0015a315ea0d4e" providerId="LiveId" clId="{14811A8A-2BC3-4D77-9F45-F9AD8C5A20F1}" dt="2021-07-23T08:09:23.255" v="6945" actId="20577"/>
        <pc:sldMkLst>
          <pc:docMk/>
          <pc:sldMk cId="4245944122" sldId="751"/>
        </pc:sldMkLst>
        <pc:spChg chg="mod">
          <ac:chgData name="천 성원" userId="9b0015a315ea0d4e" providerId="LiveId" clId="{14811A8A-2BC3-4D77-9F45-F9AD8C5A20F1}" dt="2021-07-23T08:09:23.255" v="6945" actId="20577"/>
          <ac:spMkLst>
            <pc:docMk/>
            <pc:sldMk cId="4245944122" sldId="751"/>
            <ac:spMk id="3" creationId="{4C54D228-F818-4798-804B-5DF0BA6D3B7D}"/>
          </ac:spMkLst>
        </pc:spChg>
      </pc:sldChg>
      <pc:sldChg chg="addSp delSp modSp new mod">
        <pc:chgData name="천 성원" userId="9b0015a315ea0d4e" providerId="LiveId" clId="{14811A8A-2BC3-4D77-9F45-F9AD8C5A20F1}" dt="2021-07-26T05:31:31.388" v="7025" actId="20577"/>
        <pc:sldMkLst>
          <pc:docMk/>
          <pc:sldMk cId="2288823771" sldId="752"/>
        </pc:sldMkLst>
        <pc:spChg chg="del">
          <ac:chgData name="천 성원" userId="9b0015a315ea0d4e" providerId="LiveId" clId="{14811A8A-2BC3-4D77-9F45-F9AD8C5A20F1}" dt="2021-07-26T05:29:57.548" v="6969" actId="21"/>
          <ac:spMkLst>
            <pc:docMk/>
            <pc:sldMk cId="2288823771" sldId="752"/>
            <ac:spMk id="3" creationId="{F3B8FCC2-5F1E-480D-BAD9-702149FE4A34}"/>
          </ac:spMkLst>
        </pc:spChg>
        <pc:spChg chg="add mod">
          <ac:chgData name="천 성원" userId="9b0015a315ea0d4e" providerId="LiveId" clId="{14811A8A-2BC3-4D77-9F45-F9AD8C5A20F1}" dt="2021-07-26T05:31:25.083" v="7020" actId="20577"/>
          <ac:spMkLst>
            <pc:docMk/>
            <pc:sldMk cId="2288823771" sldId="752"/>
            <ac:spMk id="13" creationId="{88E5F83A-FE0F-4185-8AAF-C063CE532C72}"/>
          </ac:spMkLst>
        </pc:spChg>
        <pc:spChg chg="add mod">
          <ac:chgData name="천 성원" userId="9b0015a315ea0d4e" providerId="LiveId" clId="{14811A8A-2BC3-4D77-9F45-F9AD8C5A20F1}" dt="2021-07-26T05:31:31.388" v="7025" actId="20577"/>
          <ac:spMkLst>
            <pc:docMk/>
            <pc:sldMk cId="2288823771" sldId="752"/>
            <ac:spMk id="14" creationId="{9ACCE551-7C80-4D2C-9723-96EA5E60D6B2}"/>
          </ac:spMkLst>
        </pc:spChg>
        <pc:picChg chg="add mod">
          <ac:chgData name="천 성원" userId="9b0015a315ea0d4e" providerId="LiveId" clId="{14811A8A-2BC3-4D77-9F45-F9AD8C5A20F1}" dt="2021-07-26T05:30:04.591" v="6971" actId="1076"/>
          <ac:picMkLst>
            <pc:docMk/>
            <pc:sldMk cId="2288823771" sldId="752"/>
            <ac:picMk id="6" creationId="{57F61199-6898-4AEE-B427-4538D0074442}"/>
          </ac:picMkLst>
        </pc:picChg>
        <pc:picChg chg="add mod">
          <ac:chgData name="천 성원" userId="9b0015a315ea0d4e" providerId="LiveId" clId="{14811A8A-2BC3-4D77-9F45-F9AD8C5A20F1}" dt="2021-07-26T05:30:12.950" v="6976" actId="14100"/>
          <ac:picMkLst>
            <pc:docMk/>
            <pc:sldMk cId="2288823771" sldId="752"/>
            <ac:picMk id="8" creationId="{0D8981AB-84B1-43DC-9777-ABC22A1424EF}"/>
          </ac:picMkLst>
        </pc:picChg>
        <pc:picChg chg="add mod">
          <ac:chgData name="천 성원" userId="9b0015a315ea0d4e" providerId="LiveId" clId="{14811A8A-2BC3-4D77-9F45-F9AD8C5A20F1}" dt="2021-07-26T05:31:10" v="6993" actId="1076"/>
          <ac:picMkLst>
            <pc:docMk/>
            <pc:sldMk cId="2288823771" sldId="752"/>
            <ac:picMk id="10" creationId="{C56C48AC-9AD6-4E4A-8E80-C977ADA42528}"/>
          </ac:picMkLst>
        </pc:picChg>
        <pc:picChg chg="add mod">
          <ac:chgData name="천 성원" userId="9b0015a315ea0d4e" providerId="LiveId" clId="{14811A8A-2BC3-4D77-9F45-F9AD8C5A20F1}" dt="2021-07-26T05:31:11.314" v="6994" actId="1076"/>
          <ac:picMkLst>
            <pc:docMk/>
            <pc:sldMk cId="2288823771" sldId="752"/>
            <ac:picMk id="12" creationId="{1C67F48B-1BD8-4DAB-8B8F-73A0BA15AF90}"/>
          </ac:picMkLst>
        </pc:picChg>
      </pc:sldChg>
      <pc:sldChg chg="addSp delSp modSp new mod">
        <pc:chgData name="천 성원" userId="9b0015a315ea0d4e" providerId="LiveId" clId="{14811A8A-2BC3-4D77-9F45-F9AD8C5A20F1}" dt="2021-07-26T05:37:38.393" v="7065" actId="207"/>
        <pc:sldMkLst>
          <pc:docMk/>
          <pc:sldMk cId="932830035" sldId="753"/>
        </pc:sldMkLst>
        <pc:spChg chg="del">
          <ac:chgData name="천 성원" userId="9b0015a315ea0d4e" providerId="LiveId" clId="{14811A8A-2BC3-4D77-9F45-F9AD8C5A20F1}" dt="2021-07-26T05:36:10.423" v="7032" actId="21"/>
          <ac:spMkLst>
            <pc:docMk/>
            <pc:sldMk cId="932830035" sldId="753"/>
            <ac:spMk id="3" creationId="{038EE1AB-FB87-4D65-9D1B-8B638E7CE2CC}"/>
          </ac:spMkLst>
        </pc:spChg>
        <pc:spChg chg="add mod">
          <ac:chgData name="천 성원" userId="9b0015a315ea0d4e" providerId="LiveId" clId="{14811A8A-2BC3-4D77-9F45-F9AD8C5A20F1}" dt="2021-07-26T05:37:38.393" v="7065" actId="207"/>
          <ac:spMkLst>
            <pc:docMk/>
            <pc:sldMk cId="932830035" sldId="753"/>
            <ac:spMk id="9" creationId="{8F499E5D-8267-4929-8DCC-C170A6FB28BF}"/>
          </ac:spMkLst>
        </pc:spChg>
        <pc:picChg chg="add mod">
          <ac:chgData name="천 성원" userId="9b0015a315ea0d4e" providerId="LiveId" clId="{14811A8A-2BC3-4D77-9F45-F9AD8C5A20F1}" dt="2021-07-26T05:36:59.740" v="7040" actId="1076"/>
          <ac:picMkLst>
            <pc:docMk/>
            <pc:sldMk cId="932830035" sldId="753"/>
            <ac:picMk id="5" creationId="{8FEB9203-AC69-49DB-95FF-2206673E8931}"/>
          </ac:picMkLst>
        </pc:picChg>
        <pc:cxnChg chg="add mod">
          <ac:chgData name="천 성원" userId="9b0015a315ea0d4e" providerId="LiveId" clId="{14811A8A-2BC3-4D77-9F45-F9AD8C5A20F1}" dt="2021-07-26T05:36:56.458" v="7039" actId="1076"/>
          <ac:cxnSpMkLst>
            <pc:docMk/>
            <pc:sldMk cId="932830035" sldId="753"/>
            <ac:cxnSpMk id="6" creationId="{D8086B0B-F75D-4072-B921-CE32E1EEC21C}"/>
          </ac:cxnSpMkLst>
        </pc:cxnChg>
        <pc:cxnChg chg="add mod">
          <ac:chgData name="천 성원" userId="9b0015a315ea0d4e" providerId="LiveId" clId="{14811A8A-2BC3-4D77-9F45-F9AD8C5A20F1}" dt="2021-07-26T05:37:12.849" v="7043" actId="14100"/>
          <ac:cxnSpMkLst>
            <pc:docMk/>
            <pc:sldMk cId="932830035" sldId="753"/>
            <ac:cxnSpMk id="7" creationId="{B751B596-1246-4A70-925C-67473396B4FB}"/>
          </ac:cxnSpMkLst>
        </pc:cxnChg>
      </pc:sldChg>
      <pc:sldChg chg="addSp delSp modSp new mod">
        <pc:chgData name="천 성원" userId="9b0015a315ea0d4e" providerId="LiveId" clId="{14811A8A-2BC3-4D77-9F45-F9AD8C5A20F1}" dt="2021-07-26T05:44:00.650" v="7085" actId="1076"/>
        <pc:sldMkLst>
          <pc:docMk/>
          <pc:sldMk cId="2865555683" sldId="754"/>
        </pc:sldMkLst>
        <pc:spChg chg="del">
          <ac:chgData name="천 성원" userId="9b0015a315ea0d4e" providerId="LiveId" clId="{14811A8A-2BC3-4D77-9F45-F9AD8C5A20F1}" dt="2021-07-26T05:42:13.553" v="7075"/>
          <ac:spMkLst>
            <pc:docMk/>
            <pc:sldMk cId="2865555683" sldId="754"/>
            <ac:spMk id="3" creationId="{63110C1D-2BC3-4EE9-99FC-2BC2C99BB62B}"/>
          </ac:spMkLst>
        </pc:spChg>
        <pc:picChg chg="add mod">
          <ac:chgData name="천 성원" userId="9b0015a315ea0d4e" providerId="LiveId" clId="{14811A8A-2BC3-4D77-9F45-F9AD8C5A20F1}" dt="2021-07-26T05:44:00.650" v="7085" actId="1076"/>
          <ac:picMkLst>
            <pc:docMk/>
            <pc:sldMk cId="2865555683" sldId="754"/>
            <ac:picMk id="6" creationId="{682EE5D3-0989-48EC-BE11-915647CB3F29}"/>
          </ac:picMkLst>
        </pc:picChg>
      </pc:sldChg>
      <pc:sldChg chg="addSp delSp modSp new mod">
        <pc:chgData name="천 성원" userId="9b0015a315ea0d4e" providerId="LiveId" clId="{14811A8A-2BC3-4D77-9F45-F9AD8C5A20F1}" dt="2021-07-26T05:45:01.155" v="7089" actId="1076"/>
        <pc:sldMkLst>
          <pc:docMk/>
          <pc:sldMk cId="3781804794" sldId="755"/>
        </pc:sldMkLst>
        <pc:spChg chg="del">
          <ac:chgData name="천 성원" userId="9b0015a315ea0d4e" providerId="LiveId" clId="{14811A8A-2BC3-4D77-9F45-F9AD8C5A20F1}" dt="2021-07-26T05:44:58.512" v="7088" actId="21"/>
          <ac:spMkLst>
            <pc:docMk/>
            <pc:sldMk cId="3781804794" sldId="755"/>
            <ac:spMk id="3" creationId="{07E7E340-3113-45D1-968B-70100C3056B2}"/>
          </ac:spMkLst>
        </pc:spChg>
        <pc:picChg chg="add mod">
          <ac:chgData name="천 성원" userId="9b0015a315ea0d4e" providerId="LiveId" clId="{14811A8A-2BC3-4D77-9F45-F9AD8C5A20F1}" dt="2021-07-26T05:45:01.155" v="7089" actId="1076"/>
          <ac:picMkLst>
            <pc:docMk/>
            <pc:sldMk cId="3781804794" sldId="755"/>
            <ac:picMk id="5" creationId="{076A5645-04CA-48D2-922A-D8503959661D}"/>
          </ac:picMkLst>
        </pc:picChg>
      </pc:sldChg>
      <pc:sldChg chg="addSp delSp modSp new mod">
        <pc:chgData name="천 성원" userId="9b0015a315ea0d4e" providerId="LiveId" clId="{14811A8A-2BC3-4D77-9F45-F9AD8C5A20F1}" dt="2021-07-26T07:19:59.619" v="7137" actId="1076"/>
        <pc:sldMkLst>
          <pc:docMk/>
          <pc:sldMk cId="277060433" sldId="756"/>
        </pc:sldMkLst>
        <pc:spChg chg="del">
          <ac:chgData name="천 성원" userId="9b0015a315ea0d4e" providerId="LiveId" clId="{14811A8A-2BC3-4D77-9F45-F9AD8C5A20F1}" dt="2021-07-26T05:47:45.818" v="7091"/>
          <ac:spMkLst>
            <pc:docMk/>
            <pc:sldMk cId="277060433" sldId="756"/>
            <ac:spMk id="3" creationId="{43B19CC8-CF82-43DA-8ABB-6FEEB748F751}"/>
          </ac:spMkLst>
        </pc:spChg>
        <pc:spChg chg="add mod">
          <ac:chgData name="천 성원" userId="9b0015a315ea0d4e" providerId="LiveId" clId="{14811A8A-2BC3-4D77-9F45-F9AD8C5A20F1}" dt="2021-07-26T07:15:17.967" v="7124" actId="1076"/>
          <ac:spMkLst>
            <pc:docMk/>
            <pc:sldMk cId="277060433" sldId="756"/>
            <ac:spMk id="17" creationId="{E8368BB1-356A-4A35-A9B7-C179EE74D98A}"/>
          </ac:spMkLst>
        </pc:spChg>
        <pc:picChg chg="add mod">
          <ac:chgData name="천 성원" userId="9b0015a315ea0d4e" providerId="LiveId" clId="{14811A8A-2BC3-4D77-9F45-F9AD8C5A20F1}" dt="2021-07-26T05:50:29.970" v="7104" actId="1076"/>
          <ac:picMkLst>
            <pc:docMk/>
            <pc:sldMk cId="277060433" sldId="756"/>
            <ac:picMk id="6" creationId="{C71E1E19-39DC-4887-AD42-913861840C19}"/>
          </ac:picMkLst>
        </pc:picChg>
        <pc:picChg chg="add mod">
          <ac:chgData name="천 성원" userId="9b0015a315ea0d4e" providerId="LiveId" clId="{14811A8A-2BC3-4D77-9F45-F9AD8C5A20F1}" dt="2021-07-26T07:17:41.409" v="7131" actId="1076"/>
          <ac:picMkLst>
            <pc:docMk/>
            <pc:sldMk cId="277060433" sldId="756"/>
            <ac:picMk id="21" creationId="{5A62C208-4E7F-473D-A206-B05BB057E679}"/>
          </ac:picMkLst>
        </pc:picChg>
        <pc:picChg chg="add mod">
          <ac:chgData name="천 성원" userId="9b0015a315ea0d4e" providerId="LiveId" clId="{14811A8A-2BC3-4D77-9F45-F9AD8C5A20F1}" dt="2021-07-26T07:19:59.619" v="7137" actId="1076"/>
          <ac:picMkLst>
            <pc:docMk/>
            <pc:sldMk cId="277060433" sldId="756"/>
            <ac:picMk id="23" creationId="{0ECAEF99-6C00-4BA9-B997-DDC60879BC30}"/>
          </ac:picMkLst>
        </pc:picChg>
        <pc:cxnChg chg="add mod">
          <ac:chgData name="천 성원" userId="9b0015a315ea0d4e" providerId="LiveId" clId="{14811A8A-2BC3-4D77-9F45-F9AD8C5A20F1}" dt="2021-07-26T05:50:50.123" v="7107" actId="1076"/>
          <ac:cxnSpMkLst>
            <pc:docMk/>
            <pc:sldMk cId="277060433" sldId="756"/>
            <ac:cxnSpMk id="7" creationId="{F384A525-88AD-4FAC-ACDF-8B16E2EFA709}"/>
          </ac:cxnSpMkLst>
        </pc:cxnChg>
        <pc:cxnChg chg="add mod">
          <ac:chgData name="천 성원" userId="9b0015a315ea0d4e" providerId="LiveId" clId="{14811A8A-2BC3-4D77-9F45-F9AD8C5A20F1}" dt="2021-07-26T05:50:32.753" v="7105" actId="1076"/>
          <ac:cxnSpMkLst>
            <pc:docMk/>
            <pc:sldMk cId="277060433" sldId="756"/>
            <ac:cxnSpMk id="8" creationId="{B822A587-3B1D-4119-8D58-0338CADEACBA}"/>
          </ac:cxnSpMkLst>
        </pc:cxnChg>
        <pc:cxnChg chg="add mod">
          <ac:chgData name="천 성원" userId="9b0015a315ea0d4e" providerId="LiveId" clId="{14811A8A-2BC3-4D77-9F45-F9AD8C5A20F1}" dt="2021-07-26T07:15:11.917" v="7122" actId="14100"/>
          <ac:cxnSpMkLst>
            <pc:docMk/>
            <pc:sldMk cId="277060433" sldId="756"/>
            <ac:cxnSpMk id="11" creationId="{213FD36D-6C39-45E6-9170-2B59F653CCE9}"/>
          </ac:cxnSpMkLst>
        </pc:cxnChg>
        <pc:cxnChg chg="add mod">
          <ac:chgData name="천 성원" userId="9b0015a315ea0d4e" providerId="LiveId" clId="{14811A8A-2BC3-4D77-9F45-F9AD8C5A20F1}" dt="2021-07-26T07:15:14.264" v="7123" actId="14100"/>
          <ac:cxnSpMkLst>
            <pc:docMk/>
            <pc:sldMk cId="277060433" sldId="756"/>
            <ac:cxnSpMk id="12" creationId="{FFE2B4FF-213B-44A5-886E-BF481645B7A8}"/>
          </ac:cxnSpMkLst>
        </pc:cxnChg>
      </pc:sldChg>
      <pc:sldChg chg="addSp delSp modSp new mod">
        <pc:chgData name="천 성원" userId="9b0015a315ea0d4e" providerId="LiveId" clId="{14811A8A-2BC3-4D77-9F45-F9AD8C5A20F1}" dt="2021-07-26T07:38:25.018" v="7144" actId="1076"/>
        <pc:sldMkLst>
          <pc:docMk/>
          <pc:sldMk cId="1483401461" sldId="757"/>
        </pc:sldMkLst>
        <pc:spChg chg="del">
          <ac:chgData name="천 성원" userId="9b0015a315ea0d4e" providerId="LiveId" clId="{14811A8A-2BC3-4D77-9F45-F9AD8C5A20F1}" dt="2021-07-26T07:38:13.128" v="7139"/>
          <ac:spMkLst>
            <pc:docMk/>
            <pc:sldMk cId="1483401461" sldId="757"/>
            <ac:spMk id="3" creationId="{39BF3E5F-7BCB-407D-B104-8E245C7A387C}"/>
          </ac:spMkLst>
        </pc:spChg>
        <pc:picChg chg="add mod">
          <ac:chgData name="천 성원" userId="9b0015a315ea0d4e" providerId="LiveId" clId="{14811A8A-2BC3-4D77-9F45-F9AD8C5A20F1}" dt="2021-07-26T07:38:25.018" v="7144" actId="1076"/>
          <ac:picMkLst>
            <pc:docMk/>
            <pc:sldMk cId="1483401461" sldId="757"/>
            <ac:picMk id="6" creationId="{41137B59-7EBC-45D3-B5B5-359456A7A44C}"/>
          </ac:picMkLst>
        </pc:picChg>
      </pc:sldChg>
      <pc:sldChg chg="addSp delSp modSp new mod">
        <pc:chgData name="천 성원" userId="9b0015a315ea0d4e" providerId="LiveId" clId="{14811A8A-2BC3-4D77-9F45-F9AD8C5A20F1}" dt="2021-07-26T07:39:46.755" v="7147" actId="21"/>
        <pc:sldMkLst>
          <pc:docMk/>
          <pc:sldMk cId="680689374" sldId="758"/>
        </pc:sldMkLst>
        <pc:spChg chg="del">
          <ac:chgData name="천 성원" userId="9b0015a315ea0d4e" providerId="LiveId" clId="{14811A8A-2BC3-4D77-9F45-F9AD8C5A20F1}" dt="2021-07-26T07:39:46.755" v="7147" actId="21"/>
          <ac:spMkLst>
            <pc:docMk/>
            <pc:sldMk cId="680689374" sldId="758"/>
            <ac:spMk id="3" creationId="{583D4ED9-BC3E-47D8-A11F-DA52C3028433}"/>
          </ac:spMkLst>
        </pc:spChg>
        <pc:picChg chg="add mod">
          <ac:chgData name="천 성원" userId="9b0015a315ea0d4e" providerId="LiveId" clId="{14811A8A-2BC3-4D77-9F45-F9AD8C5A20F1}" dt="2021-07-26T07:39:43.197" v="7146"/>
          <ac:picMkLst>
            <pc:docMk/>
            <pc:sldMk cId="680689374" sldId="758"/>
            <ac:picMk id="5" creationId="{D64F9C19-819F-49EF-B749-42205DBBB680}"/>
          </ac:picMkLst>
        </pc:picChg>
      </pc:sldChg>
      <pc:sldChg chg="new">
        <pc:chgData name="천 성원" userId="9b0015a315ea0d4e" providerId="LiveId" clId="{14811A8A-2BC3-4D77-9F45-F9AD8C5A20F1}" dt="2021-07-26T07:46:27.867" v="7148" actId="680"/>
        <pc:sldMkLst>
          <pc:docMk/>
          <pc:sldMk cId="2925651189" sldId="759"/>
        </pc:sldMkLst>
      </pc:sldChg>
      <pc:sldChg chg="new">
        <pc:chgData name="천 성원" userId="9b0015a315ea0d4e" providerId="LiveId" clId="{14811A8A-2BC3-4D77-9F45-F9AD8C5A20F1}" dt="2021-07-26T07:46:29.839" v="7149" actId="680"/>
        <pc:sldMkLst>
          <pc:docMk/>
          <pc:sldMk cId="3205504716" sldId="760"/>
        </pc:sldMkLst>
      </pc:sldChg>
    </pc:docChg>
  </pc:docChgLst>
  <pc:docChgLst>
    <pc:chgData name="천 성원" userId="9b0015a315ea0d4e" providerId="LiveId" clId="{706034F9-A898-4792-AA92-6C483A5A4D74}"/>
    <pc:docChg chg="undo custSel addSld delSld modSld">
      <pc:chgData name="천 성원" userId="9b0015a315ea0d4e" providerId="LiveId" clId="{706034F9-A898-4792-AA92-6C483A5A4D74}" dt="2021-08-02T08:34:39.952" v="1207" actId="1076"/>
      <pc:docMkLst>
        <pc:docMk/>
      </pc:docMkLst>
      <pc:sldChg chg="modSp mod">
        <pc:chgData name="천 성원" userId="9b0015a315ea0d4e" providerId="LiveId" clId="{706034F9-A898-4792-AA92-6C483A5A4D74}" dt="2021-08-02T07:03:37.059" v="95" actId="20577"/>
        <pc:sldMkLst>
          <pc:docMk/>
          <pc:sldMk cId="0" sldId="256"/>
        </pc:sldMkLst>
        <pc:spChg chg="mod">
          <ac:chgData name="천 성원" userId="9b0015a315ea0d4e" providerId="LiveId" clId="{706034F9-A898-4792-AA92-6C483A5A4D74}" dt="2021-08-02T07:03:37.059" v="9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del mod">
        <pc:chgData name="천 성원" userId="9b0015a315ea0d4e" providerId="LiveId" clId="{706034F9-A898-4792-AA92-6C483A5A4D74}" dt="2021-08-02T07:33:53.439" v="438" actId="2696"/>
        <pc:sldMkLst>
          <pc:docMk/>
          <pc:sldMk cId="2611150939" sldId="699"/>
        </pc:sldMkLst>
        <pc:spChg chg="mod">
          <ac:chgData name="천 성원" userId="9b0015a315ea0d4e" providerId="LiveId" clId="{706034F9-A898-4792-AA92-6C483A5A4D74}" dt="2021-07-28T05:51:12.042" v="93" actId="20577"/>
          <ac:spMkLst>
            <pc:docMk/>
            <pc:sldMk cId="2611150939" sldId="699"/>
            <ac:spMk id="2" creationId="{B169AC1A-EBE9-41E7-BB63-F41D6BED3E8D}"/>
          </ac:spMkLst>
        </pc:spChg>
        <pc:spChg chg="del mod">
          <ac:chgData name="천 성원" userId="9b0015a315ea0d4e" providerId="LiveId" clId="{706034F9-A898-4792-AA92-6C483A5A4D74}" dt="2021-08-02T07:05:24.083" v="97"/>
          <ac:spMkLst>
            <pc:docMk/>
            <pc:sldMk cId="2611150939" sldId="699"/>
            <ac:spMk id="3" creationId="{1C437DD9-1990-4D48-BE7E-2B15B4969693}"/>
          </ac:spMkLst>
        </pc:spChg>
        <pc:picChg chg="add mod ord">
          <ac:chgData name="천 성원" userId="9b0015a315ea0d4e" providerId="LiveId" clId="{706034F9-A898-4792-AA92-6C483A5A4D74}" dt="2021-08-02T07:05:28.704" v="100" actId="1076"/>
          <ac:picMkLst>
            <pc:docMk/>
            <pc:sldMk cId="2611150939" sldId="699"/>
            <ac:picMk id="6" creationId="{09E1E1BD-103D-4F36-BFC5-A5DAF242A504}"/>
          </ac:picMkLst>
        </pc:picChg>
      </pc:sldChg>
      <pc:sldChg chg="addSp delSp modSp new mod">
        <pc:chgData name="천 성원" userId="9b0015a315ea0d4e" providerId="LiveId" clId="{706034F9-A898-4792-AA92-6C483A5A4D74}" dt="2021-08-02T07:08:46.340" v="106" actId="962"/>
        <pc:sldMkLst>
          <pc:docMk/>
          <pc:sldMk cId="727142938" sldId="700"/>
        </pc:sldMkLst>
        <pc:spChg chg="del">
          <ac:chgData name="천 성원" userId="9b0015a315ea0d4e" providerId="LiveId" clId="{706034F9-A898-4792-AA92-6C483A5A4D74}" dt="2021-08-02T07:08:45.757" v="104"/>
          <ac:spMkLst>
            <pc:docMk/>
            <pc:sldMk cId="727142938" sldId="700"/>
            <ac:spMk id="3" creationId="{69F2AF3D-837A-402A-9083-FE72B9A5B5C0}"/>
          </ac:spMkLst>
        </pc:spChg>
        <pc:picChg chg="add mod ord">
          <ac:chgData name="천 성원" userId="9b0015a315ea0d4e" providerId="LiveId" clId="{706034F9-A898-4792-AA92-6C483A5A4D74}" dt="2021-08-02T07:08:46.340" v="106" actId="962"/>
          <ac:picMkLst>
            <pc:docMk/>
            <pc:sldMk cId="727142938" sldId="700"/>
            <ac:picMk id="6" creationId="{A09E6E29-6034-4A55-BF51-62C46EDFB46F}"/>
          </ac:picMkLst>
        </pc:picChg>
      </pc:sldChg>
      <pc:sldChg chg="del">
        <pc:chgData name="천 성원" userId="9b0015a315ea0d4e" providerId="LiveId" clId="{706034F9-A898-4792-AA92-6C483A5A4D74}" dt="2021-07-28T05:50:25.959" v="0" actId="2696"/>
        <pc:sldMkLst>
          <pc:docMk/>
          <pc:sldMk cId="2072905773" sldId="700"/>
        </pc:sldMkLst>
      </pc:sldChg>
      <pc:sldChg chg="addSp delSp modSp new mod">
        <pc:chgData name="천 성원" userId="9b0015a315ea0d4e" providerId="LiveId" clId="{706034F9-A898-4792-AA92-6C483A5A4D74}" dt="2021-08-02T07:10:57.839" v="209" actId="21"/>
        <pc:sldMkLst>
          <pc:docMk/>
          <pc:sldMk cId="314311963" sldId="701"/>
        </pc:sldMkLst>
        <pc:spChg chg="del">
          <ac:chgData name="천 성원" userId="9b0015a315ea0d4e" providerId="LiveId" clId="{706034F9-A898-4792-AA92-6C483A5A4D74}" dt="2021-08-02T07:08:52.267" v="108"/>
          <ac:spMkLst>
            <pc:docMk/>
            <pc:sldMk cId="314311963" sldId="701"/>
            <ac:spMk id="3" creationId="{1DCC3413-34A2-4218-991F-03C44B5AED0D}"/>
          </ac:spMkLst>
        </pc:spChg>
        <pc:spChg chg="add del mod">
          <ac:chgData name="천 성원" userId="9b0015a315ea0d4e" providerId="LiveId" clId="{706034F9-A898-4792-AA92-6C483A5A4D74}" dt="2021-08-02T07:09:54.451" v="122"/>
          <ac:spMkLst>
            <pc:docMk/>
            <pc:sldMk cId="314311963" sldId="701"/>
            <ac:spMk id="7" creationId="{7BFD1107-DD99-457D-9762-0AE5C55EBB79}"/>
          </ac:spMkLst>
        </pc:spChg>
        <pc:spChg chg="add del mod">
          <ac:chgData name="천 성원" userId="9b0015a315ea0d4e" providerId="LiveId" clId="{706034F9-A898-4792-AA92-6C483A5A4D74}" dt="2021-08-02T07:09:54.452" v="124"/>
          <ac:spMkLst>
            <pc:docMk/>
            <pc:sldMk cId="314311963" sldId="701"/>
            <ac:spMk id="8" creationId="{A9D784F7-D7EB-4B0F-BB87-8E07F6237A16}"/>
          </ac:spMkLst>
        </pc:spChg>
        <pc:spChg chg="add mod">
          <ac:chgData name="천 성원" userId="9b0015a315ea0d4e" providerId="LiveId" clId="{706034F9-A898-4792-AA92-6C483A5A4D74}" dt="2021-08-02T07:10:51.314" v="207" actId="1076"/>
          <ac:spMkLst>
            <pc:docMk/>
            <pc:sldMk cId="314311963" sldId="701"/>
            <ac:spMk id="9" creationId="{5B652BE5-B851-4913-A877-3D8AC2293C3B}"/>
          </ac:spMkLst>
        </pc:spChg>
        <pc:spChg chg="add del mod">
          <ac:chgData name="천 성원" userId="9b0015a315ea0d4e" providerId="LiveId" clId="{706034F9-A898-4792-AA92-6C483A5A4D74}" dt="2021-08-02T07:10:57.839" v="209" actId="21"/>
          <ac:spMkLst>
            <pc:docMk/>
            <pc:sldMk cId="314311963" sldId="701"/>
            <ac:spMk id="10" creationId="{2027BDF5-8D0F-4E10-A5DC-29CA4F03D4F8}"/>
          </ac:spMkLst>
        </pc:spChg>
        <pc:picChg chg="add mod ord">
          <ac:chgData name="천 성원" userId="9b0015a315ea0d4e" providerId="LiveId" clId="{706034F9-A898-4792-AA92-6C483A5A4D74}" dt="2021-08-02T07:10:52.564" v="208" actId="1076"/>
          <ac:picMkLst>
            <pc:docMk/>
            <pc:sldMk cId="314311963" sldId="701"/>
            <ac:picMk id="6" creationId="{665C5CD7-FFA1-4F33-9B8E-B221F1EED5EF}"/>
          </ac:picMkLst>
        </pc:picChg>
      </pc:sldChg>
      <pc:sldChg chg="del">
        <pc:chgData name="천 성원" userId="9b0015a315ea0d4e" providerId="LiveId" clId="{706034F9-A898-4792-AA92-6C483A5A4D74}" dt="2021-07-28T05:50:56.988" v="70" actId="2696"/>
        <pc:sldMkLst>
          <pc:docMk/>
          <pc:sldMk cId="3103188403" sldId="701"/>
        </pc:sldMkLst>
      </pc:sldChg>
      <pc:sldChg chg="addSp delSp modSp new mod">
        <pc:chgData name="천 성원" userId="9b0015a315ea0d4e" providerId="LiveId" clId="{706034F9-A898-4792-AA92-6C483A5A4D74}" dt="2021-08-02T07:19:09.527" v="419" actId="1076"/>
        <pc:sldMkLst>
          <pc:docMk/>
          <pc:sldMk cId="569640317" sldId="702"/>
        </pc:sldMkLst>
        <pc:spChg chg="add del">
          <ac:chgData name="천 성원" userId="9b0015a315ea0d4e" providerId="LiveId" clId="{706034F9-A898-4792-AA92-6C483A5A4D74}" dt="2021-08-02T07:11:04.909" v="212" actId="21"/>
          <ac:spMkLst>
            <pc:docMk/>
            <pc:sldMk cId="569640317" sldId="702"/>
            <ac:spMk id="3" creationId="{AC0FAB9F-55DD-438C-A16A-3BFF18BA75C0}"/>
          </ac:spMkLst>
        </pc:spChg>
        <pc:spChg chg="add del mod">
          <ac:chgData name="천 성원" userId="9b0015a315ea0d4e" providerId="LiveId" clId="{706034F9-A898-4792-AA92-6C483A5A4D74}" dt="2021-08-02T07:11:03.587" v="211"/>
          <ac:spMkLst>
            <pc:docMk/>
            <pc:sldMk cId="569640317" sldId="702"/>
            <ac:spMk id="5" creationId="{466FA1DD-A234-4C3E-AC9F-A3A25964D456}"/>
          </ac:spMkLst>
        </pc:spChg>
        <pc:spChg chg="add del mod">
          <ac:chgData name="천 성원" userId="9b0015a315ea0d4e" providerId="LiveId" clId="{706034F9-A898-4792-AA92-6C483A5A4D74}" dt="2021-08-02T07:11:07.011" v="214" actId="21"/>
          <ac:spMkLst>
            <pc:docMk/>
            <pc:sldMk cId="569640317" sldId="702"/>
            <ac:spMk id="6" creationId="{8DCEE9EC-3519-488F-A942-C94C7DAADDC9}"/>
          </ac:spMkLst>
        </pc:spChg>
        <pc:spChg chg="add del mod">
          <ac:chgData name="천 성원" userId="9b0015a315ea0d4e" providerId="LiveId" clId="{706034F9-A898-4792-AA92-6C483A5A4D74}" dt="2021-08-02T07:11:09.392" v="216" actId="21"/>
          <ac:spMkLst>
            <pc:docMk/>
            <pc:sldMk cId="569640317" sldId="702"/>
            <ac:spMk id="7" creationId="{F7CB5D67-56CA-4654-84FC-9CCF52581187}"/>
          </ac:spMkLst>
        </pc:spChg>
        <pc:spChg chg="add mod">
          <ac:chgData name="천 성원" userId="9b0015a315ea0d4e" providerId="LiveId" clId="{706034F9-A898-4792-AA92-6C483A5A4D74}" dt="2021-08-02T07:17:46.910" v="356" actId="20577"/>
          <ac:spMkLst>
            <pc:docMk/>
            <pc:sldMk cId="569640317" sldId="702"/>
            <ac:spMk id="8" creationId="{02A38F65-DFF1-4F32-8E18-D7434CBDFC2C}"/>
          </ac:spMkLst>
        </pc:spChg>
        <pc:spChg chg="add mod">
          <ac:chgData name="천 성원" userId="9b0015a315ea0d4e" providerId="LiveId" clId="{706034F9-A898-4792-AA92-6C483A5A4D74}" dt="2021-08-02T07:19:09.527" v="419" actId="1076"/>
          <ac:spMkLst>
            <pc:docMk/>
            <pc:sldMk cId="569640317" sldId="702"/>
            <ac:spMk id="11" creationId="{4DA359E7-36AE-4A79-B162-AD8D1F94606C}"/>
          </ac:spMkLst>
        </pc:spChg>
        <pc:picChg chg="add del mod">
          <ac:chgData name="천 성원" userId="9b0015a315ea0d4e" providerId="LiveId" clId="{706034F9-A898-4792-AA92-6C483A5A4D74}" dt="2021-08-02T07:17:16.021" v="332" actId="21"/>
          <ac:picMkLst>
            <pc:docMk/>
            <pc:sldMk cId="569640317" sldId="702"/>
            <ac:picMk id="10" creationId="{576EAC7E-5EA7-464F-8BB1-F7A6067B08A2}"/>
          </ac:picMkLst>
        </pc:picChg>
      </pc:sldChg>
      <pc:sldChg chg="del">
        <pc:chgData name="천 성원" userId="9b0015a315ea0d4e" providerId="LiveId" clId="{706034F9-A898-4792-AA92-6C483A5A4D74}" dt="2021-07-28T05:50:54.638" v="65" actId="2696"/>
        <pc:sldMkLst>
          <pc:docMk/>
          <pc:sldMk cId="3427184974" sldId="702"/>
        </pc:sldMkLst>
      </pc:sldChg>
      <pc:sldChg chg="addSp modSp new mod">
        <pc:chgData name="천 성원" userId="9b0015a315ea0d4e" providerId="LiveId" clId="{706034F9-A898-4792-AA92-6C483A5A4D74}" dt="2021-08-02T07:15:12.428" v="319" actId="1076"/>
        <pc:sldMkLst>
          <pc:docMk/>
          <pc:sldMk cId="2026340197" sldId="703"/>
        </pc:sldMkLst>
        <pc:spChg chg="mod">
          <ac:chgData name="천 성원" userId="9b0015a315ea0d4e" providerId="LiveId" clId="{706034F9-A898-4792-AA92-6C483A5A4D74}" dt="2021-08-02T07:11:42.518" v="267" actId="20577"/>
          <ac:spMkLst>
            <pc:docMk/>
            <pc:sldMk cId="2026340197" sldId="703"/>
            <ac:spMk id="3" creationId="{D31145DD-7357-4BE0-8D56-C95659B57109}"/>
          </ac:spMkLst>
        </pc:spChg>
        <pc:spChg chg="add mod">
          <ac:chgData name="천 성원" userId="9b0015a315ea0d4e" providerId="LiveId" clId="{706034F9-A898-4792-AA92-6C483A5A4D74}" dt="2021-08-02T07:13:32.082" v="287"/>
          <ac:spMkLst>
            <pc:docMk/>
            <pc:sldMk cId="2026340197" sldId="703"/>
            <ac:spMk id="12" creationId="{1A85C817-98F3-4CC2-BBEF-6137D2213952}"/>
          </ac:spMkLst>
        </pc:spChg>
        <pc:spChg chg="add mod">
          <ac:chgData name="천 성원" userId="9b0015a315ea0d4e" providerId="LiveId" clId="{706034F9-A898-4792-AA92-6C483A5A4D74}" dt="2021-08-02T07:13:41.710" v="299" actId="1076"/>
          <ac:spMkLst>
            <pc:docMk/>
            <pc:sldMk cId="2026340197" sldId="703"/>
            <ac:spMk id="13" creationId="{4792FACE-7AF2-4954-9A97-BAC5D083FC44}"/>
          </ac:spMkLst>
        </pc:spChg>
        <pc:spChg chg="add mod">
          <ac:chgData name="천 성원" userId="9b0015a315ea0d4e" providerId="LiveId" clId="{706034F9-A898-4792-AA92-6C483A5A4D74}" dt="2021-08-02T07:15:12.428" v="319" actId="1076"/>
          <ac:spMkLst>
            <pc:docMk/>
            <pc:sldMk cId="2026340197" sldId="703"/>
            <ac:spMk id="21" creationId="{FB94438E-2ECE-4A27-82A6-DA9C5E931D03}"/>
          </ac:spMkLst>
        </pc:spChg>
        <pc:picChg chg="add mod">
          <ac:chgData name="천 성원" userId="9b0015a315ea0d4e" providerId="LiveId" clId="{706034F9-A898-4792-AA92-6C483A5A4D74}" dt="2021-08-02T07:12:47.618" v="274" actId="14100"/>
          <ac:picMkLst>
            <pc:docMk/>
            <pc:sldMk cId="2026340197" sldId="703"/>
            <ac:picMk id="6" creationId="{C65F568E-393C-42B2-8FA8-CF43EDE6233C}"/>
          </ac:picMkLst>
        </pc:picChg>
        <pc:cxnChg chg="add mod">
          <ac:chgData name="천 성원" userId="9b0015a315ea0d4e" providerId="LiveId" clId="{706034F9-A898-4792-AA92-6C483A5A4D74}" dt="2021-08-02T07:13:23.233" v="278" actId="14100"/>
          <ac:cxnSpMkLst>
            <pc:docMk/>
            <pc:sldMk cId="2026340197" sldId="703"/>
            <ac:cxnSpMk id="8" creationId="{50CCD8E3-DDDE-4D31-8414-2489A15807EB}"/>
          </ac:cxnSpMkLst>
        </pc:cxnChg>
        <pc:cxnChg chg="add mod">
          <ac:chgData name="천 성원" userId="9b0015a315ea0d4e" providerId="LiveId" clId="{706034F9-A898-4792-AA92-6C483A5A4D74}" dt="2021-08-02T07:14:06.301" v="303" actId="14100"/>
          <ac:cxnSpMkLst>
            <pc:docMk/>
            <pc:sldMk cId="2026340197" sldId="703"/>
            <ac:cxnSpMk id="14" creationId="{82F49AFF-774A-44A6-AFA3-29360F5EF539}"/>
          </ac:cxnSpMkLst>
        </pc:cxnChg>
        <pc:cxnChg chg="add mod">
          <ac:chgData name="천 성원" userId="9b0015a315ea0d4e" providerId="LiveId" clId="{706034F9-A898-4792-AA92-6C483A5A4D74}" dt="2021-08-02T07:14:51.406" v="309" actId="14100"/>
          <ac:cxnSpMkLst>
            <pc:docMk/>
            <pc:sldMk cId="2026340197" sldId="703"/>
            <ac:cxnSpMk id="17" creationId="{C3A701E0-D487-4857-84AA-C85285BFB0BD}"/>
          </ac:cxnSpMkLst>
        </pc:cxnChg>
      </pc:sldChg>
      <pc:sldChg chg="del">
        <pc:chgData name="천 성원" userId="9b0015a315ea0d4e" providerId="LiveId" clId="{706034F9-A898-4792-AA92-6C483A5A4D74}" dt="2021-07-28T05:50:54.392" v="64" actId="2696"/>
        <pc:sldMkLst>
          <pc:docMk/>
          <pc:sldMk cId="2176756389" sldId="703"/>
        </pc:sldMkLst>
      </pc:sldChg>
      <pc:sldChg chg="addSp delSp modSp new mod">
        <pc:chgData name="천 성원" userId="9b0015a315ea0d4e" providerId="LiveId" clId="{706034F9-A898-4792-AA92-6C483A5A4D74}" dt="2021-08-02T07:44:06.392" v="656" actId="1076"/>
        <pc:sldMkLst>
          <pc:docMk/>
          <pc:sldMk cId="1817665185" sldId="704"/>
        </pc:sldMkLst>
        <pc:spChg chg="del">
          <ac:chgData name="천 성원" userId="9b0015a315ea0d4e" providerId="LiveId" clId="{706034F9-A898-4792-AA92-6C483A5A4D74}" dt="2021-08-02T07:17:13.511" v="331" actId="21"/>
          <ac:spMkLst>
            <pc:docMk/>
            <pc:sldMk cId="1817665185" sldId="704"/>
            <ac:spMk id="3" creationId="{9D9E8D9C-1434-4103-A0C3-E563A2D19D14}"/>
          </ac:spMkLst>
        </pc:spChg>
        <pc:spChg chg="add mod">
          <ac:chgData name="천 성원" userId="9b0015a315ea0d4e" providerId="LiveId" clId="{706034F9-A898-4792-AA92-6C483A5A4D74}" dt="2021-08-02T07:31:35.265" v="437" actId="1076"/>
          <ac:spMkLst>
            <pc:docMk/>
            <pc:sldMk cId="1817665185" sldId="704"/>
            <ac:spMk id="6" creationId="{88FC1792-C6E9-4F7D-9431-223E5F3EBAB8}"/>
          </ac:spMkLst>
        </pc:spChg>
        <pc:spChg chg="add mod">
          <ac:chgData name="천 성원" userId="9b0015a315ea0d4e" providerId="LiveId" clId="{706034F9-A898-4792-AA92-6C483A5A4D74}" dt="2021-08-02T07:35:39.209" v="494" actId="20577"/>
          <ac:spMkLst>
            <pc:docMk/>
            <pc:sldMk cId="1817665185" sldId="704"/>
            <ac:spMk id="22" creationId="{C4C2CB38-0A72-4B4E-9F25-0690B79C9B12}"/>
          </ac:spMkLst>
        </pc:spChg>
        <pc:spChg chg="add mod">
          <ac:chgData name="천 성원" userId="9b0015a315ea0d4e" providerId="LiveId" clId="{706034F9-A898-4792-AA92-6C483A5A4D74}" dt="2021-08-02T07:44:03.494" v="655" actId="1076"/>
          <ac:spMkLst>
            <pc:docMk/>
            <pc:sldMk cId="1817665185" sldId="704"/>
            <ac:spMk id="32" creationId="{DCF4122F-C869-4A81-B749-2799F3C270A3}"/>
          </ac:spMkLst>
        </pc:spChg>
        <pc:spChg chg="add mod">
          <ac:chgData name="천 성원" userId="9b0015a315ea0d4e" providerId="LiveId" clId="{706034F9-A898-4792-AA92-6C483A5A4D74}" dt="2021-08-02T07:42:33.049" v="600" actId="1076"/>
          <ac:spMkLst>
            <pc:docMk/>
            <pc:sldMk cId="1817665185" sldId="704"/>
            <ac:spMk id="33" creationId="{10F3E2AA-2992-4C98-8687-B8F5924C1DE8}"/>
          </ac:spMkLst>
        </pc:spChg>
        <pc:spChg chg="add mod">
          <ac:chgData name="천 성원" userId="9b0015a315ea0d4e" providerId="LiveId" clId="{706034F9-A898-4792-AA92-6C483A5A4D74}" dt="2021-08-02T07:40:30.697" v="568" actId="20577"/>
          <ac:spMkLst>
            <pc:docMk/>
            <pc:sldMk cId="1817665185" sldId="704"/>
            <ac:spMk id="34" creationId="{97071FC9-FA60-40C0-AA17-FBC1FA9E33E5}"/>
          </ac:spMkLst>
        </pc:spChg>
        <pc:spChg chg="add mod">
          <ac:chgData name="천 성원" userId="9b0015a315ea0d4e" providerId="LiveId" clId="{706034F9-A898-4792-AA92-6C483A5A4D74}" dt="2021-08-02T07:43:16.123" v="638" actId="164"/>
          <ac:spMkLst>
            <pc:docMk/>
            <pc:sldMk cId="1817665185" sldId="704"/>
            <ac:spMk id="42" creationId="{9914A58C-7917-4B01-A88E-887A5E7E0B9D}"/>
          </ac:spMkLst>
        </pc:spChg>
        <pc:spChg chg="add mod">
          <ac:chgData name="천 성원" userId="9b0015a315ea0d4e" providerId="LiveId" clId="{706034F9-A898-4792-AA92-6C483A5A4D74}" dt="2021-08-02T07:42:48.424" v="611" actId="1076"/>
          <ac:spMkLst>
            <pc:docMk/>
            <pc:sldMk cId="1817665185" sldId="704"/>
            <ac:spMk id="50" creationId="{908E7359-D3BD-4A6F-A771-3A2DF0E5DD09}"/>
          </ac:spMkLst>
        </pc:spChg>
        <pc:spChg chg="add mod">
          <ac:chgData name="천 성원" userId="9b0015a315ea0d4e" providerId="LiveId" clId="{706034F9-A898-4792-AA92-6C483A5A4D74}" dt="2021-08-02T07:42:57.096" v="625" actId="20577"/>
          <ac:spMkLst>
            <pc:docMk/>
            <pc:sldMk cId="1817665185" sldId="704"/>
            <ac:spMk id="51" creationId="{27192057-7328-44CD-81DF-494502A4BA2A}"/>
          </ac:spMkLst>
        </pc:spChg>
        <pc:spChg chg="add mod">
          <ac:chgData name="천 성원" userId="9b0015a315ea0d4e" providerId="LiveId" clId="{706034F9-A898-4792-AA92-6C483A5A4D74}" dt="2021-08-02T07:43:03.987" v="637" actId="20577"/>
          <ac:spMkLst>
            <pc:docMk/>
            <pc:sldMk cId="1817665185" sldId="704"/>
            <ac:spMk id="52" creationId="{C045EC49-DE00-41DF-9ABC-D12B3D3CAC5D}"/>
          </ac:spMkLst>
        </pc:spChg>
        <pc:spChg chg="mod">
          <ac:chgData name="천 성원" userId="9b0015a315ea0d4e" providerId="LiveId" clId="{706034F9-A898-4792-AA92-6C483A5A4D74}" dt="2021-08-02T07:43:37.525" v="649" actId="1076"/>
          <ac:spMkLst>
            <pc:docMk/>
            <pc:sldMk cId="1817665185" sldId="704"/>
            <ac:spMk id="57" creationId="{3BABE49A-032B-4AFB-9147-C6D874818F7E}"/>
          </ac:spMkLst>
        </pc:spChg>
        <pc:spChg chg="mod">
          <ac:chgData name="천 성원" userId="9b0015a315ea0d4e" providerId="LiveId" clId="{706034F9-A898-4792-AA92-6C483A5A4D74}" dt="2021-08-02T07:43:49.668" v="651"/>
          <ac:spMkLst>
            <pc:docMk/>
            <pc:sldMk cId="1817665185" sldId="704"/>
            <ac:spMk id="61" creationId="{63875532-AE70-4111-A727-D141C5C11190}"/>
          </ac:spMkLst>
        </pc:spChg>
        <pc:spChg chg="mod">
          <ac:chgData name="천 성원" userId="9b0015a315ea0d4e" providerId="LiveId" clId="{706034F9-A898-4792-AA92-6C483A5A4D74}" dt="2021-08-02T07:43:52.621" v="653"/>
          <ac:spMkLst>
            <pc:docMk/>
            <pc:sldMk cId="1817665185" sldId="704"/>
            <ac:spMk id="65" creationId="{044D0AD8-EA05-4359-86F8-A87A06A6DF72}"/>
          </ac:spMkLst>
        </pc:spChg>
        <pc:grpChg chg="add del mod">
          <ac:chgData name="천 성원" userId="9b0015a315ea0d4e" providerId="LiveId" clId="{706034F9-A898-4792-AA92-6C483A5A4D74}" dt="2021-08-02T07:37:33.808" v="497" actId="165"/>
          <ac:grpSpMkLst>
            <pc:docMk/>
            <pc:sldMk cId="1817665185" sldId="704"/>
            <ac:grpSpMk id="23" creationId="{0C142B98-C964-46D6-B028-AA6652EA192E}"/>
          </ac:grpSpMkLst>
        </pc:grpChg>
        <pc:grpChg chg="add mod">
          <ac:chgData name="천 성원" userId="9b0015a315ea0d4e" providerId="LiveId" clId="{706034F9-A898-4792-AA92-6C483A5A4D74}" dt="2021-08-02T07:37:39.080" v="498" actId="164"/>
          <ac:grpSpMkLst>
            <pc:docMk/>
            <pc:sldMk cId="1817665185" sldId="704"/>
            <ac:grpSpMk id="24" creationId="{C815EB54-553E-43DE-B69E-0344B20EC27D}"/>
          </ac:grpSpMkLst>
        </pc:grpChg>
        <pc:grpChg chg="add mod">
          <ac:chgData name="천 성원" userId="9b0015a315ea0d4e" providerId="LiveId" clId="{706034F9-A898-4792-AA92-6C483A5A4D74}" dt="2021-08-02T07:38:13.949" v="505" actId="14100"/>
          <ac:grpSpMkLst>
            <pc:docMk/>
            <pc:sldMk cId="1817665185" sldId="704"/>
            <ac:grpSpMk id="25" creationId="{FA762D90-87C4-4FAF-B298-109AE1401F65}"/>
          </ac:grpSpMkLst>
        </pc:grpChg>
        <pc:grpChg chg="add mod">
          <ac:chgData name="천 성원" userId="9b0015a315ea0d4e" providerId="LiveId" clId="{706034F9-A898-4792-AA92-6C483A5A4D74}" dt="2021-08-02T07:44:06.392" v="656" actId="1076"/>
          <ac:grpSpMkLst>
            <pc:docMk/>
            <pc:sldMk cId="1817665185" sldId="704"/>
            <ac:grpSpMk id="53" creationId="{E25DF8A2-9A76-4A8D-85ED-2E17C8C952C4}"/>
          </ac:grpSpMkLst>
        </pc:grpChg>
        <pc:grpChg chg="add mod">
          <ac:chgData name="천 성원" userId="9b0015a315ea0d4e" providerId="LiveId" clId="{706034F9-A898-4792-AA92-6C483A5A4D74}" dt="2021-08-02T07:43:47.738" v="650" actId="14100"/>
          <ac:grpSpMkLst>
            <pc:docMk/>
            <pc:sldMk cId="1817665185" sldId="704"/>
            <ac:grpSpMk id="54" creationId="{7948CA27-7C23-48F2-BC6B-4B1B7078E2AA}"/>
          </ac:grpSpMkLst>
        </pc:grpChg>
        <pc:grpChg chg="add mod">
          <ac:chgData name="천 성원" userId="9b0015a315ea0d4e" providerId="LiveId" clId="{706034F9-A898-4792-AA92-6C483A5A4D74}" dt="2021-08-02T07:43:52.242" v="652" actId="1076"/>
          <ac:grpSpMkLst>
            <pc:docMk/>
            <pc:sldMk cId="1817665185" sldId="704"/>
            <ac:grpSpMk id="58" creationId="{0C7FF0D0-BBF9-4F20-B89D-99CCDA90105B}"/>
          </ac:grpSpMkLst>
        </pc:grpChg>
        <pc:grpChg chg="add mod">
          <ac:chgData name="천 성원" userId="9b0015a315ea0d4e" providerId="LiveId" clId="{706034F9-A898-4792-AA92-6C483A5A4D74}" dt="2021-08-02T07:43:56.863" v="654" actId="1076"/>
          <ac:grpSpMkLst>
            <pc:docMk/>
            <pc:sldMk cId="1817665185" sldId="704"/>
            <ac:grpSpMk id="62" creationId="{A2724A38-CD24-422D-B67E-2492FFB2B608}"/>
          </ac:grpSpMkLst>
        </pc:grpChg>
        <pc:picChg chg="add mod topLvl">
          <ac:chgData name="천 성원" userId="9b0015a315ea0d4e" providerId="LiveId" clId="{706034F9-A898-4792-AA92-6C483A5A4D74}" dt="2021-08-02T07:37:33.808" v="497" actId="165"/>
          <ac:picMkLst>
            <pc:docMk/>
            <pc:sldMk cId="1817665185" sldId="704"/>
            <ac:picMk id="5" creationId="{36661334-4394-4EF0-89AF-7B49C940512C}"/>
          </ac:picMkLst>
        </pc:picChg>
        <pc:cxnChg chg="add mod topLvl">
          <ac:chgData name="천 성원" userId="9b0015a315ea0d4e" providerId="LiveId" clId="{706034F9-A898-4792-AA92-6C483A5A4D74}" dt="2021-08-02T07:37:57.584" v="502" actId="1076"/>
          <ac:cxnSpMkLst>
            <pc:docMk/>
            <pc:sldMk cId="1817665185" sldId="704"/>
            <ac:cxnSpMk id="8" creationId="{C21868B2-7958-4E31-AD80-0515A3469828}"/>
          </ac:cxnSpMkLst>
        </pc:cxnChg>
        <pc:cxnChg chg="add mod topLvl">
          <ac:chgData name="천 성원" userId="9b0015a315ea0d4e" providerId="LiveId" clId="{706034F9-A898-4792-AA92-6C483A5A4D74}" dt="2021-08-02T07:37:39.080" v="498" actId="164"/>
          <ac:cxnSpMkLst>
            <pc:docMk/>
            <pc:sldMk cId="1817665185" sldId="704"/>
            <ac:cxnSpMk id="10" creationId="{D765E884-7C5B-4F94-859B-30B2C7D02033}"/>
          </ac:cxnSpMkLst>
        </pc:cxnChg>
        <pc:cxnChg chg="add mod topLvl">
          <ac:chgData name="천 성원" userId="9b0015a315ea0d4e" providerId="LiveId" clId="{706034F9-A898-4792-AA92-6C483A5A4D74}" dt="2021-08-02T07:37:53.305" v="501" actId="1076"/>
          <ac:cxnSpMkLst>
            <pc:docMk/>
            <pc:sldMk cId="1817665185" sldId="704"/>
            <ac:cxnSpMk id="14" creationId="{0C4A4703-F28D-40CF-98DD-4DDEF9AFF1EF}"/>
          </ac:cxnSpMkLst>
        </pc:cxnChg>
        <pc:cxnChg chg="add mod topLvl">
          <ac:chgData name="천 성원" userId="9b0015a315ea0d4e" providerId="LiveId" clId="{706034F9-A898-4792-AA92-6C483A5A4D74}" dt="2021-08-02T07:37:39.080" v="498" actId="164"/>
          <ac:cxnSpMkLst>
            <pc:docMk/>
            <pc:sldMk cId="1817665185" sldId="704"/>
            <ac:cxnSpMk id="19" creationId="{0500CBA7-7D29-443F-A626-5D40CE4C9DBE}"/>
          </ac:cxnSpMkLst>
        </pc:cxnChg>
        <pc:cxnChg chg="mod">
          <ac:chgData name="천 성원" userId="9b0015a315ea0d4e" providerId="LiveId" clId="{706034F9-A898-4792-AA92-6C483A5A4D74}" dt="2021-08-02T07:38:38.699" v="509" actId="14100"/>
          <ac:cxnSpMkLst>
            <pc:docMk/>
            <pc:sldMk cId="1817665185" sldId="704"/>
            <ac:cxnSpMk id="26" creationId="{ACE03E6A-CDA9-4EB9-A147-AB1359A1FDF8}"/>
          </ac:cxnSpMkLst>
        </pc:cxnChg>
        <pc:cxnChg chg="mod">
          <ac:chgData name="천 성원" userId="9b0015a315ea0d4e" providerId="LiveId" clId="{706034F9-A898-4792-AA92-6C483A5A4D74}" dt="2021-08-02T07:37:41.844" v="499"/>
          <ac:cxnSpMkLst>
            <pc:docMk/>
            <pc:sldMk cId="1817665185" sldId="704"/>
            <ac:cxnSpMk id="27" creationId="{7212238B-4398-4985-8AE2-C383B74887C4}"/>
          </ac:cxnSpMkLst>
        </pc:cxnChg>
        <pc:cxnChg chg="mod">
          <ac:chgData name="천 성원" userId="9b0015a315ea0d4e" providerId="LiveId" clId="{706034F9-A898-4792-AA92-6C483A5A4D74}" dt="2021-08-02T07:38:29.669" v="508" actId="1076"/>
          <ac:cxnSpMkLst>
            <pc:docMk/>
            <pc:sldMk cId="1817665185" sldId="704"/>
            <ac:cxnSpMk id="28" creationId="{D0CAB0D5-0250-4CCA-B2A1-859F1CC1D422}"/>
          </ac:cxnSpMkLst>
        </pc:cxnChg>
        <pc:cxnChg chg="mod">
          <ac:chgData name="천 성원" userId="9b0015a315ea0d4e" providerId="LiveId" clId="{706034F9-A898-4792-AA92-6C483A5A4D74}" dt="2021-08-02T07:39:23.590" v="510" actId="14100"/>
          <ac:cxnSpMkLst>
            <pc:docMk/>
            <pc:sldMk cId="1817665185" sldId="704"/>
            <ac:cxnSpMk id="29" creationId="{6065F344-E497-4CFF-9E55-E5E0FF92F251}"/>
          </ac:cxnSpMkLst>
        </pc:cxnChg>
        <pc:cxnChg chg="add mod">
          <ac:chgData name="천 성원" userId="9b0015a315ea0d4e" providerId="LiveId" clId="{706034F9-A898-4792-AA92-6C483A5A4D74}" dt="2021-08-02T07:43:16.123" v="638" actId="164"/>
          <ac:cxnSpMkLst>
            <pc:docMk/>
            <pc:sldMk cId="1817665185" sldId="704"/>
            <ac:cxnSpMk id="35" creationId="{3AE4106C-7879-44DD-B546-0AE524301928}"/>
          </ac:cxnSpMkLst>
        </pc:cxnChg>
        <pc:cxnChg chg="add mod">
          <ac:chgData name="천 성원" userId="9b0015a315ea0d4e" providerId="LiveId" clId="{706034F9-A898-4792-AA92-6C483A5A4D74}" dt="2021-08-02T07:43:16.123" v="638" actId="164"/>
          <ac:cxnSpMkLst>
            <pc:docMk/>
            <pc:sldMk cId="1817665185" sldId="704"/>
            <ac:cxnSpMk id="39" creationId="{04C95F02-7E21-4A89-AEDB-F6CAEFF74AD0}"/>
          </ac:cxnSpMkLst>
        </pc:cxnChg>
        <pc:cxnChg chg="add mod">
          <ac:chgData name="천 성원" userId="9b0015a315ea0d4e" providerId="LiveId" clId="{706034F9-A898-4792-AA92-6C483A5A4D74}" dt="2021-08-02T07:42:12.734" v="592" actId="14100"/>
          <ac:cxnSpMkLst>
            <pc:docMk/>
            <pc:sldMk cId="1817665185" sldId="704"/>
            <ac:cxnSpMk id="43" creationId="{BDD3FCA4-853D-4C04-8708-E1969DBCDADD}"/>
          </ac:cxnSpMkLst>
        </pc:cxnChg>
        <pc:cxnChg chg="add mod">
          <ac:chgData name="천 성원" userId="9b0015a315ea0d4e" providerId="LiveId" clId="{706034F9-A898-4792-AA92-6C483A5A4D74}" dt="2021-08-02T07:42:19.214" v="595" actId="14100"/>
          <ac:cxnSpMkLst>
            <pc:docMk/>
            <pc:sldMk cId="1817665185" sldId="704"/>
            <ac:cxnSpMk id="45" creationId="{462CF72F-152A-4DD4-BD06-F2FAC51B4F16}"/>
          </ac:cxnSpMkLst>
        </pc:cxnChg>
        <pc:cxnChg chg="add mod">
          <ac:chgData name="천 성원" userId="9b0015a315ea0d4e" providerId="LiveId" clId="{706034F9-A898-4792-AA92-6C483A5A4D74}" dt="2021-08-02T07:42:25.623" v="598" actId="14100"/>
          <ac:cxnSpMkLst>
            <pc:docMk/>
            <pc:sldMk cId="1817665185" sldId="704"/>
            <ac:cxnSpMk id="48" creationId="{E1B31FAD-0550-43B1-890F-42609F24A32F}"/>
          </ac:cxnSpMkLst>
        </pc:cxnChg>
        <pc:cxnChg chg="mod">
          <ac:chgData name="천 성원" userId="9b0015a315ea0d4e" providerId="LiveId" clId="{706034F9-A898-4792-AA92-6C483A5A4D74}" dt="2021-08-02T07:43:17.570" v="639"/>
          <ac:cxnSpMkLst>
            <pc:docMk/>
            <pc:sldMk cId="1817665185" sldId="704"/>
            <ac:cxnSpMk id="55" creationId="{C8BA518A-6787-41CE-8BA8-8BD3EE19745D}"/>
          </ac:cxnSpMkLst>
        </pc:cxnChg>
        <pc:cxnChg chg="mod">
          <ac:chgData name="천 성원" userId="9b0015a315ea0d4e" providerId="LiveId" clId="{706034F9-A898-4792-AA92-6C483A5A4D74}" dt="2021-08-02T07:43:17.570" v="639"/>
          <ac:cxnSpMkLst>
            <pc:docMk/>
            <pc:sldMk cId="1817665185" sldId="704"/>
            <ac:cxnSpMk id="56" creationId="{05F3FABA-61CD-41C7-B95A-233D756DD982}"/>
          </ac:cxnSpMkLst>
        </pc:cxnChg>
        <pc:cxnChg chg="mod">
          <ac:chgData name="천 성원" userId="9b0015a315ea0d4e" providerId="LiveId" clId="{706034F9-A898-4792-AA92-6C483A5A4D74}" dt="2021-08-02T07:43:49.668" v="651"/>
          <ac:cxnSpMkLst>
            <pc:docMk/>
            <pc:sldMk cId="1817665185" sldId="704"/>
            <ac:cxnSpMk id="59" creationId="{811FB0D9-CA08-4A52-A88D-A6BBF5D1E03D}"/>
          </ac:cxnSpMkLst>
        </pc:cxnChg>
        <pc:cxnChg chg="mod">
          <ac:chgData name="천 성원" userId="9b0015a315ea0d4e" providerId="LiveId" clId="{706034F9-A898-4792-AA92-6C483A5A4D74}" dt="2021-08-02T07:43:49.668" v="651"/>
          <ac:cxnSpMkLst>
            <pc:docMk/>
            <pc:sldMk cId="1817665185" sldId="704"/>
            <ac:cxnSpMk id="60" creationId="{587B98F9-2618-462B-A8ED-241D88A1B709}"/>
          </ac:cxnSpMkLst>
        </pc:cxnChg>
        <pc:cxnChg chg="mod">
          <ac:chgData name="천 성원" userId="9b0015a315ea0d4e" providerId="LiveId" clId="{706034F9-A898-4792-AA92-6C483A5A4D74}" dt="2021-08-02T07:43:52.621" v="653"/>
          <ac:cxnSpMkLst>
            <pc:docMk/>
            <pc:sldMk cId="1817665185" sldId="704"/>
            <ac:cxnSpMk id="63" creationId="{6C6EC7A5-A52D-451D-9DF2-B04F6D3E7730}"/>
          </ac:cxnSpMkLst>
        </pc:cxnChg>
        <pc:cxnChg chg="mod">
          <ac:chgData name="천 성원" userId="9b0015a315ea0d4e" providerId="LiveId" clId="{706034F9-A898-4792-AA92-6C483A5A4D74}" dt="2021-08-02T07:43:52.621" v="653"/>
          <ac:cxnSpMkLst>
            <pc:docMk/>
            <pc:sldMk cId="1817665185" sldId="704"/>
            <ac:cxnSpMk id="64" creationId="{EC956680-DB4C-4C5E-BA1E-4AE30B544E0A}"/>
          </ac:cxnSpMkLst>
        </pc:cxnChg>
      </pc:sldChg>
      <pc:sldChg chg="del">
        <pc:chgData name="천 성원" userId="9b0015a315ea0d4e" providerId="LiveId" clId="{706034F9-A898-4792-AA92-6C483A5A4D74}" dt="2021-07-28T05:50:54.166" v="63" actId="2696"/>
        <pc:sldMkLst>
          <pc:docMk/>
          <pc:sldMk cId="3474822104" sldId="704"/>
        </pc:sldMkLst>
      </pc:sldChg>
      <pc:sldChg chg="addSp delSp modSp new mod">
        <pc:chgData name="천 성원" userId="9b0015a315ea0d4e" providerId="LiveId" clId="{706034F9-A898-4792-AA92-6C483A5A4D74}" dt="2021-08-02T08:00:05.321" v="800" actId="1076"/>
        <pc:sldMkLst>
          <pc:docMk/>
          <pc:sldMk cId="2649111085" sldId="705"/>
        </pc:sldMkLst>
        <pc:spChg chg="del">
          <ac:chgData name="천 성원" userId="9b0015a315ea0d4e" providerId="LiveId" clId="{706034F9-A898-4792-AA92-6C483A5A4D74}" dt="2021-08-02T07:59:02.451" v="658" actId="21"/>
          <ac:spMkLst>
            <pc:docMk/>
            <pc:sldMk cId="2649111085" sldId="705"/>
            <ac:spMk id="3" creationId="{932EEA04-E4F7-44C5-B356-6ECC91D4954B}"/>
          </ac:spMkLst>
        </pc:spChg>
        <pc:spChg chg="add mod">
          <ac:chgData name="천 성원" userId="9b0015a315ea0d4e" providerId="LiveId" clId="{706034F9-A898-4792-AA92-6C483A5A4D74}" dt="2021-08-02T08:00:05.321" v="800" actId="1076"/>
          <ac:spMkLst>
            <pc:docMk/>
            <pc:sldMk cId="2649111085" sldId="705"/>
            <ac:spMk id="5" creationId="{0CB221BE-A8BA-4178-B55B-862FD1BBA144}"/>
          </ac:spMkLst>
        </pc:spChg>
      </pc:sldChg>
      <pc:sldChg chg="del">
        <pc:chgData name="천 성원" userId="9b0015a315ea0d4e" providerId="LiveId" clId="{706034F9-A898-4792-AA92-6C483A5A4D74}" dt="2021-07-28T05:50:41.186" v="10" actId="2696"/>
        <pc:sldMkLst>
          <pc:docMk/>
          <pc:sldMk cId="4139876278" sldId="705"/>
        </pc:sldMkLst>
      </pc:sldChg>
      <pc:sldChg chg="del">
        <pc:chgData name="천 성원" userId="9b0015a315ea0d4e" providerId="LiveId" clId="{706034F9-A898-4792-AA92-6C483A5A4D74}" dt="2021-07-28T05:50:52.543" v="58" actId="2696"/>
        <pc:sldMkLst>
          <pc:docMk/>
          <pc:sldMk cId="173425087" sldId="706"/>
        </pc:sldMkLst>
      </pc:sldChg>
      <pc:sldChg chg="addSp delSp modSp new mod">
        <pc:chgData name="천 성원" userId="9b0015a315ea0d4e" providerId="LiveId" clId="{706034F9-A898-4792-AA92-6C483A5A4D74}" dt="2021-08-02T08:19:22.548" v="1113" actId="1036"/>
        <pc:sldMkLst>
          <pc:docMk/>
          <pc:sldMk cId="696049020" sldId="706"/>
        </pc:sldMkLst>
        <pc:spChg chg="mod">
          <ac:chgData name="천 성원" userId="9b0015a315ea0d4e" providerId="LiveId" clId="{706034F9-A898-4792-AA92-6C483A5A4D74}" dt="2021-08-02T08:00:27.416" v="825" actId="20577"/>
          <ac:spMkLst>
            <pc:docMk/>
            <pc:sldMk cId="696049020" sldId="706"/>
            <ac:spMk id="3" creationId="{9A337960-E38C-4B74-9800-E6CAC963FF75}"/>
          </ac:spMkLst>
        </pc:spChg>
        <pc:spChg chg="add mod">
          <ac:chgData name="천 성원" userId="9b0015a315ea0d4e" providerId="LiveId" clId="{706034F9-A898-4792-AA92-6C483A5A4D74}" dt="2021-08-02T08:19:22.548" v="1113" actId="1036"/>
          <ac:spMkLst>
            <pc:docMk/>
            <pc:sldMk cId="696049020" sldId="706"/>
            <ac:spMk id="9" creationId="{4E01C4D7-8767-45F3-A081-A2D61A6921DF}"/>
          </ac:spMkLst>
        </pc:spChg>
        <pc:picChg chg="add mod">
          <ac:chgData name="천 성원" userId="9b0015a315ea0d4e" providerId="LiveId" clId="{706034F9-A898-4792-AA92-6C483A5A4D74}" dt="2021-08-02T08:19:19.908" v="1106" actId="1076"/>
          <ac:picMkLst>
            <pc:docMk/>
            <pc:sldMk cId="696049020" sldId="706"/>
            <ac:picMk id="6" creationId="{73AF4E0E-1778-4FC9-A69C-355FAE8D763A}"/>
          </ac:picMkLst>
        </pc:picChg>
        <pc:picChg chg="add del mod">
          <ac:chgData name="천 성원" userId="9b0015a315ea0d4e" providerId="LiveId" clId="{706034F9-A898-4792-AA92-6C483A5A4D74}" dt="2021-08-02T08:04:54.074" v="844" actId="21"/>
          <ac:picMkLst>
            <pc:docMk/>
            <pc:sldMk cId="696049020" sldId="706"/>
            <ac:picMk id="8" creationId="{F533694F-B2CD-42E6-919D-2F0C6F290A85}"/>
          </ac:picMkLst>
        </pc:picChg>
      </pc:sldChg>
      <pc:sldChg chg="del">
        <pc:chgData name="천 성원" userId="9b0015a315ea0d4e" providerId="LiveId" clId="{706034F9-A898-4792-AA92-6C483A5A4D74}" dt="2021-07-28T05:50:52.321" v="57" actId="2696"/>
        <pc:sldMkLst>
          <pc:docMk/>
          <pc:sldMk cId="1221998624" sldId="707"/>
        </pc:sldMkLst>
      </pc:sldChg>
      <pc:sldChg chg="addSp delSp modSp new mod">
        <pc:chgData name="천 성원" userId="9b0015a315ea0d4e" providerId="LiveId" clId="{706034F9-A898-4792-AA92-6C483A5A4D74}" dt="2021-08-02T08:04:52.771" v="843"/>
        <pc:sldMkLst>
          <pc:docMk/>
          <pc:sldMk cId="2169808464" sldId="707"/>
        </pc:sldMkLst>
        <pc:spChg chg="del">
          <ac:chgData name="천 성원" userId="9b0015a315ea0d4e" providerId="LiveId" clId="{706034F9-A898-4792-AA92-6C483A5A4D74}" dt="2021-08-02T08:04:47.062" v="840" actId="21"/>
          <ac:spMkLst>
            <pc:docMk/>
            <pc:sldMk cId="2169808464" sldId="707"/>
            <ac:spMk id="3" creationId="{6733842F-4FA2-478C-A4CE-968C3883E31C}"/>
          </ac:spMkLst>
        </pc:spChg>
        <pc:spChg chg="add del mod">
          <ac:chgData name="천 성원" userId="9b0015a315ea0d4e" providerId="LiveId" clId="{706034F9-A898-4792-AA92-6C483A5A4D74}" dt="2021-08-02T08:04:49.922" v="842" actId="21"/>
          <ac:spMkLst>
            <pc:docMk/>
            <pc:sldMk cId="2169808464" sldId="707"/>
            <ac:spMk id="5" creationId="{73143A17-075F-4A11-B3A0-9BEA45D255D1}"/>
          </ac:spMkLst>
        </pc:spChg>
        <pc:picChg chg="add mod">
          <ac:chgData name="천 성원" userId="9b0015a315ea0d4e" providerId="LiveId" clId="{706034F9-A898-4792-AA92-6C483A5A4D74}" dt="2021-08-02T08:04:52.771" v="843"/>
          <ac:picMkLst>
            <pc:docMk/>
            <pc:sldMk cId="2169808464" sldId="707"/>
            <ac:picMk id="6" creationId="{E287693E-FB9D-4FB7-ACB1-3AE42319F241}"/>
          </ac:picMkLst>
        </pc:picChg>
      </pc:sldChg>
      <pc:sldChg chg="del">
        <pc:chgData name="천 성원" userId="9b0015a315ea0d4e" providerId="LiveId" clId="{706034F9-A898-4792-AA92-6C483A5A4D74}" dt="2021-07-28T05:50:51.898" v="56" actId="2696"/>
        <pc:sldMkLst>
          <pc:docMk/>
          <pc:sldMk cId="3460638628" sldId="708"/>
        </pc:sldMkLst>
      </pc:sldChg>
      <pc:sldChg chg="addSp delSp modSp new mod">
        <pc:chgData name="천 성원" userId="9b0015a315ea0d4e" providerId="LiveId" clId="{706034F9-A898-4792-AA92-6C483A5A4D74}" dt="2021-08-02T08:06:32.851" v="857" actId="1076"/>
        <pc:sldMkLst>
          <pc:docMk/>
          <pc:sldMk cId="3674176765" sldId="708"/>
        </pc:sldMkLst>
        <pc:spChg chg="del">
          <ac:chgData name="천 성원" userId="9b0015a315ea0d4e" providerId="LiveId" clId="{706034F9-A898-4792-AA92-6C483A5A4D74}" dt="2021-08-02T08:06:27.975" v="853"/>
          <ac:spMkLst>
            <pc:docMk/>
            <pc:sldMk cId="3674176765" sldId="708"/>
            <ac:spMk id="3" creationId="{FB98370C-02DC-41E2-A966-AB0DE2EEAA9A}"/>
          </ac:spMkLst>
        </pc:spChg>
        <pc:picChg chg="add mod ord">
          <ac:chgData name="천 성원" userId="9b0015a315ea0d4e" providerId="LiveId" clId="{706034F9-A898-4792-AA92-6C483A5A4D74}" dt="2021-08-02T08:06:32.851" v="857" actId="1076"/>
          <ac:picMkLst>
            <pc:docMk/>
            <pc:sldMk cId="3674176765" sldId="708"/>
            <ac:picMk id="6" creationId="{D1C9E7B0-3D7F-4C4A-9C1A-24340DC9A9E5}"/>
          </ac:picMkLst>
        </pc:picChg>
      </pc:sldChg>
      <pc:sldChg chg="addSp delSp modSp new mod">
        <pc:chgData name="천 성원" userId="9b0015a315ea0d4e" providerId="LiveId" clId="{706034F9-A898-4792-AA92-6C483A5A4D74}" dt="2021-08-02T08:08:30.323" v="865" actId="1076"/>
        <pc:sldMkLst>
          <pc:docMk/>
          <pc:sldMk cId="842859787" sldId="709"/>
        </pc:sldMkLst>
        <pc:spChg chg="del">
          <ac:chgData name="천 성원" userId="9b0015a315ea0d4e" providerId="LiveId" clId="{706034F9-A898-4792-AA92-6C483A5A4D74}" dt="2021-08-02T08:07:08.448" v="859" actId="21"/>
          <ac:spMkLst>
            <pc:docMk/>
            <pc:sldMk cId="842859787" sldId="709"/>
            <ac:spMk id="3" creationId="{AB0EF063-991B-468D-AD70-FB902B9F7726}"/>
          </ac:spMkLst>
        </pc:spChg>
        <pc:picChg chg="add mod">
          <ac:chgData name="천 성원" userId="9b0015a315ea0d4e" providerId="LiveId" clId="{706034F9-A898-4792-AA92-6C483A5A4D74}" dt="2021-08-02T08:08:30.323" v="865" actId="1076"/>
          <ac:picMkLst>
            <pc:docMk/>
            <pc:sldMk cId="842859787" sldId="709"/>
            <ac:picMk id="6" creationId="{FD6EA6EC-291F-4E34-92FD-4C710B13653C}"/>
          </ac:picMkLst>
        </pc:picChg>
      </pc:sldChg>
      <pc:sldChg chg="del">
        <pc:chgData name="천 성원" userId="9b0015a315ea0d4e" providerId="LiveId" clId="{706034F9-A898-4792-AA92-6C483A5A4D74}" dt="2021-07-28T05:50:51.678" v="55" actId="2696"/>
        <pc:sldMkLst>
          <pc:docMk/>
          <pc:sldMk cId="2095669293" sldId="709"/>
        </pc:sldMkLst>
      </pc:sldChg>
      <pc:sldChg chg="addSp delSp modSp new mod">
        <pc:chgData name="천 성원" userId="9b0015a315ea0d4e" providerId="LiveId" clId="{706034F9-A898-4792-AA92-6C483A5A4D74}" dt="2021-08-02T08:13:53.981" v="1020" actId="14100"/>
        <pc:sldMkLst>
          <pc:docMk/>
          <pc:sldMk cId="415480356" sldId="710"/>
        </pc:sldMkLst>
        <pc:spChg chg="del">
          <ac:chgData name="천 성원" userId="9b0015a315ea0d4e" providerId="LiveId" clId="{706034F9-A898-4792-AA92-6C483A5A4D74}" dt="2021-08-02T08:09:43.773" v="867" actId="21"/>
          <ac:spMkLst>
            <pc:docMk/>
            <pc:sldMk cId="415480356" sldId="710"/>
            <ac:spMk id="3" creationId="{9A36DBA0-09D5-4BCF-ACA2-124F4D8FEB2E}"/>
          </ac:spMkLst>
        </pc:spChg>
        <pc:spChg chg="add mod">
          <ac:chgData name="천 성원" userId="9b0015a315ea0d4e" providerId="LiveId" clId="{706034F9-A898-4792-AA92-6C483A5A4D74}" dt="2021-08-02T08:10:00.613" v="895" actId="1076"/>
          <ac:spMkLst>
            <pc:docMk/>
            <pc:sldMk cId="415480356" sldId="710"/>
            <ac:spMk id="5" creationId="{8A06FE40-C154-48A8-8FDF-E99856083C72}"/>
          </ac:spMkLst>
        </pc:spChg>
        <pc:spChg chg="add mod">
          <ac:chgData name="천 성원" userId="9b0015a315ea0d4e" providerId="LiveId" clId="{706034F9-A898-4792-AA92-6C483A5A4D74}" dt="2021-08-02T08:13:31.879" v="1013" actId="1076"/>
          <ac:spMkLst>
            <pc:docMk/>
            <pc:sldMk cId="415480356" sldId="710"/>
            <ac:spMk id="7" creationId="{21767E5E-A3F8-4BA0-9943-300D7019D3C8}"/>
          </ac:spMkLst>
        </pc:spChg>
        <pc:spChg chg="add mod">
          <ac:chgData name="천 성원" userId="9b0015a315ea0d4e" providerId="LiveId" clId="{706034F9-A898-4792-AA92-6C483A5A4D74}" dt="2021-08-02T08:12:51.574" v="988" actId="20577"/>
          <ac:spMkLst>
            <pc:docMk/>
            <pc:sldMk cId="415480356" sldId="710"/>
            <ac:spMk id="14" creationId="{13DFD233-15F7-4C38-BC72-24D1877C3583}"/>
          </ac:spMkLst>
        </pc:spChg>
        <pc:spChg chg="add mod">
          <ac:chgData name="천 성원" userId="9b0015a315ea0d4e" providerId="LiveId" clId="{706034F9-A898-4792-AA92-6C483A5A4D74}" dt="2021-08-02T08:13:02.805" v="1002" actId="20577"/>
          <ac:spMkLst>
            <pc:docMk/>
            <pc:sldMk cId="415480356" sldId="710"/>
            <ac:spMk id="15" creationId="{81E40324-395F-4F7F-9DA8-4C4A52189DEE}"/>
          </ac:spMkLst>
        </pc:spChg>
        <pc:spChg chg="add mod">
          <ac:chgData name="천 성원" userId="9b0015a315ea0d4e" providerId="LiveId" clId="{706034F9-A898-4792-AA92-6C483A5A4D74}" dt="2021-08-02T08:13:07.129" v="1011" actId="20577"/>
          <ac:spMkLst>
            <pc:docMk/>
            <pc:sldMk cId="415480356" sldId="710"/>
            <ac:spMk id="16" creationId="{99598439-E697-494E-8831-A567A1D62213}"/>
          </ac:spMkLst>
        </pc:spChg>
        <pc:graphicFrameChg chg="add mod modGraphic">
          <ac:chgData name="천 성원" userId="9b0015a315ea0d4e" providerId="LiveId" clId="{706034F9-A898-4792-AA92-6C483A5A4D74}" dt="2021-08-02T08:11:25.781" v="933" actId="1076"/>
          <ac:graphicFrameMkLst>
            <pc:docMk/>
            <pc:sldMk cId="415480356" sldId="710"/>
            <ac:graphicFrameMk id="6" creationId="{783C4058-5357-4544-AE1C-BF3CB185F61E}"/>
          </ac:graphicFrameMkLst>
        </pc:graphicFrameChg>
        <pc:cxnChg chg="add mod">
          <ac:chgData name="천 성원" userId="9b0015a315ea0d4e" providerId="LiveId" clId="{706034F9-A898-4792-AA92-6C483A5A4D74}" dt="2021-08-02T08:12:18.252" v="956" actId="1076"/>
          <ac:cxnSpMkLst>
            <pc:docMk/>
            <pc:sldMk cId="415480356" sldId="710"/>
            <ac:cxnSpMk id="9" creationId="{C89C36F0-079E-4CCD-9AEB-576EB7BB467B}"/>
          </ac:cxnSpMkLst>
        </pc:cxnChg>
        <pc:cxnChg chg="add mod">
          <ac:chgData name="천 성원" userId="9b0015a315ea0d4e" providerId="LiveId" clId="{706034F9-A898-4792-AA92-6C483A5A4D74}" dt="2021-08-02T08:12:31.956" v="961" actId="1076"/>
          <ac:cxnSpMkLst>
            <pc:docMk/>
            <pc:sldMk cId="415480356" sldId="710"/>
            <ac:cxnSpMk id="12" creationId="{FD148CA1-4425-402A-B043-3FA9915AB9C7}"/>
          </ac:cxnSpMkLst>
        </pc:cxnChg>
        <pc:cxnChg chg="add mod">
          <ac:chgData name="천 성원" userId="9b0015a315ea0d4e" providerId="LiveId" clId="{706034F9-A898-4792-AA92-6C483A5A4D74}" dt="2021-08-02T08:12:30.359" v="960" actId="1076"/>
          <ac:cxnSpMkLst>
            <pc:docMk/>
            <pc:sldMk cId="415480356" sldId="710"/>
            <ac:cxnSpMk id="13" creationId="{A9AA89AB-BDA9-4259-B789-78ED6389B15C}"/>
          </ac:cxnSpMkLst>
        </pc:cxnChg>
        <pc:cxnChg chg="add mod">
          <ac:chgData name="천 성원" userId="9b0015a315ea0d4e" providerId="LiveId" clId="{706034F9-A898-4792-AA92-6C483A5A4D74}" dt="2021-08-02T08:13:46.440" v="1017" actId="14100"/>
          <ac:cxnSpMkLst>
            <pc:docMk/>
            <pc:sldMk cId="415480356" sldId="710"/>
            <ac:cxnSpMk id="17" creationId="{E33E3A60-145C-43A7-9F2C-257FE864C3FB}"/>
          </ac:cxnSpMkLst>
        </pc:cxnChg>
        <pc:cxnChg chg="add mod">
          <ac:chgData name="천 성원" userId="9b0015a315ea0d4e" providerId="LiveId" clId="{706034F9-A898-4792-AA92-6C483A5A4D74}" dt="2021-08-02T08:13:53.981" v="1020" actId="14100"/>
          <ac:cxnSpMkLst>
            <pc:docMk/>
            <pc:sldMk cId="415480356" sldId="710"/>
            <ac:cxnSpMk id="20" creationId="{750C5E2B-A159-4D80-9F11-02B9C5298D04}"/>
          </ac:cxnSpMkLst>
        </pc:cxnChg>
      </pc:sldChg>
      <pc:sldChg chg="del">
        <pc:chgData name="천 성원" userId="9b0015a315ea0d4e" providerId="LiveId" clId="{706034F9-A898-4792-AA92-6C483A5A4D74}" dt="2021-07-28T05:50:51.460" v="54" actId="2696"/>
        <pc:sldMkLst>
          <pc:docMk/>
          <pc:sldMk cId="3134176430" sldId="710"/>
        </pc:sldMkLst>
      </pc:sldChg>
      <pc:sldChg chg="delSp new del mod">
        <pc:chgData name="천 성원" userId="9b0015a315ea0d4e" providerId="LiveId" clId="{706034F9-A898-4792-AA92-6C483A5A4D74}" dt="2021-08-02T08:20:59.117" v="1114" actId="2696"/>
        <pc:sldMkLst>
          <pc:docMk/>
          <pc:sldMk cId="3051642507" sldId="711"/>
        </pc:sldMkLst>
        <pc:spChg chg="del">
          <ac:chgData name="천 성원" userId="9b0015a315ea0d4e" providerId="LiveId" clId="{706034F9-A898-4792-AA92-6C483A5A4D74}" dt="2021-08-02T08:15:03.391" v="1022" actId="21"/>
          <ac:spMkLst>
            <pc:docMk/>
            <pc:sldMk cId="3051642507" sldId="711"/>
            <ac:spMk id="3" creationId="{9AD91C64-4A03-4C46-A438-ECE1520B4F21}"/>
          </ac:spMkLst>
        </pc:spChg>
      </pc:sldChg>
      <pc:sldChg chg="addSp modSp new mod">
        <pc:chgData name="천 성원" userId="9b0015a315ea0d4e" providerId="LiveId" clId="{706034F9-A898-4792-AA92-6C483A5A4D74}" dt="2021-08-02T08:24:22.466" v="1169" actId="1076"/>
        <pc:sldMkLst>
          <pc:docMk/>
          <pc:sldMk cId="4014223127" sldId="711"/>
        </pc:sldMkLst>
        <pc:spChg chg="mod">
          <ac:chgData name="천 성원" userId="9b0015a315ea0d4e" providerId="LiveId" clId="{706034F9-A898-4792-AA92-6C483A5A4D74}" dt="2021-08-02T08:21:08.406" v="1140" actId="20577"/>
          <ac:spMkLst>
            <pc:docMk/>
            <pc:sldMk cId="4014223127" sldId="711"/>
            <ac:spMk id="3" creationId="{EFA5B2AA-2814-481E-9465-7D111F021AC1}"/>
          </ac:spMkLst>
        </pc:spChg>
        <pc:spChg chg="add mod">
          <ac:chgData name="천 성원" userId="9b0015a315ea0d4e" providerId="LiveId" clId="{706034F9-A898-4792-AA92-6C483A5A4D74}" dt="2021-08-02T08:24:22.466" v="1169" actId="1076"/>
          <ac:spMkLst>
            <pc:docMk/>
            <pc:sldMk cId="4014223127" sldId="711"/>
            <ac:spMk id="7" creationId="{1A95200B-C6C7-4C98-B102-BE8DA1A323C8}"/>
          </ac:spMkLst>
        </pc:spChg>
        <pc:picChg chg="add mod">
          <ac:chgData name="천 성원" userId="9b0015a315ea0d4e" providerId="LiveId" clId="{706034F9-A898-4792-AA92-6C483A5A4D74}" dt="2021-08-02T08:23:31.531" v="1146" actId="1076"/>
          <ac:picMkLst>
            <pc:docMk/>
            <pc:sldMk cId="4014223127" sldId="711"/>
            <ac:picMk id="6" creationId="{91E9A57A-85F0-4867-94A8-B8F1BF297BF0}"/>
          </ac:picMkLst>
        </pc:picChg>
      </pc:sldChg>
      <pc:sldChg chg="del">
        <pc:chgData name="천 성원" userId="9b0015a315ea0d4e" providerId="LiveId" clId="{706034F9-A898-4792-AA92-6C483A5A4D74}" dt="2021-07-28T05:50:51.227" v="53" actId="2696"/>
        <pc:sldMkLst>
          <pc:docMk/>
          <pc:sldMk cId="4256453788" sldId="711"/>
        </pc:sldMkLst>
      </pc:sldChg>
      <pc:sldChg chg="addSp modSp new mod">
        <pc:chgData name="천 성원" userId="9b0015a315ea0d4e" providerId="LiveId" clId="{706034F9-A898-4792-AA92-6C483A5A4D74}" dt="2021-08-02T08:34:17.192" v="1198" actId="1076"/>
        <pc:sldMkLst>
          <pc:docMk/>
          <pc:sldMk cId="554708011" sldId="712"/>
        </pc:sldMkLst>
        <pc:spChg chg="mod">
          <ac:chgData name="천 성원" userId="9b0015a315ea0d4e" providerId="LiveId" clId="{706034F9-A898-4792-AA92-6C483A5A4D74}" dt="2021-08-02T08:25:31.176" v="1184" actId="20577"/>
          <ac:spMkLst>
            <pc:docMk/>
            <pc:sldMk cId="554708011" sldId="712"/>
            <ac:spMk id="3" creationId="{3A43D2FF-499B-49B5-A56E-E856B49A3CA8}"/>
          </ac:spMkLst>
        </pc:spChg>
        <pc:picChg chg="add mod">
          <ac:chgData name="천 성원" userId="9b0015a315ea0d4e" providerId="LiveId" clId="{706034F9-A898-4792-AA92-6C483A5A4D74}" dt="2021-08-02T08:34:17.192" v="1198" actId="1076"/>
          <ac:picMkLst>
            <pc:docMk/>
            <pc:sldMk cId="554708011" sldId="712"/>
            <ac:picMk id="6" creationId="{DD5132C8-2BEB-4545-B1C7-60FCAF79DAFC}"/>
          </ac:picMkLst>
        </pc:picChg>
      </pc:sldChg>
      <pc:sldChg chg="del">
        <pc:chgData name="천 성원" userId="9b0015a315ea0d4e" providerId="LiveId" clId="{706034F9-A898-4792-AA92-6C483A5A4D74}" dt="2021-07-28T05:50:50.746" v="52" actId="2696"/>
        <pc:sldMkLst>
          <pc:docMk/>
          <pc:sldMk cId="4178105634" sldId="712"/>
        </pc:sldMkLst>
      </pc:sldChg>
      <pc:sldChg chg="del">
        <pc:chgData name="천 성원" userId="9b0015a315ea0d4e" providerId="LiveId" clId="{706034F9-A898-4792-AA92-6C483A5A4D74}" dt="2021-07-28T05:50:50.586" v="51" actId="2696"/>
        <pc:sldMkLst>
          <pc:docMk/>
          <pc:sldMk cId="859492386" sldId="713"/>
        </pc:sldMkLst>
      </pc:sldChg>
      <pc:sldChg chg="addSp delSp modSp new mod">
        <pc:chgData name="천 성원" userId="9b0015a315ea0d4e" providerId="LiveId" clId="{706034F9-A898-4792-AA92-6C483A5A4D74}" dt="2021-08-02T08:34:39.952" v="1207" actId="1076"/>
        <pc:sldMkLst>
          <pc:docMk/>
          <pc:sldMk cId="2135316315" sldId="713"/>
        </pc:sldMkLst>
        <pc:spChg chg="del">
          <ac:chgData name="천 성원" userId="9b0015a315ea0d4e" providerId="LiveId" clId="{706034F9-A898-4792-AA92-6C483A5A4D74}" dt="2021-08-02T08:34:31.080" v="1201"/>
          <ac:spMkLst>
            <pc:docMk/>
            <pc:sldMk cId="2135316315" sldId="713"/>
            <ac:spMk id="3" creationId="{B1E4289C-FE76-4D12-B4A1-D1518259C362}"/>
          </ac:spMkLst>
        </pc:spChg>
        <pc:picChg chg="add mod ord">
          <ac:chgData name="천 성원" userId="9b0015a315ea0d4e" providerId="LiveId" clId="{706034F9-A898-4792-AA92-6C483A5A4D74}" dt="2021-08-02T08:34:39.952" v="1207" actId="1076"/>
          <ac:picMkLst>
            <pc:docMk/>
            <pc:sldMk cId="2135316315" sldId="713"/>
            <ac:picMk id="6" creationId="{6D309935-C282-4775-A35B-7BD5E88EB160}"/>
          </ac:picMkLst>
        </pc:picChg>
      </pc:sldChg>
      <pc:sldChg chg="del">
        <pc:chgData name="천 성원" userId="9b0015a315ea0d4e" providerId="LiveId" clId="{706034F9-A898-4792-AA92-6C483A5A4D74}" dt="2021-07-28T05:50:50.313" v="50" actId="2696"/>
        <pc:sldMkLst>
          <pc:docMk/>
          <pc:sldMk cId="1272654047" sldId="714"/>
        </pc:sldMkLst>
      </pc:sldChg>
      <pc:sldChg chg="del">
        <pc:chgData name="천 성원" userId="9b0015a315ea0d4e" providerId="LiveId" clId="{706034F9-A898-4792-AA92-6C483A5A4D74}" dt="2021-07-28T05:50:53.681" v="62" actId="2696"/>
        <pc:sldMkLst>
          <pc:docMk/>
          <pc:sldMk cId="3956307594" sldId="715"/>
        </pc:sldMkLst>
      </pc:sldChg>
      <pc:sldChg chg="del">
        <pc:chgData name="천 성원" userId="9b0015a315ea0d4e" providerId="LiveId" clId="{706034F9-A898-4792-AA92-6C483A5A4D74}" dt="2021-07-28T05:50:52.758" v="59" actId="2696"/>
        <pc:sldMkLst>
          <pc:docMk/>
          <pc:sldMk cId="1867736891" sldId="716"/>
        </pc:sldMkLst>
      </pc:sldChg>
      <pc:sldChg chg="del">
        <pc:chgData name="천 성원" userId="9b0015a315ea0d4e" providerId="LiveId" clId="{706034F9-A898-4792-AA92-6C483A5A4D74}" dt="2021-07-28T05:50:53.447" v="61" actId="2696"/>
        <pc:sldMkLst>
          <pc:docMk/>
          <pc:sldMk cId="3434312099" sldId="717"/>
        </pc:sldMkLst>
      </pc:sldChg>
      <pc:sldChg chg="del">
        <pc:chgData name="천 성원" userId="9b0015a315ea0d4e" providerId="LiveId" clId="{706034F9-A898-4792-AA92-6C483A5A4D74}" dt="2021-07-28T05:50:53.221" v="60" actId="2696"/>
        <pc:sldMkLst>
          <pc:docMk/>
          <pc:sldMk cId="4203692759" sldId="718"/>
        </pc:sldMkLst>
      </pc:sldChg>
      <pc:sldChg chg="del">
        <pc:chgData name="천 성원" userId="9b0015a315ea0d4e" providerId="LiveId" clId="{706034F9-A898-4792-AA92-6C483A5A4D74}" dt="2021-07-28T05:50:50.086" v="49" actId="2696"/>
        <pc:sldMkLst>
          <pc:docMk/>
          <pc:sldMk cId="3211039004" sldId="719"/>
        </pc:sldMkLst>
      </pc:sldChg>
      <pc:sldChg chg="del">
        <pc:chgData name="천 성원" userId="9b0015a315ea0d4e" providerId="LiveId" clId="{706034F9-A898-4792-AA92-6C483A5A4D74}" dt="2021-07-28T05:50:49.846" v="48" actId="2696"/>
        <pc:sldMkLst>
          <pc:docMk/>
          <pc:sldMk cId="278720026" sldId="720"/>
        </pc:sldMkLst>
      </pc:sldChg>
      <pc:sldChg chg="del">
        <pc:chgData name="천 성원" userId="9b0015a315ea0d4e" providerId="LiveId" clId="{706034F9-A898-4792-AA92-6C483A5A4D74}" dt="2021-07-28T05:50:49.613" v="47" actId="2696"/>
        <pc:sldMkLst>
          <pc:docMk/>
          <pc:sldMk cId="1161856646" sldId="721"/>
        </pc:sldMkLst>
      </pc:sldChg>
      <pc:sldChg chg="del">
        <pc:chgData name="천 성원" userId="9b0015a315ea0d4e" providerId="LiveId" clId="{706034F9-A898-4792-AA92-6C483A5A4D74}" dt="2021-07-28T05:50:49.379" v="46" actId="2696"/>
        <pc:sldMkLst>
          <pc:docMk/>
          <pc:sldMk cId="3176666789" sldId="722"/>
        </pc:sldMkLst>
      </pc:sldChg>
      <pc:sldChg chg="del">
        <pc:chgData name="천 성원" userId="9b0015a315ea0d4e" providerId="LiveId" clId="{706034F9-A898-4792-AA92-6C483A5A4D74}" dt="2021-07-28T05:50:48.785" v="45" actId="2696"/>
        <pc:sldMkLst>
          <pc:docMk/>
          <pc:sldMk cId="4069589293" sldId="723"/>
        </pc:sldMkLst>
      </pc:sldChg>
      <pc:sldChg chg="del">
        <pc:chgData name="천 성원" userId="9b0015a315ea0d4e" providerId="LiveId" clId="{706034F9-A898-4792-AA92-6C483A5A4D74}" dt="2021-07-28T05:50:48.521" v="44" actId="2696"/>
        <pc:sldMkLst>
          <pc:docMk/>
          <pc:sldMk cId="2761278003" sldId="724"/>
        </pc:sldMkLst>
      </pc:sldChg>
      <pc:sldChg chg="del">
        <pc:chgData name="천 성원" userId="9b0015a315ea0d4e" providerId="LiveId" clId="{706034F9-A898-4792-AA92-6C483A5A4D74}" dt="2021-07-28T05:50:48.306" v="43" actId="2696"/>
        <pc:sldMkLst>
          <pc:docMk/>
          <pc:sldMk cId="3482884580" sldId="725"/>
        </pc:sldMkLst>
      </pc:sldChg>
      <pc:sldChg chg="del">
        <pc:chgData name="천 성원" userId="9b0015a315ea0d4e" providerId="LiveId" clId="{706034F9-A898-4792-AA92-6C483A5A4D74}" dt="2021-07-28T05:50:48.047" v="42" actId="2696"/>
        <pc:sldMkLst>
          <pc:docMk/>
          <pc:sldMk cId="3960633199" sldId="726"/>
        </pc:sldMkLst>
      </pc:sldChg>
      <pc:sldChg chg="del">
        <pc:chgData name="천 성원" userId="9b0015a315ea0d4e" providerId="LiveId" clId="{706034F9-A898-4792-AA92-6C483A5A4D74}" dt="2021-07-28T05:50:47.823" v="41" actId="2696"/>
        <pc:sldMkLst>
          <pc:docMk/>
          <pc:sldMk cId="3596746696" sldId="727"/>
        </pc:sldMkLst>
      </pc:sldChg>
      <pc:sldChg chg="del">
        <pc:chgData name="천 성원" userId="9b0015a315ea0d4e" providerId="LiveId" clId="{706034F9-A898-4792-AA92-6C483A5A4D74}" dt="2021-07-28T05:50:46.523" v="36" actId="2696"/>
        <pc:sldMkLst>
          <pc:docMk/>
          <pc:sldMk cId="1215762200" sldId="728"/>
        </pc:sldMkLst>
      </pc:sldChg>
      <pc:sldChg chg="del">
        <pc:chgData name="천 성원" userId="9b0015a315ea0d4e" providerId="LiveId" clId="{706034F9-A898-4792-AA92-6C483A5A4D74}" dt="2021-07-28T05:50:46.279" v="35" actId="2696"/>
        <pc:sldMkLst>
          <pc:docMk/>
          <pc:sldMk cId="3473215614" sldId="729"/>
        </pc:sldMkLst>
      </pc:sldChg>
      <pc:sldChg chg="del">
        <pc:chgData name="천 성원" userId="9b0015a315ea0d4e" providerId="LiveId" clId="{706034F9-A898-4792-AA92-6C483A5A4D74}" dt="2021-07-28T05:50:46.059" v="34" actId="2696"/>
        <pc:sldMkLst>
          <pc:docMk/>
          <pc:sldMk cId="3407704937" sldId="730"/>
        </pc:sldMkLst>
      </pc:sldChg>
      <pc:sldChg chg="del">
        <pc:chgData name="천 성원" userId="9b0015a315ea0d4e" providerId="LiveId" clId="{706034F9-A898-4792-AA92-6C483A5A4D74}" dt="2021-07-28T05:50:45.849" v="33" actId="2696"/>
        <pc:sldMkLst>
          <pc:docMk/>
          <pc:sldMk cId="2208529842" sldId="731"/>
        </pc:sldMkLst>
      </pc:sldChg>
      <pc:sldChg chg="del">
        <pc:chgData name="천 성원" userId="9b0015a315ea0d4e" providerId="LiveId" clId="{706034F9-A898-4792-AA92-6C483A5A4D74}" dt="2021-07-28T05:50:45.628" v="32" actId="2696"/>
        <pc:sldMkLst>
          <pc:docMk/>
          <pc:sldMk cId="52637403" sldId="732"/>
        </pc:sldMkLst>
      </pc:sldChg>
      <pc:sldChg chg="del">
        <pc:chgData name="천 성원" userId="9b0015a315ea0d4e" providerId="LiveId" clId="{706034F9-A898-4792-AA92-6C483A5A4D74}" dt="2021-07-28T05:50:47.344" v="39" actId="2696"/>
        <pc:sldMkLst>
          <pc:docMk/>
          <pc:sldMk cId="2303811098" sldId="733"/>
        </pc:sldMkLst>
      </pc:sldChg>
      <pc:sldChg chg="del">
        <pc:chgData name="천 성원" userId="9b0015a315ea0d4e" providerId="LiveId" clId="{706034F9-A898-4792-AA92-6C483A5A4D74}" dt="2021-07-28T05:50:46.907" v="38" actId="2696"/>
        <pc:sldMkLst>
          <pc:docMk/>
          <pc:sldMk cId="639202178" sldId="734"/>
        </pc:sldMkLst>
      </pc:sldChg>
      <pc:sldChg chg="del">
        <pc:chgData name="천 성원" userId="9b0015a315ea0d4e" providerId="LiveId" clId="{706034F9-A898-4792-AA92-6C483A5A4D74}" dt="2021-07-28T05:50:46.693" v="37" actId="2696"/>
        <pc:sldMkLst>
          <pc:docMk/>
          <pc:sldMk cId="1983330409" sldId="735"/>
        </pc:sldMkLst>
      </pc:sldChg>
      <pc:sldChg chg="del">
        <pc:chgData name="천 성원" userId="9b0015a315ea0d4e" providerId="LiveId" clId="{706034F9-A898-4792-AA92-6C483A5A4D74}" dt="2021-07-28T05:50:47.595" v="40" actId="2696"/>
        <pc:sldMkLst>
          <pc:docMk/>
          <pc:sldMk cId="777998361" sldId="736"/>
        </pc:sldMkLst>
      </pc:sldChg>
      <pc:sldChg chg="del">
        <pc:chgData name="천 성원" userId="9b0015a315ea0d4e" providerId="LiveId" clId="{706034F9-A898-4792-AA92-6C483A5A4D74}" dt="2021-07-28T05:50:45.427" v="31" actId="2696"/>
        <pc:sldMkLst>
          <pc:docMk/>
          <pc:sldMk cId="2667605540" sldId="737"/>
        </pc:sldMkLst>
      </pc:sldChg>
      <pc:sldChg chg="del">
        <pc:chgData name="천 성원" userId="9b0015a315ea0d4e" providerId="LiveId" clId="{706034F9-A898-4792-AA92-6C483A5A4D74}" dt="2021-07-28T05:50:45.231" v="30" actId="2696"/>
        <pc:sldMkLst>
          <pc:docMk/>
          <pc:sldMk cId="2171097181" sldId="738"/>
        </pc:sldMkLst>
      </pc:sldChg>
      <pc:sldChg chg="del">
        <pc:chgData name="천 성원" userId="9b0015a315ea0d4e" providerId="LiveId" clId="{706034F9-A898-4792-AA92-6C483A5A4D74}" dt="2021-07-28T05:50:45.039" v="29" actId="2696"/>
        <pc:sldMkLst>
          <pc:docMk/>
          <pc:sldMk cId="3513132424" sldId="739"/>
        </pc:sldMkLst>
      </pc:sldChg>
      <pc:sldChg chg="del">
        <pc:chgData name="천 성원" userId="9b0015a315ea0d4e" providerId="LiveId" clId="{706034F9-A898-4792-AA92-6C483A5A4D74}" dt="2021-07-28T05:50:44.835" v="28" actId="2696"/>
        <pc:sldMkLst>
          <pc:docMk/>
          <pc:sldMk cId="1344901239" sldId="740"/>
        </pc:sldMkLst>
      </pc:sldChg>
      <pc:sldChg chg="del">
        <pc:chgData name="천 성원" userId="9b0015a315ea0d4e" providerId="LiveId" clId="{706034F9-A898-4792-AA92-6C483A5A4D74}" dt="2021-07-28T05:50:44.650" v="27" actId="2696"/>
        <pc:sldMkLst>
          <pc:docMk/>
          <pc:sldMk cId="992116603" sldId="741"/>
        </pc:sldMkLst>
      </pc:sldChg>
      <pc:sldChg chg="del">
        <pc:chgData name="천 성원" userId="9b0015a315ea0d4e" providerId="LiveId" clId="{706034F9-A898-4792-AA92-6C483A5A4D74}" dt="2021-07-28T05:50:44.455" v="26" actId="2696"/>
        <pc:sldMkLst>
          <pc:docMk/>
          <pc:sldMk cId="4129047837" sldId="742"/>
        </pc:sldMkLst>
      </pc:sldChg>
      <pc:sldChg chg="del">
        <pc:chgData name="천 성원" userId="9b0015a315ea0d4e" providerId="LiveId" clId="{706034F9-A898-4792-AA92-6C483A5A4D74}" dt="2021-07-28T05:50:44.247" v="25" actId="2696"/>
        <pc:sldMkLst>
          <pc:docMk/>
          <pc:sldMk cId="2350224570" sldId="743"/>
        </pc:sldMkLst>
      </pc:sldChg>
      <pc:sldChg chg="del">
        <pc:chgData name="천 성원" userId="9b0015a315ea0d4e" providerId="LiveId" clId="{706034F9-A898-4792-AA92-6C483A5A4D74}" dt="2021-07-28T05:50:44.060" v="24" actId="2696"/>
        <pc:sldMkLst>
          <pc:docMk/>
          <pc:sldMk cId="4249915126" sldId="744"/>
        </pc:sldMkLst>
      </pc:sldChg>
      <pc:sldChg chg="del">
        <pc:chgData name="천 성원" userId="9b0015a315ea0d4e" providerId="LiveId" clId="{706034F9-A898-4792-AA92-6C483A5A4D74}" dt="2021-07-28T05:50:43.862" v="23" actId="2696"/>
        <pc:sldMkLst>
          <pc:docMk/>
          <pc:sldMk cId="4277666561" sldId="745"/>
        </pc:sldMkLst>
      </pc:sldChg>
      <pc:sldChg chg="del">
        <pc:chgData name="천 성원" userId="9b0015a315ea0d4e" providerId="LiveId" clId="{706034F9-A898-4792-AA92-6C483A5A4D74}" dt="2021-07-28T05:50:43.658" v="22" actId="2696"/>
        <pc:sldMkLst>
          <pc:docMk/>
          <pc:sldMk cId="2947328452" sldId="746"/>
        </pc:sldMkLst>
      </pc:sldChg>
      <pc:sldChg chg="del">
        <pc:chgData name="천 성원" userId="9b0015a315ea0d4e" providerId="LiveId" clId="{706034F9-A898-4792-AA92-6C483A5A4D74}" dt="2021-07-28T05:50:43.041" v="19" actId="2696"/>
        <pc:sldMkLst>
          <pc:docMk/>
          <pc:sldMk cId="2179596427" sldId="747"/>
        </pc:sldMkLst>
      </pc:sldChg>
      <pc:sldChg chg="del">
        <pc:chgData name="천 성원" userId="9b0015a315ea0d4e" providerId="LiveId" clId="{706034F9-A898-4792-AA92-6C483A5A4D74}" dt="2021-07-28T05:50:42.858" v="18" actId="2696"/>
        <pc:sldMkLst>
          <pc:docMk/>
          <pc:sldMk cId="3370373344" sldId="748"/>
        </pc:sldMkLst>
      </pc:sldChg>
      <pc:sldChg chg="del">
        <pc:chgData name="천 성원" userId="9b0015a315ea0d4e" providerId="LiveId" clId="{706034F9-A898-4792-AA92-6C483A5A4D74}" dt="2021-07-28T05:50:42.638" v="17" actId="2696"/>
        <pc:sldMkLst>
          <pc:docMk/>
          <pc:sldMk cId="1994339072" sldId="749"/>
        </pc:sldMkLst>
      </pc:sldChg>
      <pc:sldChg chg="del">
        <pc:chgData name="천 성원" userId="9b0015a315ea0d4e" providerId="LiveId" clId="{706034F9-A898-4792-AA92-6C483A5A4D74}" dt="2021-07-28T05:50:43.465" v="21" actId="2696"/>
        <pc:sldMkLst>
          <pc:docMk/>
          <pc:sldMk cId="2348541463" sldId="750"/>
        </pc:sldMkLst>
      </pc:sldChg>
      <pc:sldChg chg="del">
        <pc:chgData name="천 성원" userId="9b0015a315ea0d4e" providerId="LiveId" clId="{706034F9-A898-4792-AA92-6C483A5A4D74}" dt="2021-07-28T05:50:43.257" v="20" actId="2696"/>
        <pc:sldMkLst>
          <pc:docMk/>
          <pc:sldMk cId="4245944122" sldId="751"/>
        </pc:sldMkLst>
      </pc:sldChg>
      <pc:sldChg chg="del">
        <pc:chgData name="천 성원" userId="9b0015a315ea0d4e" providerId="LiveId" clId="{706034F9-A898-4792-AA92-6C483A5A4D74}" dt="2021-07-28T05:50:42.431" v="16" actId="2696"/>
        <pc:sldMkLst>
          <pc:docMk/>
          <pc:sldMk cId="2288823771" sldId="752"/>
        </pc:sldMkLst>
      </pc:sldChg>
      <pc:sldChg chg="del">
        <pc:chgData name="천 성원" userId="9b0015a315ea0d4e" providerId="LiveId" clId="{706034F9-A898-4792-AA92-6C483A5A4D74}" dt="2021-07-28T05:50:42.243" v="15" actId="2696"/>
        <pc:sldMkLst>
          <pc:docMk/>
          <pc:sldMk cId="932830035" sldId="753"/>
        </pc:sldMkLst>
      </pc:sldChg>
      <pc:sldChg chg="del">
        <pc:chgData name="천 성원" userId="9b0015a315ea0d4e" providerId="LiveId" clId="{706034F9-A898-4792-AA92-6C483A5A4D74}" dt="2021-07-28T05:50:42.030" v="14" actId="2696"/>
        <pc:sldMkLst>
          <pc:docMk/>
          <pc:sldMk cId="2865555683" sldId="754"/>
        </pc:sldMkLst>
      </pc:sldChg>
      <pc:sldChg chg="del">
        <pc:chgData name="천 성원" userId="9b0015a315ea0d4e" providerId="LiveId" clId="{706034F9-A898-4792-AA92-6C483A5A4D74}" dt="2021-07-28T05:50:41.815" v="13" actId="2696"/>
        <pc:sldMkLst>
          <pc:docMk/>
          <pc:sldMk cId="3781804794" sldId="755"/>
        </pc:sldMkLst>
      </pc:sldChg>
      <pc:sldChg chg="del">
        <pc:chgData name="천 성원" userId="9b0015a315ea0d4e" providerId="LiveId" clId="{706034F9-A898-4792-AA92-6C483A5A4D74}" dt="2021-07-28T05:50:41.628" v="12" actId="2696"/>
        <pc:sldMkLst>
          <pc:docMk/>
          <pc:sldMk cId="277060433" sldId="756"/>
        </pc:sldMkLst>
      </pc:sldChg>
      <pc:sldChg chg="del">
        <pc:chgData name="천 성원" userId="9b0015a315ea0d4e" providerId="LiveId" clId="{706034F9-A898-4792-AA92-6C483A5A4D74}" dt="2021-07-28T05:50:41.438" v="11" actId="2696"/>
        <pc:sldMkLst>
          <pc:docMk/>
          <pc:sldMk cId="1483401461" sldId="757"/>
        </pc:sldMkLst>
      </pc:sldChg>
      <pc:sldChg chg="del">
        <pc:chgData name="천 성원" userId="9b0015a315ea0d4e" providerId="LiveId" clId="{706034F9-A898-4792-AA92-6C483A5A4D74}" dt="2021-07-28T05:50:40.736" v="9" actId="2696"/>
        <pc:sldMkLst>
          <pc:docMk/>
          <pc:sldMk cId="680689374" sldId="758"/>
        </pc:sldMkLst>
      </pc:sldChg>
      <pc:sldChg chg="del">
        <pc:chgData name="천 성원" userId="9b0015a315ea0d4e" providerId="LiveId" clId="{706034F9-A898-4792-AA92-6C483A5A4D74}" dt="2021-07-28T05:50:36.794" v="6" actId="2696"/>
        <pc:sldMkLst>
          <pc:docMk/>
          <pc:sldMk cId="2925651189" sldId="759"/>
        </pc:sldMkLst>
      </pc:sldChg>
      <pc:sldChg chg="del">
        <pc:chgData name="천 성원" userId="9b0015a315ea0d4e" providerId="LiveId" clId="{706034F9-A898-4792-AA92-6C483A5A4D74}" dt="2021-07-28T05:50:38.407" v="8" actId="2696"/>
        <pc:sldMkLst>
          <pc:docMk/>
          <pc:sldMk cId="3205504716" sldId="760"/>
        </pc:sldMkLst>
      </pc:sldChg>
      <pc:sldChg chg="add del">
        <pc:chgData name="천 성원" userId="9b0015a315ea0d4e" providerId="LiveId" clId="{706034F9-A898-4792-AA92-6C483A5A4D74}" dt="2021-07-28T05:50:56.297" v="69" actId="2696"/>
        <pc:sldMkLst>
          <pc:docMk/>
          <pc:sldMk cId="397350353" sldId="761"/>
        </pc:sldMkLst>
      </pc:sldChg>
      <pc:sldChg chg="add del">
        <pc:chgData name="천 성원" userId="9b0015a315ea0d4e" providerId="LiveId" clId="{706034F9-A898-4792-AA92-6C483A5A4D74}" dt="2021-07-28T05:50:55.658" v="68" actId="2696"/>
        <pc:sldMkLst>
          <pc:docMk/>
          <pc:sldMk cId="2435780226" sldId="762"/>
        </pc:sldMkLst>
      </pc:sldChg>
      <pc:sldChg chg="add del">
        <pc:chgData name="천 성원" userId="9b0015a315ea0d4e" providerId="LiveId" clId="{706034F9-A898-4792-AA92-6C483A5A4D74}" dt="2021-07-28T05:50:55.388" v="67" actId="2696"/>
        <pc:sldMkLst>
          <pc:docMk/>
          <pc:sldMk cId="1958450953" sldId="763"/>
        </pc:sldMkLst>
      </pc:sldChg>
      <pc:sldChg chg="add del">
        <pc:chgData name="천 성원" userId="9b0015a315ea0d4e" providerId="LiveId" clId="{706034F9-A898-4792-AA92-6C483A5A4D74}" dt="2021-07-28T05:50:55.157" v="66" actId="2696"/>
        <pc:sldMkLst>
          <pc:docMk/>
          <pc:sldMk cId="1083889976" sldId="764"/>
        </pc:sldMkLst>
      </pc:sldChg>
      <pc:sldChg chg="add del">
        <pc:chgData name="천 성원" userId="9b0015a315ea0d4e" providerId="LiveId" clId="{706034F9-A898-4792-AA92-6C483A5A4D74}" dt="2021-07-28T05:50:37.898" v="7" actId="2696"/>
        <pc:sldMkLst>
          <pc:docMk/>
          <pc:sldMk cId="492085332" sldId="7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6477" cy="338188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2" y="1"/>
            <a:ext cx="4276477" cy="338188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r">
              <a:defRPr sz="1200"/>
            </a:lvl1pPr>
          </a:lstStyle>
          <a:p>
            <a:fld id="{E021F619-4566-45EA-B6C3-96CEC4C401E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397575"/>
            <a:ext cx="4276477" cy="338188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2" y="6397575"/>
            <a:ext cx="4276477" cy="338188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r">
              <a:defRPr sz="1200"/>
            </a:lvl1pPr>
          </a:lstStyle>
          <a:p>
            <a:fld id="{D9947C4F-525A-47AC-9074-D164A2792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9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275403" cy="336787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32" y="1"/>
            <a:ext cx="4275403" cy="336787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8" tIns="45374" rIns="90748" bIns="453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4" y="3199489"/>
            <a:ext cx="7893050" cy="3031093"/>
          </a:xfrm>
          <a:prstGeom prst="rect">
            <a:avLst/>
          </a:prstGeom>
        </p:spPr>
        <p:txBody>
          <a:bodyPr vert="horz" lIns="90748" tIns="45374" rIns="90748" bIns="4537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397808"/>
            <a:ext cx="4275403" cy="336787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32" y="6397808"/>
            <a:ext cx="4275403" cy="336787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3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EC64-D867-4096-AC29-4BC9356A8150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8ADC-FE44-46D9-A627-22F904CA56F3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384C-F953-4DDC-8196-10F3EAB84D1A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1823"/>
            <a:ext cx="8013576" cy="432048"/>
          </a:xfrm>
        </p:spPr>
        <p:txBody>
          <a:bodyPr anchor="ctr">
            <a:noAutofit/>
          </a:bodyPr>
          <a:lstStyle>
            <a:lvl1pPr algn="l">
              <a:defRPr sz="2000" b="0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6CE8-D6D1-4AD0-AF1C-430B2A94978D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15506"/>
            <a:ext cx="9144000" cy="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35286" y="6714288"/>
            <a:ext cx="2133600" cy="149101"/>
          </a:xfrm>
        </p:spPr>
        <p:txBody>
          <a:bodyPr/>
          <a:lstStyle>
            <a:lvl1pPr>
              <a:defRPr sz="7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2046" y="8701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</a:t>
            </a:r>
            <a:endParaRPr lang="ko-KR" altLang="en-US" sz="2400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175D-8A71-473A-AD80-0FD790D20CCA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DB8E-774B-41FD-80F4-40A1B1A4F2AE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B924-A478-4D96-AF16-D045F7154FB9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2A3E-9266-435D-B258-A7CE01B23089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D0E-7DAD-4398-A2C7-D123B5F7B874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B32A-9CC9-46CD-B460-EBDDFEB2FF0A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1F1A-2B99-453B-A0A7-724E3E01D68E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C6FE-67CC-4035-97AF-C40AAC60AE83}" type="datetime1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040" y="1340769"/>
            <a:ext cx="8316416" cy="2808312"/>
          </a:xfrm>
        </p:spPr>
        <p:txBody>
          <a:bodyPr>
            <a:noAutofit/>
          </a:bodyPr>
          <a:lstStyle/>
          <a:p>
            <a:r>
              <a:rPr lang="en-US" altLang="ko-KR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2021 </a:t>
            </a:r>
            <a:r>
              <a:rPr lang="ko-KR" altLang="en-US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여름학기 그래픽스 랩실 세미나</a:t>
            </a:r>
            <a:br>
              <a:rPr lang="en-US" altLang="ko-KR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000" spc="-30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OptiX</a:t>
            </a:r>
            <a:r>
              <a:rPr lang="en-US" altLang="ko-KR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7</a:t>
            </a:r>
            <a:r>
              <a:rPr lang="ko-KR" altLang="en-US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AS</a:t>
            </a:r>
            <a:r>
              <a:rPr lang="ko-KR" altLang="en-US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building</a:t>
            </a:r>
            <a:r>
              <a:rPr lang="ko-KR" altLang="en-US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대하여</a:t>
            </a:r>
            <a:endParaRPr lang="ko-KR" altLang="en-US" sz="2400" spc="-30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80112" y="4761136"/>
            <a:ext cx="3168352" cy="32400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b="1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서강대학교 그래픽스 연구실</a:t>
            </a:r>
            <a:endParaRPr lang="en-US" altLang="ko-KR" sz="1800" b="1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  <a:p>
            <a:pPr algn="r"/>
            <a:r>
              <a:rPr lang="ko-KR" altLang="en-US" sz="1800" b="1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천성원</a:t>
            </a:r>
            <a:endParaRPr lang="en-US" altLang="ko-KR" sz="1800" b="1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18480" y="4923136"/>
            <a:ext cx="5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CB200-F5C7-4019-A2DE-E05CD8C1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F6C08-0CC8-41F8-8E0A-9678773A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82762"/>
            <a:ext cx="8712968" cy="5073427"/>
          </a:xfrm>
        </p:spPr>
        <p:txBody>
          <a:bodyPr>
            <a:normAutofit/>
          </a:bodyPr>
          <a:lstStyle/>
          <a:p>
            <a:r>
              <a:rPr lang="en-US" altLang="ko-KR" sz="1800"/>
              <a:t>buildInput</a:t>
            </a:r>
            <a:r>
              <a:rPr lang="ko-KR" altLang="en-US" sz="1800"/>
              <a:t>을 정의한 후</a:t>
            </a:r>
            <a:r>
              <a:rPr lang="en-US" altLang="ko-KR" sz="1800"/>
              <a:t>,</a:t>
            </a:r>
          </a:p>
          <a:p>
            <a:r>
              <a:rPr lang="en-US" altLang="ko-KR" sz="1800"/>
              <a:t> GAS </a:t>
            </a:r>
            <a:r>
              <a:rPr lang="ko-KR" altLang="en-US" sz="1800"/>
              <a:t>를 </a:t>
            </a:r>
            <a:r>
              <a:rPr lang="en-US" altLang="ko-KR" sz="1800"/>
              <a:t>build</a:t>
            </a:r>
            <a:r>
              <a:rPr lang="ko-KR" altLang="en-US" sz="1800"/>
              <a:t>할때 필요한 </a:t>
            </a:r>
            <a:r>
              <a:rPr lang="en-US" altLang="ko-KR" sz="1800"/>
              <a:t>buffer</a:t>
            </a:r>
            <a:r>
              <a:rPr lang="ko-KR" altLang="en-US" sz="1800"/>
              <a:t>를 계산한다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A97D9-9440-4E31-BDA0-88028910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A2A3CAA-F8D5-4EFF-8E8A-993D8BA5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" y="2276872"/>
            <a:ext cx="3944517" cy="1623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65E372-2A0E-4B03-9BAB-255D6C57BB6B}"/>
              </a:ext>
            </a:extLst>
          </p:cNvPr>
          <p:cNvCxnSpPr>
            <a:cxnSpLocks/>
          </p:cNvCxnSpPr>
          <p:nvPr/>
        </p:nvCxnSpPr>
        <p:spPr>
          <a:xfrm flipH="1">
            <a:off x="1907704" y="2924944"/>
            <a:ext cx="3007136" cy="38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E7E956-5F7E-4891-A65A-41F4C474643F}"/>
              </a:ext>
            </a:extLst>
          </p:cNvPr>
          <p:cNvCxnSpPr>
            <a:cxnSpLocks/>
          </p:cNvCxnSpPr>
          <p:nvPr/>
        </p:nvCxnSpPr>
        <p:spPr>
          <a:xfrm flipH="1" flipV="1">
            <a:off x="2120988" y="3514070"/>
            <a:ext cx="2715965" cy="904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58EDB-2923-4094-A496-FAE3A51F1D3F}"/>
              </a:ext>
            </a:extLst>
          </p:cNvPr>
          <p:cNvCxnSpPr>
            <a:cxnSpLocks/>
          </p:cNvCxnSpPr>
          <p:nvPr/>
        </p:nvCxnSpPr>
        <p:spPr>
          <a:xfrm flipH="1" flipV="1">
            <a:off x="2048980" y="3168339"/>
            <a:ext cx="2865860" cy="538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CB1E58-79BD-4B7E-9E41-537B808A2AC8}"/>
              </a:ext>
            </a:extLst>
          </p:cNvPr>
          <p:cNvSpPr txBox="1"/>
          <p:nvPr/>
        </p:nvSpPr>
        <p:spPr>
          <a:xfrm>
            <a:off x="5089006" y="3553282"/>
            <a:ext cx="207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buildInput(</a:t>
            </a:r>
            <a:r>
              <a:rPr lang="ko-KR" altLang="en-US" sz="1400"/>
              <a:t>기하정보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BD9C8-60D9-4686-B8BF-AD9996A26262}"/>
              </a:ext>
            </a:extLst>
          </p:cNvPr>
          <p:cNvSpPr txBox="1"/>
          <p:nvPr/>
        </p:nvSpPr>
        <p:spPr>
          <a:xfrm>
            <a:off x="5084256" y="2698989"/>
            <a:ext cx="352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build option. BVH</a:t>
            </a:r>
            <a:r>
              <a:rPr lang="ko-KR" altLang="en-US" sz="1400"/>
              <a:t>를 </a:t>
            </a:r>
            <a:r>
              <a:rPr lang="en-US" altLang="ko-KR" sz="1400"/>
              <a:t>build</a:t>
            </a:r>
            <a:r>
              <a:rPr lang="ko-KR" altLang="en-US" sz="1400"/>
              <a:t>할건지</a:t>
            </a:r>
            <a:r>
              <a:rPr lang="en-US" altLang="ko-KR" sz="1400"/>
              <a:t>, update</a:t>
            </a:r>
            <a:r>
              <a:rPr lang="ko-KR" altLang="en-US" sz="1400"/>
              <a:t>할건지</a:t>
            </a:r>
            <a:r>
              <a:rPr lang="en-US" altLang="ko-KR" sz="1400"/>
              <a:t> </a:t>
            </a:r>
            <a:r>
              <a:rPr lang="ko-KR" altLang="en-US" sz="1400"/>
              <a:t>등에 대한 </a:t>
            </a:r>
            <a:r>
              <a:rPr lang="en-US" altLang="ko-KR" sz="1400"/>
              <a:t>flag</a:t>
            </a:r>
            <a:r>
              <a:rPr lang="ko-KR" altLang="en-US" sz="1400"/>
              <a:t>가 담겨있다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12B01-C8D1-4C22-B226-E8A6911F7A3B}"/>
              </a:ext>
            </a:extLst>
          </p:cNvPr>
          <p:cNvSpPr txBox="1"/>
          <p:nvPr/>
        </p:nvSpPr>
        <p:spPr>
          <a:xfrm>
            <a:off x="4914840" y="4265270"/>
            <a:ext cx="300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계산된 </a:t>
            </a:r>
            <a:r>
              <a:rPr lang="en-US" altLang="ko-KR" sz="1400"/>
              <a:t>buffer</a:t>
            </a:r>
            <a:r>
              <a:rPr lang="ko-KR" altLang="en-US" sz="1400"/>
              <a:t> </a:t>
            </a:r>
            <a:r>
              <a:rPr lang="en-US" altLang="ko-KR" sz="1400"/>
              <a:t>size</a:t>
            </a:r>
            <a:r>
              <a:rPr lang="ko-KR" altLang="en-US" sz="1400"/>
              <a:t>가 저장된다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7918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285BB-151D-41AA-AC7F-7A8E8565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4AB884-F82F-4169-8AED-45468E4B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79643F-DCF2-4376-8A6E-F646757C09A2}"/>
              </a:ext>
            </a:extLst>
          </p:cNvPr>
          <p:cNvGrpSpPr/>
          <p:nvPr/>
        </p:nvGrpSpPr>
        <p:grpSpPr>
          <a:xfrm>
            <a:off x="622529" y="2276872"/>
            <a:ext cx="7662757" cy="2088232"/>
            <a:chOff x="622529" y="2276872"/>
            <a:chExt cx="7662757" cy="20882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7253913-D62D-4D83-8B53-40E00B57DDCD}"/>
                </a:ext>
              </a:extLst>
            </p:cNvPr>
            <p:cNvGrpSpPr/>
            <p:nvPr/>
          </p:nvGrpSpPr>
          <p:grpSpPr>
            <a:xfrm>
              <a:off x="622529" y="2276872"/>
              <a:ext cx="7662757" cy="2088232"/>
              <a:chOff x="-922443" y="3284984"/>
              <a:chExt cx="9325881" cy="208823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E84B792-7C98-4949-8524-BA8DD16B710C}"/>
                  </a:ext>
                </a:extLst>
              </p:cNvPr>
              <p:cNvSpPr/>
              <p:nvPr/>
            </p:nvSpPr>
            <p:spPr>
              <a:xfrm>
                <a:off x="1402498" y="3284984"/>
                <a:ext cx="2131177" cy="20882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AccelComputeUsage()</a:t>
                </a:r>
                <a:endParaRPr lang="ko-KR" altLang="en-US"/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22DBA60-EF5A-4B81-8B45-A8EA3C69E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393" y="4199936"/>
                <a:ext cx="93610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2921BE85-CE23-46E3-A256-A68FF1A81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136" y="4221088"/>
                <a:ext cx="93610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0ED8B8-B178-4990-8BD6-4FA5A862C2CB}"/>
                  </a:ext>
                </a:extLst>
              </p:cNvPr>
              <p:cNvSpPr txBox="1"/>
              <p:nvPr/>
            </p:nvSpPr>
            <p:spPr>
              <a:xfrm>
                <a:off x="-922443" y="4021323"/>
                <a:ext cx="1585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latin typeface="Consolas" panose="020B0609020204030204" pitchFamily="49" charset="0"/>
                  </a:rPr>
                  <a:t>buildInput</a:t>
                </a:r>
                <a:endParaRPr lang="ko-KR" altLang="en-US" sz="14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10D285-A220-40A1-A18A-2D8585FADC04}"/>
                  </a:ext>
                </a:extLst>
              </p:cNvPr>
              <p:cNvSpPr txBox="1"/>
              <p:nvPr/>
            </p:nvSpPr>
            <p:spPr>
              <a:xfrm>
                <a:off x="7035286" y="403642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gas_handle</a:t>
                </a:r>
                <a:endParaRPr lang="ko-KR" altLang="en-US" sz="1400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CA1233-D009-4CD9-BFCC-F2810047BACD}"/>
                </a:ext>
              </a:extLst>
            </p:cNvPr>
            <p:cNvSpPr/>
            <p:nvPr/>
          </p:nvSpPr>
          <p:spPr>
            <a:xfrm>
              <a:off x="4278869" y="2276872"/>
              <a:ext cx="1751115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buildAccel()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61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6D930-39CD-4D9F-B8ED-AB0CCFE5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F2BC7-3594-41EB-B268-F13A97A9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build </a:t>
            </a:r>
            <a:r>
              <a:rPr lang="ko-KR" altLang="en-US" sz="2000"/>
              <a:t>에 필요한 </a:t>
            </a:r>
            <a:r>
              <a:rPr lang="en-US" altLang="ko-KR" sz="2000"/>
              <a:t>buffer</a:t>
            </a:r>
            <a:r>
              <a:rPr lang="ko-KR" altLang="en-US" sz="2000"/>
              <a:t>는 두 가지이다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하나는 </a:t>
            </a:r>
            <a:r>
              <a:rPr lang="en-US" altLang="ko-KR" sz="2000"/>
              <a:t>build </a:t>
            </a:r>
            <a:r>
              <a:rPr lang="ko-KR" altLang="en-US" sz="2000"/>
              <a:t>하는 동안 임시로 사용하는 </a:t>
            </a:r>
            <a:r>
              <a:rPr lang="en-US" altLang="ko-KR" sz="2000"/>
              <a:t>temp buffer </a:t>
            </a:r>
            <a:r>
              <a:rPr lang="ko-KR" altLang="en-US" sz="2000"/>
              <a:t>이고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다른 하나는 실제 </a:t>
            </a:r>
            <a:r>
              <a:rPr lang="en-US" altLang="ko-KR" sz="2000"/>
              <a:t>BVH</a:t>
            </a:r>
            <a:r>
              <a:rPr lang="ko-KR" altLang="en-US" sz="2000"/>
              <a:t>가 저장되는 </a:t>
            </a:r>
            <a:r>
              <a:rPr lang="en-US" altLang="ko-KR" sz="2000"/>
              <a:t>output buffer</a:t>
            </a:r>
            <a:r>
              <a:rPr lang="ko-KR" altLang="en-US" sz="2000"/>
              <a:t> 이다</a:t>
            </a:r>
            <a:r>
              <a:rPr lang="en-US" altLang="ko-KR" sz="2000"/>
              <a:t>.</a:t>
            </a:r>
          </a:p>
          <a:p>
            <a:r>
              <a:rPr lang="en-US" altLang="ko-KR" sz="1200"/>
              <a:t>* </a:t>
            </a:r>
            <a:r>
              <a:rPr lang="ko-KR" altLang="en-US" sz="1200"/>
              <a:t>두 </a:t>
            </a:r>
            <a:r>
              <a:rPr lang="en-US" altLang="ko-KR" sz="1200"/>
              <a:t>buffer </a:t>
            </a:r>
            <a:r>
              <a:rPr lang="ko-KR" altLang="en-US" sz="1200"/>
              <a:t>모두 </a:t>
            </a:r>
            <a:r>
              <a:rPr lang="en-US" altLang="ko-KR" sz="1200"/>
              <a:t>GPU </a:t>
            </a:r>
            <a:r>
              <a:rPr lang="ko-KR" altLang="en-US" sz="1200"/>
              <a:t>상의 메모리여야 한다</a:t>
            </a:r>
            <a:r>
              <a:rPr lang="en-US" altLang="ko-KR" sz="12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AccelComputeUsage() </a:t>
            </a:r>
            <a:r>
              <a:rPr lang="ko-KR" altLang="en-US" sz="2000"/>
              <a:t>실행 후 </a:t>
            </a:r>
            <a:r>
              <a:rPr lang="en-US" altLang="ko-KR" sz="2000"/>
              <a:t>gas_buffer_size</a:t>
            </a:r>
            <a:r>
              <a:rPr lang="ko-KR" altLang="en-US" sz="2000"/>
              <a:t>에는 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이 두 </a:t>
            </a:r>
            <a:r>
              <a:rPr lang="en-US" altLang="ko-KR" sz="2000"/>
              <a:t>buffer</a:t>
            </a:r>
            <a:r>
              <a:rPr lang="ko-KR" altLang="en-US" sz="2000"/>
              <a:t>의 </a:t>
            </a:r>
            <a:r>
              <a:rPr lang="en-US" altLang="ko-KR" sz="2000"/>
              <a:t>size</a:t>
            </a:r>
            <a:r>
              <a:rPr lang="ko-KR" altLang="en-US" sz="2000"/>
              <a:t>가 계산되어 저장된다</a:t>
            </a:r>
            <a:r>
              <a:rPr lang="en-US" altLang="ko-KR" sz="200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2A58-BDD7-4BC2-BAAE-C62F91DD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FA75AA4-F02D-45E8-8A18-757EF6FEF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725144"/>
            <a:ext cx="4086238" cy="1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4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DC765-C45C-45F6-B8E1-B5E5A79F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BCB43-69A2-41B1-BCC2-5572937B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buildInput</a:t>
            </a:r>
            <a:r>
              <a:rPr lang="ko-KR" altLang="en-US"/>
              <a:t> 과 </a:t>
            </a:r>
            <a:r>
              <a:rPr lang="en-US" altLang="ko-KR"/>
              <a:t>temp buffer, output buffer </a:t>
            </a:r>
            <a:r>
              <a:rPr lang="ko-KR" altLang="en-US"/>
              <a:t>가 </a:t>
            </a:r>
            <a:endParaRPr lang="en-US" altLang="ko-KR"/>
          </a:p>
          <a:p>
            <a:r>
              <a:rPr lang="ko-KR" altLang="en-US"/>
              <a:t>모두 준비되었다면</a:t>
            </a:r>
            <a:endParaRPr lang="en-US" altLang="ko-KR"/>
          </a:p>
          <a:p>
            <a:r>
              <a:rPr lang="en-US" altLang="ko-KR"/>
              <a:t>AccelBuild() </a:t>
            </a:r>
            <a:r>
              <a:rPr lang="ko-KR" altLang="en-US"/>
              <a:t>함수를 실행해 </a:t>
            </a:r>
            <a:r>
              <a:rPr lang="en-US" altLang="ko-KR"/>
              <a:t>BVH</a:t>
            </a:r>
            <a:r>
              <a:rPr lang="ko-KR" altLang="en-US"/>
              <a:t>를 빌드한다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1AAB1-DB96-4B11-9395-D12B8CCE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C68ED-5E6D-4F0D-8A7D-A3B7426622A9}"/>
              </a:ext>
            </a:extLst>
          </p:cNvPr>
          <p:cNvGrpSpPr/>
          <p:nvPr/>
        </p:nvGrpSpPr>
        <p:grpSpPr>
          <a:xfrm>
            <a:off x="2627784" y="2852936"/>
            <a:ext cx="4464496" cy="3319507"/>
            <a:chOff x="2627784" y="2852936"/>
            <a:chExt cx="4464496" cy="33195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3B44F0-7E23-4F4C-A1BC-0094D409A7D4}"/>
                </a:ext>
              </a:extLst>
            </p:cNvPr>
            <p:cNvSpPr txBox="1"/>
            <p:nvPr/>
          </p:nvSpPr>
          <p:spPr>
            <a:xfrm>
              <a:off x="2627784" y="2852936"/>
              <a:ext cx="1302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buildInput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2CDF8F-166A-4955-8037-757B7A5A8539}"/>
                </a:ext>
              </a:extLst>
            </p:cNvPr>
            <p:cNvSpPr txBox="1"/>
            <p:nvPr/>
          </p:nvSpPr>
          <p:spPr>
            <a:xfrm>
              <a:off x="3837441" y="3756689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AccelComputeMemoryUsage()</a:t>
              </a:r>
              <a:endParaRPr lang="ko-KR" alt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386A6E-9AA5-46EA-8A82-8BAD66CB7929}"/>
                </a:ext>
              </a:extLst>
            </p:cNvPr>
            <p:cNvSpPr txBox="1"/>
            <p:nvPr/>
          </p:nvSpPr>
          <p:spPr>
            <a:xfrm>
              <a:off x="3167844" y="5864666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AccelBuild()</a:t>
              </a:r>
              <a:endParaRPr lang="ko-KR" altLang="en-US" sz="140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47B3DE4-A0FA-4857-BC46-CD49042F64C1}"/>
                </a:ext>
              </a:extLst>
            </p:cNvPr>
            <p:cNvCxnSpPr>
              <a:cxnSpLocks/>
            </p:cNvCxnSpPr>
            <p:nvPr/>
          </p:nvCxnSpPr>
          <p:spPr>
            <a:xfrm>
              <a:off x="3275856" y="3284984"/>
              <a:ext cx="936104" cy="3945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BD3DD8-92D7-4D3A-ADAF-D1A85C2A2306}"/>
                </a:ext>
              </a:extLst>
            </p:cNvPr>
            <p:cNvCxnSpPr>
              <a:cxnSpLocks/>
            </p:cNvCxnSpPr>
            <p:nvPr/>
          </p:nvCxnSpPr>
          <p:spPr>
            <a:xfrm>
              <a:off x="3275856" y="3284984"/>
              <a:ext cx="288032" cy="25202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CD6736-860F-4320-AF0C-44C6E66E70DE}"/>
                </a:ext>
              </a:extLst>
            </p:cNvPr>
            <p:cNvSpPr txBox="1"/>
            <p:nvPr/>
          </p:nvSpPr>
          <p:spPr>
            <a:xfrm>
              <a:off x="3958636" y="4656788"/>
              <a:ext cx="3133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temp buffer     output buffer</a:t>
              </a:r>
              <a:endParaRPr lang="ko-KR" altLang="en-US" sz="14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40AE38C-A932-4784-AF35-460FC5BE078D}"/>
                </a:ext>
              </a:extLst>
            </p:cNvPr>
            <p:cNvCxnSpPr>
              <a:cxnSpLocks/>
            </p:cNvCxnSpPr>
            <p:nvPr/>
          </p:nvCxnSpPr>
          <p:spPr>
            <a:xfrm>
              <a:off x="5364088" y="4081235"/>
              <a:ext cx="864096" cy="529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78A3958-DB6F-461B-8A8A-2C36FE987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077072"/>
              <a:ext cx="792088" cy="546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B1C770-AB09-4884-93F6-E8019180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908" y="4993991"/>
              <a:ext cx="2427282" cy="811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FF097B3-5C43-4D7C-B584-2DBD96A6F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5896" y="4996183"/>
              <a:ext cx="972108" cy="809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59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F4B82-957F-4674-A5E3-B201DAC0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A507C58-D12F-4C1A-9E50-91553C17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186552" cy="317125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00375-8F23-4D7C-BEBB-35B39819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D136F-4470-4ED9-9858-83C0DF96F0D0}"/>
              </a:ext>
            </a:extLst>
          </p:cNvPr>
          <p:cNvSpPr txBox="1"/>
          <p:nvPr/>
        </p:nvSpPr>
        <p:spPr>
          <a:xfrm>
            <a:off x="1043608" y="5085184"/>
            <a:ext cx="647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AccelBuild() </a:t>
            </a:r>
            <a:r>
              <a:rPr lang="ko-KR" altLang="en-US"/>
              <a:t>의 </a:t>
            </a:r>
            <a:r>
              <a:rPr lang="en-US" altLang="ko-KR"/>
              <a:t>output </a:t>
            </a:r>
            <a:r>
              <a:rPr lang="ko-KR" altLang="en-US"/>
              <a:t>은 </a:t>
            </a:r>
            <a:r>
              <a:rPr lang="en-US" altLang="ko-KR"/>
              <a:t>gas_handle </a:t>
            </a:r>
            <a:r>
              <a:rPr lang="ko-KR" altLang="en-US"/>
              <a:t>이며</a:t>
            </a:r>
            <a:r>
              <a:rPr lang="en-US" altLang="ko-KR"/>
              <a:t>, </a:t>
            </a:r>
          </a:p>
          <a:p>
            <a:r>
              <a:rPr lang="ko-KR" altLang="en-US"/>
              <a:t>이 </a:t>
            </a:r>
            <a:r>
              <a:rPr lang="en-US" altLang="ko-KR"/>
              <a:t>handle</a:t>
            </a:r>
            <a:r>
              <a:rPr lang="ko-KR" altLang="en-US"/>
              <a:t>을 통해 </a:t>
            </a:r>
            <a:r>
              <a:rPr lang="en-US" altLang="ko-KR"/>
              <a:t>Optix</a:t>
            </a:r>
            <a:r>
              <a:rPr lang="ko-KR" altLang="en-US"/>
              <a:t>가 </a:t>
            </a:r>
            <a:r>
              <a:rPr lang="en-US" altLang="ko-KR"/>
              <a:t>GAS </a:t>
            </a:r>
            <a:r>
              <a:rPr lang="ko-KR" altLang="en-US"/>
              <a:t>를 </a:t>
            </a:r>
            <a:r>
              <a:rPr lang="en-US" altLang="ko-KR"/>
              <a:t>traversal 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7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9D0B-D27B-445C-94F8-1502B220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B3E1B-C37E-451F-A1E4-9EE3E1CC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gas_handle</a:t>
            </a:r>
            <a:r>
              <a:rPr lang="ko-KR" altLang="en-US"/>
              <a:t>은 </a:t>
            </a:r>
            <a:r>
              <a:rPr lang="en-US" altLang="ko-KR"/>
              <a:t>traversal </a:t>
            </a:r>
            <a:r>
              <a:rPr lang="ko-KR" altLang="en-US"/>
              <a:t>동안 </a:t>
            </a:r>
            <a:endParaRPr lang="en-US" altLang="ko-KR"/>
          </a:p>
          <a:p>
            <a:r>
              <a:rPr lang="ko-KR" altLang="en-US"/>
              <a:t>실제 </a:t>
            </a:r>
            <a:r>
              <a:rPr lang="en-US" altLang="ko-KR"/>
              <a:t>BVH</a:t>
            </a:r>
            <a:r>
              <a:rPr lang="ko-KR" altLang="en-US"/>
              <a:t> 정보가 담겨있는</a:t>
            </a:r>
            <a:r>
              <a:rPr lang="en-US" altLang="ko-KR"/>
              <a:t>output buffer</a:t>
            </a:r>
            <a:r>
              <a:rPr lang="ko-KR" altLang="en-US"/>
              <a:t>를 참조한다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이외에 </a:t>
            </a:r>
            <a:r>
              <a:rPr lang="en-US" altLang="ko-KR"/>
              <a:t>buildInput, temp buffer</a:t>
            </a:r>
            <a:r>
              <a:rPr lang="ko-KR" altLang="en-US"/>
              <a:t>는 </a:t>
            </a:r>
            <a:r>
              <a:rPr lang="en-US" altLang="ko-KR"/>
              <a:t>free </a:t>
            </a:r>
            <a:r>
              <a:rPr lang="ko-KR" altLang="en-US"/>
              <a:t>해도 무방하다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F7F4F-6BEC-410C-998E-908E9D85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29D4A-23FA-4348-9EF4-0933CA24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4ED72-1BED-4E53-A698-F8DCBF56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EFCE3B-D654-4A89-AD88-FF488A80C22A}"/>
              </a:ext>
            </a:extLst>
          </p:cNvPr>
          <p:cNvGrpSpPr/>
          <p:nvPr/>
        </p:nvGrpSpPr>
        <p:grpSpPr>
          <a:xfrm>
            <a:off x="1485602" y="1168219"/>
            <a:ext cx="4958606" cy="2988000"/>
            <a:chOff x="2133674" y="2820932"/>
            <a:chExt cx="4958606" cy="33515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BED60E-AC7E-4494-B790-9E40E09D3A47}"/>
                </a:ext>
              </a:extLst>
            </p:cNvPr>
            <p:cNvSpPr txBox="1"/>
            <p:nvPr/>
          </p:nvSpPr>
          <p:spPr>
            <a:xfrm>
              <a:off x="2133674" y="2820932"/>
              <a:ext cx="1302999" cy="34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buildInput</a:t>
              </a:r>
              <a:endParaRPr lang="ko-KR" alt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88D03-65D5-42C8-9605-EA9443B7CBE2}"/>
                </a:ext>
              </a:extLst>
            </p:cNvPr>
            <p:cNvSpPr txBox="1"/>
            <p:nvPr/>
          </p:nvSpPr>
          <p:spPr>
            <a:xfrm>
              <a:off x="3837441" y="3756689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AccelComputeMemoryUsage()</a:t>
              </a:r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27E966-B6C7-4C60-B6E1-8D17278FDD15}"/>
                </a:ext>
              </a:extLst>
            </p:cNvPr>
            <p:cNvSpPr txBox="1"/>
            <p:nvPr/>
          </p:nvSpPr>
          <p:spPr>
            <a:xfrm>
              <a:off x="3167844" y="5864666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AccelBuild()</a:t>
              </a:r>
              <a:endParaRPr lang="ko-KR" altLang="en-US" sz="14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AC0B736-6C0E-4CCE-8A4F-EDFE2D3A0A5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2785174" y="3166152"/>
              <a:ext cx="1426786" cy="5134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7D7F9E-66A3-43D1-8C86-4CF70831C2B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2785174" y="3166152"/>
              <a:ext cx="778714" cy="2639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4EF84-CED5-413F-A50F-77D1139C12B7}"/>
                </a:ext>
              </a:extLst>
            </p:cNvPr>
            <p:cNvSpPr txBox="1"/>
            <p:nvPr/>
          </p:nvSpPr>
          <p:spPr>
            <a:xfrm>
              <a:off x="3958636" y="4656788"/>
              <a:ext cx="3133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temp buffer     output buffer</a:t>
              </a:r>
              <a:endParaRPr lang="ko-KR" altLang="en-US" sz="140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65A022B-0333-44E7-840F-3D4383FD6973}"/>
                </a:ext>
              </a:extLst>
            </p:cNvPr>
            <p:cNvCxnSpPr>
              <a:cxnSpLocks/>
            </p:cNvCxnSpPr>
            <p:nvPr/>
          </p:nvCxnSpPr>
          <p:spPr>
            <a:xfrm>
              <a:off x="5364088" y="4081235"/>
              <a:ext cx="864096" cy="529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289FA73-BE45-4B85-A772-8A79E61E1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077072"/>
              <a:ext cx="792088" cy="546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EBBF4D4-9E05-42A4-9449-96AF526800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908" y="4993991"/>
              <a:ext cx="2427282" cy="811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FBB5E51-A877-4563-983E-27E279AD4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5896" y="4996183"/>
              <a:ext cx="972108" cy="809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8323BA-F356-45D6-9409-DBAE53E284BF}"/>
              </a:ext>
            </a:extLst>
          </p:cNvPr>
          <p:cNvCxnSpPr>
            <a:cxnSpLocks/>
          </p:cNvCxnSpPr>
          <p:nvPr/>
        </p:nvCxnSpPr>
        <p:spPr>
          <a:xfrm>
            <a:off x="719572" y="4365104"/>
            <a:ext cx="615668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261DFFD-D8EE-429D-A8BC-1A133BCF68D7}"/>
              </a:ext>
            </a:extLst>
          </p:cNvPr>
          <p:cNvCxnSpPr>
            <a:cxnSpLocks/>
          </p:cNvCxnSpPr>
          <p:nvPr/>
        </p:nvCxnSpPr>
        <p:spPr>
          <a:xfrm flipH="1">
            <a:off x="3093642" y="4221088"/>
            <a:ext cx="1" cy="122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1580DE-BF06-42CC-A4F8-DB625BA205DC}"/>
              </a:ext>
            </a:extLst>
          </p:cNvPr>
          <p:cNvSpPr txBox="1"/>
          <p:nvPr/>
        </p:nvSpPr>
        <p:spPr>
          <a:xfrm>
            <a:off x="2442143" y="5552239"/>
            <a:ext cx="130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gas_handle</a:t>
            </a:r>
            <a:endParaRPr lang="ko-KR" altLang="en-US" sz="14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A916FF-71FF-449E-9503-40EC3E073697}"/>
              </a:ext>
            </a:extLst>
          </p:cNvPr>
          <p:cNvCxnSpPr>
            <a:cxnSpLocks/>
          </p:cNvCxnSpPr>
          <p:nvPr/>
        </p:nvCxnSpPr>
        <p:spPr>
          <a:xfrm>
            <a:off x="3949324" y="3127736"/>
            <a:ext cx="10608" cy="1872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44EEA6-62B6-4EF2-BEF7-CEAFF2631AE6}"/>
              </a:ext>
            </a:extLst>
          </p:cNvPr>
          <p:cNvCxnSpPr>
            <a:cxnSpLocks/>
          </p:cNvCxnSpPr>
          <p:nvPr/>
        </p:nvCxnSpPr>
        <p:spPr>
          <a:xfrm>
            <a:off x="5524411" y="3105584"/>
            <a:ext cx="0" cy="233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0745CB-5E3F-4244-8F3B-CFBA8B6AB174}"/>
              </a:ext>
            </a:extLst>
          </p:cNvPr>
          <p:cNvSpPr txBox="1"/>
          <p:nvPr/>
        </p:nvSpPr>
        <p:spPr>
          <a:xfrm>
            <a:off x="5001832" y="5552239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free x(</a:t>
            </a:r>
            <a:r>
              <a:rPr lang="ko-KR" altLang="en-US" sz="1400">
                <a:latin typeface="Consolas" panose="020B0609020204030204" pitchFamily="49" charset="0"/>
              </a:rPr>
              <a:t>계속 참조</a:t>
            </a:r>
            <a:r>
              <a:rPr lang="en-US" altLang="ko-KR" sz="1400">
                <a:latin typeface="Consolas" panose="020B0609020204030204" pitchFamily="49" charset="0"/>
              </a:rPr>
              <a:t>)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8F7DDE-A256-4E9B-AC33-0E42F8214997}"/>
              </a:ext>
            </a:extLst>
          </p:cNvPr>
          <p:cNvSpPr txBox="1"/>
          <p:nvPr/>
        </p:nvSpPr>
        <p:spPr>
          <a:xfrm>
            <a:off x="3619590" y="5044653"/>
            <a:ext cx="66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free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47166-D908-42A6-90D5-1427E41DC64D}"/>
              </a:ext>
            </a:extLst>
          </p:cNvPr>
          <p:cNvSpPr txBox="1"/>
          <p:nvPr/>
        </p:nvSpPr>
        <p:spPr>
          <a:xfrm>
            <a:off x="1979214" y="5032576"/>
            <a:ext cx="66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free</a:t>
            </a:r>
            <a:endParaRPr lang="ko-KR" altLang="en-US" sz="14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E3BB878-03F1-4C3F-81D3-45B31965CD03}"/>
              </a:ext>
            </a:extLst>
          </p:cNvPr>
          <p:cNvCxnSpPr>
            <a:cxnSpLocks/>
          </p:cNvCxnSpPr>
          <p:nvPr/>
        </p:nvCxnSpPr>
        <p:spPr>
          <a:xfrm>
            <a:off x="2131152" y="1480089"/>
            <a:ext cx="39868" cy="3444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F00768-B2F6-435F-BDA3-3229E4FB8CE2}"/>
              </a:ext>
            </a:extLst>
          </p:cNvPr>
          <p:cNvSpPr/>
          <p:nvPr/>
        </p:nvSpPr>
        <p:spPr>
          <a:xfrm>
            <a:off x="2454450" y="5598290"/>
            <a:ext cx="1165139" cy="2617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A7A979-FAF5-4EE0-85CC-6ADFB6E8E9AB}"/>
              </a:ext>
            </a:extLst>
          </p:cNvPr>
          <p:cNvSpPr/>
          <p:nvPr/>
        </p:nvSpPr>
        <p:spPr>
          <a:xfrm>
            <a:off x="4915491" y="2841716"/>
            <a:ext cx="1456709" cy="2617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A68A4-A557-4ADD-93CC-4A1F567C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6EAB3-50AD-414C-998D-82F49671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다루지 않은 것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en-US" altLang="ko-KR"/>
              <a:t>compaction</a:t>
            </a:r>
          </a:p>
          <a:p>
            <a:r>
              <a:rPr lang="en-US" altLang="ko-KR"/>
              <a:t>BVH update</a:t>
            </a:r>
          </a:p>
          <a:p>
            <a:r>
              <a:rPr lang="en-US" altLang="ko-KR"/>
              <a:t>transform(MC-&gt;WC </a:t>
            </a:r>
            <a:r>
              <a:rPr lang="ko-KR" altLang="en-US"/>
              <a:t>또는 </a:t>
            </a:r>
            <a:r>
              <a:rPr lang="en-US" altLang="ko-KR"/>
              <a:t>object </a:t>
            </a:r>
            <a:r>
              <a:rPr lang="ko-KR" altLang="en-US"/>
              <a:t>간 </a:t>
            </a:r>
            <a:r>
              <a:rPr lang="en-US" altLang="ko-KR"/>
              <a:t>hierarchy)</a:t>
            </a:r>
          </a:p>
          <a:p>
            <a:r>
              <a:rPr lang="en-US" altLang="ko-KR"/>
              <a:t>gas-sbt </a:t>
            </a:r>
            <a:r>
              <a:rPr lang="ko-KR" altLang="en-US"/>
              <a:t>간 관계</a:t>
            </a:r>
            <a:endParaRPr lang="en-US" altLang="ko-KR"/>
          </a:p>
          <a:p>
            <a:r>
              <a:rPr lang="en-US" altLang="ko-KR"/>
              <a:t>instancing</a:t>
            </a:r>
          </a:p>
          <a:p>
            <a:r>
              <a:rPr lang="en-US" altLang="ko-KR"/>
              <a:t>build option </a:t>
            </a:r>
            <a:r>
              <a:rPr lang="ko-KR" altLang="en-US"/>
              <a:t>상세</a:t>
            </a:r>
            <a:endParaRPr lang="en-US" altLang="ko-KR"/>
          </a:p>
          <a:p>
            <a:r>
              <a:rPr lang="en-US" altLang="ko-KR"/>
              <a:t>motion key</a:t>
            </a:r>
          </a:p>
          <a:p>
            <a:r>
              <a:rPr lang="en-US" altLang="ko-KR"/>
              <a:t>geometry</a:t>
            </a:r>
            <a:r>
              <a:rPr lang="ko-KR" altLang="en-US"/>
              <a:t> </a:t>
            </a:r>
            <a:r>
              <a:rPr lang="en-US" altLang="ko-KR"/>
              <a:t>flag </a:t>
            </a:r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4BDCB-252E-4FAD-8C3C-6C70F38B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6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88A35-A254-40EC-891B-AC7840FC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8C739-7C7A-45CA-BA29-BB64657C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GAS(geometry acceleration structure) building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GAS</a:t>
            </a:r>
            <a:r>
              <a:rPr lang="ko-KR" altLang="en-US" sz="1800"/>
              <a:t>는 기하 정보를 저장하고 있는 자료 구조이며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Optix 7 </a:t>
            </a:r>
            <a:r>
              <a:rPr lang="ko-KR" altLang="en-US" sz="1800"/>
              <a:t>에서 레이트레이싱을 위해 사용한다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GAS</a:t>
            </a:r>
            <a:r>
              <a:rPr lang="ko-KR" altLang="en-US" sz="1800"/>
              <a:t>는 </a:t>
            </a:r>
            <a:r>
              <a:rPr lang="en-US" altLang="ko-KR" sz="1800"/>
              <a:t>intersection test </a:t>
            </a:r>
            <a:r>
              <a:rPr lang="ko-KR" altLang="en-US" sz="1800"/>
              <a:t>를 가속하기 위해 사용한다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GAS </a:t>
            </a:r>
            <a:r>
              <a:rPr lang="ko-KR" altLang="en-US" sz="1800"/>
              <a:t>는 </a:t>
            </a:r>
            <a:r>
              <a:rPr lang="en-US" altLang="ko-KR" sz="1800"/>
              <a:t>BVH</a:t>
            </a:r>
            <a:r>
              <a:rPr lang="ko-KR" altLang="en-US" sz="1800"/>
              <a:t> 를 기반으로 한다고 알려져 있으며</a:t>
            </a:r>
            <a:r>
              <a:rPr lang="en-US" altLang="ko-KR" sz="1800"/>
              <a:t>, </a:t>
            </a:r>
          </a:p>
          <a:p>
            <a:pPr marL="0" indent="0">
              <a:buNone/>
            </a:pPr>
            <a:r>
              <a:rPr lang="en-US" altLang="ko-KR" sz="1800"/>
              <a:t>GPU </a:t>
            </a:r>
            <a:r>
              <a:rPr lang="ko-KR" altLang="en-US" sz="1800"/>
              <a:t>아키텍쳐 및 이외의 실행환경에 따라 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실제 구현된 </a:t>
            </a:r>
            <a:r>
              <a:rPr lang="en-US" altLang="ko-KR" sz="1800"/>
              <a:t>data structure</a:t>
            </a:r>
            <a:r>
              <a:rPr lang="ko-KR" altLang="en-US" sz="1800"/>
              <a:t>의 </a:t>
            </a:r>
            <a:r>
              <a:rPr lang="en-US" altLang="ko-KR" sz="1800"/>
              <a:t>layout</a:t>
            </a:r>
            <a:r>
              <a:rPr lang="ko-KR" altLang="en-US" sz="1800"/>
              <a:t>은 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다양하다고 알려져있다</a:t>
            </a:r>
            <a:r>
              <a:rPr lang="en-US" altLang="ko-KR" sz="1800"/>
              <a:t>. </a:t>
            </a:r>
            <a:r>
              <a:rPr lang="ko-KR" altLang="en-US" sz="1800"/>
              <a:t>내부의 정확한 구조는 알 수 없다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en-US" altLang="ko-KR" sz="1800"/>
              <a:t>(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Libre Baskerville"/>
              </a:rPr>
              <a:t>opaque data structures)</a:t>
            </a:r>
          </a:p>
          <a:p>
            <a:pPr marL="0" indent="0">
              <a:buNone/>
            </a:pPr>
            <a:endParaRPr lang="en-US" altLang="ko-KR" sz="1800">
              <a:solidFill>
                <a:srgbClr val="000000"/>
              </a:solidFill>
              <a:latin typeface="Libre Baskerville"/>
            </a:endParaRPr>
          </a:p>
          <a:p>
            <a:pPr marL="0" indent="0">
              <a:buNone/>
            </a:pPr>
            <a:endParaRPr lang="en-US" altLang="ko-KR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B68A9-CD7F-4504-92DA-FC21D62A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0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E8E1-BCA2-473B-971B-FCC66923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9C69A-7E48-42F4-94B8-116BBC32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GAS</a:t>
            </a:r>
            <a:r>
              <a:rPr lang="ko-KR" altLang="en-US" sz="2000"/>
              <a:t> </a:t>
            </a:r>
            <a:r>
              <a:rPr lang="en-US" altLang="ko-KR" sz="2000"/>
              <a:t>build</a:t>
            </a:r>
            <a:r>
              <a:rPr lang="ko-KR" altLang="en-US" sz="2000"/>
              <a:t>에 필요한 핵심 </a:t>
            </a:r>
            <a:r>
              <a:rPr lang="en-US" altLang="ko-KR" sz="2000"/>
              <a:t>input</a:t>
            </a:r>
            <a:r>
              <a:rPr lang="ko-KR" altLang="en-US" sz="2000"/>
              <a:t>은 </a:t>
            </a:r>
            <a:r>
              <a:rPr lang="ko-KR" altLang="en-US" sz="2000" b="1"/>
              <a:t>기하 정보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building </a:t>
            </a:r>
            <a:r>
              <a:rPr lang="ko-KR" altLang="en-US" sz="2000"/>
              <a:t>실행 후 만들어지는 핵심</a:t>
            </a:r>
            <a:r>
              <a:rPr lang="en-US" altLang="ko-KR" sz="2000"/>
              <a:t> output</a:t>
            </a:r>
            <a:r>
              <a:rPr lang="ko-KR" altLang="en-US" sz="2000"/>
              <a:t>은 </a:t>
            </a:r>
            <a:r>
              <a:rPr lang="en-US" altLang="ko-KR" sz="2000" b="1"/>
              <a:t>gas_handle 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3B0D-6F1F-4792-8669-02D66E97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1EC596-3C27-4422-A255-74BA619041A1}"/>
              </a:ext>
            </a:extLst>
          </p:cNvPr>
          <p:cNvGrpSpPr/>
          <p:nvPr/>
        </p:nvGrpSpPr>
        <p:grpSpPr>
          <a:xfrm>
            <a:off x="107504" y="3284984"/>
            <a:ext cx="8295934" cy="2088232"/>
            <a:chOff x="107504" y="3284984"/>
            <a:chExt cx="8295934" cy="20882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055950-87B5-47C2-BC55-5AFF06D7ADBD}"/>
                </a:ext>
              </a:extLst>
            </p:cNvPr>
            <p:cNvSpPr/>
            <p:nvPr/>
          </p:nvSpPr>
          <p:spPr>
            <a:xfrm>
              <a:off x="2339752" y="3284984"/>
              <a:ext cx="3456384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buildAccel()</a:t>
              </a:r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C4A0ABC-5643-4B4A-8003-6AE05296DA5B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4221088"/>
              <a:ext cx="93610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E126B1B-B1DA-4278-93B7-1BFA05C7206C}"/>
                </a:ext>
              </a:extLst>
            </p:cNvPr>
            <p:cNvCxnSpPr>
              <a:cxnSpLocks/>
            </p:cNvCxnSpPr>
            <p:nvPr/>
          </p:nvCxnSpPr>
          <p:spPr>
            <a:xfrm>
              <a:off x="5796136" y="4221088"/>
              <a:ext cx="93610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7D2988-5422-4473-BC96-FD6715EEAABD}"/>
                </a:ext>
              </a:extLst>
            </p:cNvPr>
            <p:cNvSpPr txBox="1"/>
            <p:nvPr/>
          </p:nvSpPr>
          <p:spPr>
            <a:xfrm>
              <a:off x="107504" y="403642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기하 정보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36F174-DC00-46AA-8194-281C3E95DD4F}"/>
                </a:ext>
              </a:extLst>
            </p:cNvPr>
            <p:cNvSpPr txBox="1"/>
            <p:nvPr/>
          </p:nvSpPr>
          <p:spPr>
            <a:xfrm>
              <a:off x="7035286" y="403642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gas_handle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9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88A67-B8C8-4BCF-8DB1-6B190652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0F811-E431-4E0E-816A-839949A5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기하 정보</a:t>
            </a:r>
            <a:endParaRPr lang="en-US" altLang="ko-KR" sz="2000"/>
          </a:p>
          <a:p>
            <a:endParaRPr lang="en-US" altLang="ko-KR" sz="1800"/>
          </a:p>
          <a:p>
            <a:r>
              <a:rPr lang="ko-KR" altLang="en-US" sz="1800"/>
              <a:t>기하 정보는 다양한 </a:t>
            </a:r>
            <a:r>
              <a:rPr lang="en-US" altLang="ko-KR" sz="1800"/>
              <a:t>vertex</a:t>
            </a:r>
            <a:r>
              <a:rPr lang="ko-KR" altLang="en-US" sz="1800"/>
              <a:t> </a:t>
            </a:r>
            <a:r>
              <a:rPr lang="en-US" altLang="ko-KR" sz="1800"/>
              <a:t>type </a:t>
            </a:r>
            <a:r>
              <a:rPr lang="ko-KR" altLang="en-US" sz="1800"/>
              <a:t>의 </a:t>
            </a:r>
            <a:r>
              <a:rPr lang="en-US" altLang="ko-KR" sz="1800"/>
              <a:t>array </a:t>
            </a:r>
            <a:r>
              <a:rPr lang="ko-KR" altLang="en-US" sz="1800"/>
              <a:t>로 정의 할 수 있다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r>
              <a:rPr lang="ko-KR" altLang="en-US" sz="1800"/>
              <a:t>가능한 </a:t>
            </a:r>
            <a:r>
              <a:rPr lang="en-US" altLang="ko-KR" sz="1800"/>
              <a:t>vertex type</a:t>
            </a:r>
            <a:r>
              <a:rPr lang="ko-KR" altLang="en-US" sz="1800"/>
              <a:t>이 다음 슬라이드에 소개되어있다</a:t>
            </a:r>
            <a:r>
              <a:rPr lang="en-US" altLang="ko-KR" sz="1800"/>
              <a:t>.</a:t>
            </a:r>
          </a:p>
          <a:p>
            <a:r>
              <a:rPr lang="en-US" altLang="ko-KR" sz="1200"/>
              <a:t>* </a:t>
            </a:r>
            <a:r>
              <a:rPr lang="ko-KR" altLang="en-US" sz="1200"/>
              <a:t>주로 사용하는 </a:t>
            </a:r>
            <a:r>
              <a:rPr lang="en-US" altLang="ko-KR" sz="1200"/>
              <a:t>type </a:t>
            </a:r>
            <a:r>
              <a:rPr lang="ko-KR" altLang="en-US" sz="1200"/>
              <a:t>은 </a:t>
            </a:r>
            <a:r>
              <a:rPr lang="en-US" altLang="ko-KR" sz="1200"/>
              <a:t>float3 type </a:t>
            </a:r>
            <a:r>
              <a:rPr lang="ko-KR" altLang="en-US" sz="1200"/>
              <a:t>이다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800"/>
              <a:t>vertex 3</a:t>
            </a:r>
            <a:r>
              <a:rPr lang="ko-KR" altLang="en-US" sz="1800"/>
              <a:t>개로 정의한 간단한 삼각형의 기하정보를 예로 들면 다음과 같다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A82C4-F748-4E87-A9AA-3F09597B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FE436D-8DEF-48A0-82F1-B060196A9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380859"/>
            <a:ext cx="3600399" cy="13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6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9CE88-CF36-441E-85DE-D2063C87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32707-4CB4-4BAC-8889-36EC0652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OPTIX_VERTEX_FORMAT_NONE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= 0,       </a:t>
            </a:r>
            <a:r>
              <a:rPr lang="en-US" altLang="ko-KR" sz="18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///&lt; No vertices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OPTIX_VERTEX_FORMAT_FLOAT3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= 0x2121,  </a:t>
            </a:r>
            <a:r>
              <a:rPr lang="en-US" altLang="ko-KR" sz="18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///&lt; Vertices are represented by three floats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OPTIX_VERTEX_FORMAT_FLOAT2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= 0x2122,  </a:t>
            </a:r>
            <a:r>
              <a:rPr lang="en-US" altLang="ko-KR" sz="18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///&lt; Vertices are represented by two floats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OPTIX_VERTEX_FORMAT_HALF3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= 0x2123,  </a:t>
            </a:r>
            <a:r>
              <a:rPr lang="en-US" altLang="ko-KR" sz="18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///&lt; Vertices are represented by three halfs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OPTIX_VERTEX_FORMAT_HALF2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= 0x2124,  </a:t>
            </a:r>
            <a:r>
              <a:rPr lang="en-US" altLang="ko-KR" sz="18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///&lt; Vertices are represented by two halfs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OPTIX_VERTEX_FORMAT_SNORM16_3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0x2125,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OPTIX_VERTEX_FORMAT_SNORM16_2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0x2126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40F33-3613-433E-B331-E5852A71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0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1C1B7-5A79-4F86-942F-92D19857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1327E-2301-4A48-9E92-D8657EE7F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/>
          </a:p>
          <a:p>
            <a:endParaRPr lang="en-US" altLang="ko-KR" sz="1800"/>
          </a:p>
          <a:p>
            <a:endParaRPr lang="ko-KR" altLang="en-US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FB907-31D8-47EF-979E-D2DC0FE2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9C919-5B7C-45AF-B2A6-FC4BD5643FA9}"/>
              </a:ext>
            </a:extLst>
          </p:cNvPr>
          <p:cNvSpPr txBox="1"/>
          <p:nvPr/>
        </p:nvSpPr>
        <p:spPr>
          <a:xfrm>
            <a:off x="899592" y="109039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4ACBF-FA0C-4E9C-911C-47F7519CF84D}"/>
              </a:ext>
            </a:extLst>
          </p:cNvPr>
          <p:cNvSpPr txBox="1"/>
          <p:nvPr/>
        </p:nvSpPr>
        <p:spPr>
          <a:xfrm>
            <a:off x="683568" y="1793923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primitive</a:t>
            </a:r>
            <a:r>
              <a:rPr lang="ko-KR" altLang="en-US"/>
              <a:t>를 구성하는 </a:t>
            </a:r>
            <a:r>
              <a:rPr lang="en-US" altLang="ko-KR"/>
              <a:t>vertex</a:t>
            </a:r>
            <a:r>
              <a:rPr lang="ko-KR" altLang="en-US"/>
              <a:t>의 </a:t>
            </a:r>
            <a:r>
              <a:rPr lang="en-US" altLang="ko-KR"/>
              <a:t>index </a:t>
            </a:r>
            <a:r>
              <a:rPr lang="ko-KR" altLang="en-US"/>
              <a:t>정보 또한 필요하다</a:t>
            </a:r>
            <a:r>
              <a:rPr lang="en-US" altLang="ko-KR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AE7F9-30E7-4C95-A4F6-A57BDF793FDD}"/>
              </a:ext>
            </a:extLst>
          </p:cNvPr>
          <p:cNvSpPr txBox="1"/>
          <p:nvPr/>
        </p:nvSpPr>
        <p:spPr>
          <a:xfrm>
            <a:off x="675417" y="3584227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예시로 든 삼각형의 </a:t>
            </a:r>
            <a:r>
              <a:rPr lang="en-US" altLang="ko-KR"/>
              <a:t>index </a:t>
            </a:r>
            <a:r>
              <a:rPr lang="ko-KR" altLang="en-US"/>
              <a:t>정보는 다음과 같다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86739-7CA1-44F7-8718-F39A89AD3D73}"/>
              </a:ext>
            </a:extLst>
          </p:cNvPr>
          <p:cNvSpPr txBox="1"/>
          <p:nvPr/>
        </p:nvSpPr>
        <p:spPr>
          <a:xfrm>
            <a:off x="683568" y="253511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가능한 </a:t>
            </a:r>
            <a:r>
              <a:rPr lang="en-US" altLang="ko-KR"/>
              <a:t>index type</a:t>
            </a:r>
            <a:r>
              <a:rPr lang="ko-KR" altLang="en-US"/>
              <a:t>이 다음 슬라이드에 소개되어있다</a:t>
            </a:r>
            <a:r>
              <a:rPr lang="en-US" altLang="ko-KR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25362-65C4-4375-ADEA-829864CB7E6C}"/>
              </a:ext>
            </a:extLst>
          </p:cNvPr>
          <p:cNvSpPr txBox="1"/>
          <p:nvPr/>
        </p:nvSpPr>
        <p:spPr>
          <a:xfrm>
            <a:off x="683568" y="2907367"/>
            <a:ext cx="4607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* </a:t>
            </a:r>
            <a:r>
              <a:rPr lang="ko-KR" altLang="en-US" sz="1200"/>
              <a:t>주로 사용하는 </a:t>
            </a:r>
            <a:r>
              <a:rPr lang="en-US" altLang="ko-KR" sz="1200"/>
              <a:t>type </a:t>
            </a:r>
            <a:r>
              <a:rPr lang="ko-KR" altLang="en-US" sz="1200"/>
              <a:t>은 </a:t>
            </a:r>
            <a:r>
              <a:rPr lang="en-US" altLang="ko-KR" sz="1200"/>
              <a:t>unsigned_int3 type </a:t>
            </a:r>
            <a:r>
              <a:rPr lang="ko-KR" altLang="en-US" sz="1200"/>
              <a:t>이다</a:t>
            </a:r>
            <a:r>
              <a:rPr lang="en-US" altLang="ko-KR" sz="120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355B5C-800B-4A00-8355-55EF332E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708226"/>
            <a:ext cx="257210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D68F-B8EE-49E7-946D-92BEA6E7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92F85-BF59-46D4-B6F6-07B7B716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24C64-D590-466D-B573-CF6B85E008CF}"/>
              </a:ext>
            </a:extLst>
          </p:cNvPr>
          <p:cNvSpPr txBox="1"/>
          <p:nvPr/>
        </p:nvSpPr>
        <p:spPr>
          <a:xfrm>
            <a:off x="1043608" y="1700808"/>
            <a:ext cx="6887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No indices, this format must only be used in combination with triangle soups, i.e., numIndexTriplets must be zero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fr-FR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OPTIX_INDICES_FORMAT_NONE</a:t>
            </a:r>
            <a:r>
              <a:rPr lang="fr-FR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0,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Three shorts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OPTIX_INDICES_FORMAT_UNSIGNED_SHORT3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0x2102,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Three ints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OPTIX_INDICES_FORMAT_UNSIGNED_INT3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0x2103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4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5ABC5-5055-4FA3-88E7-8E30C2AC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852AB-0420-43F6-90C8-1F8BE86C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이후 </a:t>
            </a:r>
            <a:r>
              <a:rPr lang="en-US" altLang="ko-KR" sz="2000"/>
              <a:t>vertex </a:t>
            </a:r>
            <a:r>
              <a:rPr lang="ko-KR" altLang="en-US" sz="2000"/>
              <a:t>정보와 </a:t>
            </a:r>
            <a:r>
              <a:rPr lang="en-US" altLang="ko-KR" sz="2000"/>
              <a:t>index </a:t>
            </a:r>
            <a:r>
              <a:rPr lang="ko-KR" altLang="en-US" sz="2000"/>
              <a:t>정보를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OptixBuildInput </a:t>
            </a:r>
            <a:r>
              <a:rPr lang="ko-KR" altLang="en-US" sz="2000"/>
              <a:t>이라는 구조체 변수에 할당한다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96E8E6-BD80-4C24-AAF3-524C97D1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E4E3A5-7628-40AE-B0D3-BA0FBF66FAC8}"/>
              </a:ext>
            </a:extLst>
          </p:cNvPr>
          <p:cNvGrpSpPr/>
          <p:nvPr/>
        </p:nvGrpSpPr>
        <p:grpSpPr>
          <a:xfrm>
            <a:off x="762431" y="2994194"/>
            <a:ext cx="7889750" cy="2088232"/>
            <a:chOff x="762431" y="2994194"/>
            <a:chExt cx="7889750" cy="20882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8DAB71-ED37-4914-8118-713E5B706F90}"/>
                </a:ext>
              </a:extLst>
            </p:cNvPr>
            <p:cNvGrpSpPr/>
            <p:nvPr/>
          </p:nvGrpSpPr>
          <p:grpSpPr>
            <a:xfrm>
              <a:off x="1835696" y="2994194"/>
              <a:ext cx="6816485" cy="2088232"/>
              <a:chOff x="107504" y="3284984"/>
              <a:chExt cx="8295934" cy="208823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DF903B4-DDC8-45F4-9B9B-9EC91A3F39B9}"/>
                  </a:ext>
                </a:extLst>
              </p:cNvPr>
              <p:cNvSpPr/>
              <p:nvPr/>
            </p:nvSpPr>
            <p:spPr>
              <a:xfrm>
                <a:off x="2339752" y="3284984"/>
                <a:ext cx="3456384" cy="20882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buildAccel()</a:t>
                </a:r>
                <a:endParaRPr lang="ko-KR" altLang="en-US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87D00B49-EFE0-40A8-B648-9F1D71FB6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648" y="4221088"/>
                <a:ext cx="93610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062798F-27B6-4017-BB23-E6F381B35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136" y="4221088"/>
                <a:ext cx="93610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925ED-5584-47D0-A6F8-275203699A19}"/>
                  </a:ext>
                </a:extLst>
              </p:cNvPr>
              <p:cNvSpPr txBox="1"/>
              <p:nvPr/>
            </p:nvSpPr>
            <p:spPr>
              <a:xfrm>
                <a:off x="107504" y="403642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기하 정보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A53F3B-FC5F-4D29-BFED-AB18C0072A63}"/>
                  </a:ext>
                </a:extLst>
              </p:cNvPr>
              <p:cNvSpPr txBox="1"/>
              <p:nvPr/>
            </p:nvSpPr>
            <p:spPr>
              <a:xfrm>
                <a:off x="7035286" y="403642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gas_handle</a:t>
                </a:r>
                <a:endParaRPr lang="ko-KR" altLang="en-US" sz="14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D9BA87-B164-4462-896C-DCB65DDF0AF3}"/>
                </a:ext>
              </a:extLst>
            </p:cNvPr>
            <p:cNvSpPr txBox="1"/>
            <p:nvPr/>
          </p:nvSpPr>
          <p:spPr>
            <a:xfrm>
              <a:off x="762431" y="4174512"/>
              <a:ext cx="3753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= OptixBuildInput</a:t>
              </a:r>
              <a:r>
                <a:rPr lang="ko-KR" altLang="en-US" sz="1400"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latin typeface="Consolas" panose="020B0609020204030204" pitchFamily="49" charset="0"/>
                </a:rPr>
                <a:t>buildInput</a:t>
              </a:r>
              <a:endParaRPr lang="ko-KR" altLang="en-US" sz="140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05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DEC8D-5F5E-4A14-BD0C-A8B8E272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82657EBD-C400-4A48-BDF4-3A53C37C4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038311"/>
            <a:ext cx="5256584" cy="143755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51BC6-3064-4546-88AB-25CDF362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57569B-04CB-47F1-9CD6-787A5F5249AC}"/>
              </a:ext>
            </a:extLst>
          </p:cNvPr>
          <p:cNvCxnSpPr>
            <a:cxnSpLocks/>
          </p:cNvCxnSpPr>
          <p:nvPr/>
        </p:nvCxnSpPr>
        <p:spPr>
          <a:xfrm flipH="1">
            <a:off x="5336524" y="1268760"/>
            <a:ext cx="1008112" cy="231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9D6DBC-D8D7-48F2-B11D-C99612B9975F}"/>
              </a:ext>
            </a:extLst>
          </p:cNvPr>
          <p:cNvCxnSpPr>
            <a:cxnSpLocks/>
          </p:cNvCxnSpPr>
          <p:nvPr/>
        </p:nvCxnSpPr>
        <p:spPr>
          <a:xfrm flipH="1">
            <a:off x="3221048" y="2132856"/>
            <a:ext cx="3007136" cy="38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38800C-E770-4C04-96A0-211CAE05AA73}"/>
              </a:ext>
            </a:extLst>
          </p:cNvPr>
          <p:cNvSpPr txBox="1"/>
          <p:nvPr/>
        </p:nvSpPr>
        <p:spPr>
          <a:xfrm>
            <a:off x="6444208" y="108409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vertex </a:t>
            </a:r>
            <a:r>
              <a:rPr lang="ko-KR" altLang="en-US"/>
              <a:t>개수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C226A-91C5-4FB9-A72B-B93FFCEC3258}"/>
              </a:ext>
            </a:extLst>
          </p:cNvPr>
          <p:cNvSpPr txBox="1"/>
          <p:nvPr/>
        </p:nvSpPr>
        <p:spPr>
          <a:xfrm>
            <a:off x="6344636" y="191223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primitive </a:t>
            </a:r>
            <a:r>
              <a:rPr lang="ko-KR" altLang="en-US"/>
              <a:t>개수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삼각형 개수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76FDA2-CC1D-4B38-8B7C-A43C54FA1AE6}"/>
              </a:ext>
            </a:extLst>
          </p:cNvPr>
          <p:cNvSpPr/>
          <p:nvPr/>
        </p:nvSpPr>
        <p:spPr>
          <a:xfrm>
            <a:off x="2705522" y="2250033"/>
            <a:ext cx="792088" cy="180669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3EF724-B89E-4ED4-8C94-E8B74CB17E9F}"/>
              </a:ext>
            </a:extLst>
          </p:cNvPr>
          <p:cNvSpPr/>
          <p:nvPr/>
        </p:nvSpPr>
        <p:spPr>
          <a:xfrm>
            <a:off x="2876947" y="1578337"/>
            <a:ext cx="725810" cy="14401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37D6F-B201-4AA8-B11B-637F1E4FCF8D}"/>
              </a:ext>
            </a:extLst>
          </p:cNvPr>
          <p:cNvSpPr txBox="1"/>
          <p:nvPr/>
        </p:nvSpPr>
        <p:spPr>
          <a:xfrm>
            <a:off x="539552" y="2946307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주황색 네모 친 </a:t>
            </a:r>
            <a:r>
              <a:rPr lang="en-US" altLang="ko-KR"/>
              <a:t>buffer </a:t>
            </a:r>
            <a:r>
              <a:rPr lang="ko-KR" altLang="en-US"/>
              <a:t>의 경우 </a:t>
            </a:r>
            <a:r>
              <a:rPr lang="en-US" altLang="ko-KR"/>
              <a:t>CPU </a:t>
            </a:r>
            <a:r>
              <a:rPr lang="ko-KR" altLang="en-US"/>
              <a:t>메모리가 아닌</a:t>
            </a:r>
            <a:endParaRPr lang="en-US" altLang="ko-KR"/>
          </a:p>
          <a:p>
            <a:r>
              <a:rPr lang="en-US" altLang="ko-KR"/>
              <a:t>GPU </a:t>
            </a:r>
            <a:r>
              <a:rPr lang="ko-KR" altLang="en-US"/>
              <a:t>메모리에 업로드된 기하정보의 포인터를 넘겨주어야한다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C321A2E6-AEEF-44E5-8116-227EE9049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05" y="3770283"/>
            <a:ext cx="4709431" cy="26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27730</TotalTime>
  <Words>660</Words>
  <Application>Microsoft Office PowerPoint</Application>
  <PresentationFormat>화면 슬라이드 쇼(4:3)</PresentationFormat>
  <Paragraphs>131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HY중고딕</vt:lpstr>
      <vt:lpstr>HY헤드라인M</vt:lpstr>
      <vt:lpstr>Libre Baskerville</vt:lpstr>
      <vt:lpstr>돋움체</vt:lpstr>
      <vt:lpstr>맑은 고딕</vt:lpstr>
      <vt:lpstr>Arial</vt:lpstr>
      <vt:lpstr>Consolas</vt:lpstr>
      <vt:lpstr>Office 테마</vt:lpstr>
      <vt:lpstr>2021 여름학기 그래픽스 랩실 세미나 OptiX 7 AS building에 대하여</vt:lpstr>
      <vt:lpstr>GAS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uhak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천 성원</cp:lastModifiedBy>
  <cp:revision>1813</cp:revision>
  <cp:lastPrinted>2020-07-07T07:30:44Z</cp:lastPrinted>
  <dcterms:created xsi:type="dcterms:W3CDTF">2010-11-04T02:40:35Z</dcterms:created>
  <dcterms:modified xsi:type="dcterms:W3CDTF">2021-08-31T05:59:00Z</dcterms:modified>
</cp:coreProperties>
</file>