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DDE"/>
    <a:srgbClr val="FF3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5C46B-4306-D9A3-3991-2F47A16FD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DA145-41B5-5C84-2318-340AE3D59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C329F2-159E-53C1-60C4-4975665E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978D87-BC04-07D4-7B98-1361E138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16540-1E72-E708-5FDE-34F43257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2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60F26-40D7-D67E-92A4-7541734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A036B4-BF5D-D72F-60BF-BB55D0C3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8B55DA-8F60-F4E5-A284-9FD949C8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1FB1F3-8A40-7406-8B1F-CF9372AF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463CE7-20C3-CCD3-F73E-BA13B76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60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E9C51B-8E8F-3555-9BE9-34791840D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29D294-F389-1803-654E-058BCF72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041985-E530-1B6E-A62F-6E2DFF06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2E1B60-F8A5-894B-72B9-9D6E3324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C62AE-804C-8C51-5F77-FCF9AF0E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E9675-F66E-8CD3-9F6E-1555E4B8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52D81-24C3-74FB-04D0-40B4AAFB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BAB23E-C6E7-8960-DEF3-0B62F86F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22634-7742-7105-BB4A-AE5B3A8C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6CD4A8-C281-00B2-B741-C1D5212A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2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B1B9A-B900-2E51-02F1-5BA9FD2D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B9007-F075-D770-D384-626FFD69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3E934-8F35-0323-2FE3-1D59FB3D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6CCC7-7071-F216-BF2A-2C2CBF1E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9E795A-C0A4-6154-9F85-D7E87B80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9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7A94F-F3DE-7E1D-F4CC-90D91041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36B0D2-16AC-0DF1-F786-CEEDDCA6D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15E7CF-87C8-75B6-DDC3-F9A8D6AA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AC1037-2305-7E93-EA0B-EBBF37E2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13EE19-0545-57EF-68FC-3E9858F1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7686CF-9DBC-B1D3-1AF2-805DFF64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2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D14FE-1256-6B2D-3AF4-7F4BF1E2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417CC4-C121-3AF0-45D3-70FBEF826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19A7AC-826F-376D-CB07-6A5B9659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B21219-F510-C28F-E4F8-473BD0F77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333C2E-68CA-DA89-731C-7763F4C5D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42F780-89A3-8316-80D1-FE5D0743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8DBA33-8271-C58B-D8A8-378826E1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80C3FE-B841-2F15-6FAB-56D20B83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71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E1C56-96A0-D849-0FFE-0936D893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D54D3D-D383-F040-82BE-13A2218C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405666-459F-F063-4C0B-935F2BC9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5086F0-D723-C00A-520B-2A557F57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1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F99D85-D775-937B-6A03-5A9CA696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80A6AD-7FE2-FD7E-FF20-4048963D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C8C70-EE04-150A-F12F-C33A373F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93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26C9E-59FB-5217-66EE-55BE53F4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36EFB-EF3A-8B22-4D78-F2E5AFB3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2D5B01-D77A-F10B-7DF4-A0AC7193B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1AAC79-787D-4111-22EC-4B67D039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70334E-E010-8293-3395-FDBDDC33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E8629A-BD0A-947E-7403-AF3AA0BB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6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D281-2611-E36F-B87D-4B7BF359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D0F306-3AFD-3697-024E-94B3E5B6C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A24DC5-9B3E-0C41-C12A-8287FC8A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DE0A5-21B6-03FD-E467-DBA3B5F8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3B5F1-981E-1FAB-CE63-8360003D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ECA963-3F75-1CB5-C4A7-063E6F4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78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860CD8-D66B-BB95-1CF9-78886186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1B3D29-4CC3-6FCD-E7AC-0410A052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86724E-B8B2-AFDE-F2D7-445E6DE9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BCF4-FE90-4ABF-B608-16B7EA917EF2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43885-9211-81FD-F225-996F85BD2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7CFE79-5DED-E2DB-D839-786B47331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B61E-9EDC-48B6-BEA5-D66F16EB9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48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2C2FAD4-A6C6-AB2E-45AC-4B8B75F4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781" y="0"/>
            <a:ext cx="5224437" cy="68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6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8A6CB-21D4-B58B-BF84-09080E4B1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1567BE-EBB7-FBE3-27D5-FF777370E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AD65EC-8CC3-0F0D-4403-1485E3F4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99" y="0"/>
            <a:ext cx="9428600" cy="6857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6AB0C6-6FA9-6012-AB46-130CF4539DFD}"/>
              </a:ext>
            </a:extLst>
          </p:cNvPr>
          <p:cNvSpPr txBox="1"/>
          <p:nvPr/>
        </p:nvSpPr>
        <p:spPr>
          <a:xfrm>
            <a:off x="1524000" y="793448"/>
            <a:ext cx="15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31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雙向綁定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D732-1CAA-73A7-1B23-807E722C7E5F}"/>
              </a:ext>
            </a:extLst>
          </p:cNvPr>
          <p:cNvSpPr txBox="1"/>
          <p:nvPr/>
        </p:nvSpPr>
        <p:spPr>
          <a:xfrm>
            <a:off x="2908433" y="5257800"/>
            <a:ext cx="15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197D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197D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觸發事件</a:t>
            </a:r>
            <a:r>
              <a:rPr lang="en-US" altLang="zh-TW" b="1" dirty="0">
                <a:solidFill>
                  <a:srgbClr val="197DD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197DD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09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1CD060-0EC0-F809-4A9E-9D69BA12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53" y="1"/>
            <a:ext cx="10167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C047257-CED6-97F0-0D74-AC50062FF80B}"/>
              </a:ext>
            </a:extLst>
          </p:cNvPr>
          <p:cNvSpPr txBox="1"/>
          <p:nvPr/>
        </p:nvSpPr>
        <p:spPr>
          <a:xfrm>
            <a:off x="1893369" y="2469171"/>
            <a:ext cx="84052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經濟面（）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可從股市（如：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NASDAQ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），尋找 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產業有關的股票發展來做分析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標普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500&amp;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那斯達克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個別公司的走勢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文字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(NEWS…)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巨頭科技公司的</a:t>
            </a:r>
            <a:r>
              <a:rPr lang="zh-TW" altLang="en-US" sz="20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資金配比</a:t>
            </a:r>
            <a:r>
              <a:rPr lang="en-US" altLang="zh-TW" sz="20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sz="20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研發新科技、搭配財報分析</a:t>
            </a:r>
            <a:r>
              <a:rPr lang="en-US" altLang="zh-TW" sz="20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，是否有投入更多資金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(apple amazon micro soft)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總投資金額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獲利 </a:t>
            </a:r>
            <a:r>
              <a:rPr lang="zh-TW" altLang="en-US" sz="20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泡沫指標</a:t>
            </a:r>
            <a:r>
              <a:rPr lang="en-US" altLang="zh-TW" sz="20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(1:1)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等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?(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巴菲特、席勒比、</a:t>
            </a:r>
            <a:r>
              <a:rPr lang="en-US" altLang="zh-TW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vix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062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99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晏禎 余</dc:creator>
  <cp:lastModifiedBy>晏禎 余</cp:lastModifiedBy>
  <cp:revision>3</cp:revision>
  <dcterms:created xsi:type="dcterms:W3CDTF">2022-05-13T16:44:40Z</dcterms:created>
  <dcterms:modified xsi:type="dcterms:W3CDTF">2022-05-17T01:44:43Z</dcterms:modified>
</cp:coreProperties>
</file>