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52D01F-A449-4408-8628-01DCDD60DAC4}" v="47" dt="2025-08-30T10:28:51.9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 snapToGrid="0">
      <p:cViewPr>
        <p:scale>
          <a:sx n="100" d="100"/>
          <a:sy n="100" d="100"/>
        </p:scale>
        <p:origin x="954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y Davidovich" userId="f9b1a199-d4d0-4c58-9483-a27f5d3ecdc7" providerId="ADAL" clId="{2852D01F-A449-4408-8628-01DCDD60DAC4}"/>
    <pc:docChg chg="undo custSel addSld modSld">
      <pc:chgData name="Roy Davidovich" userId="f9b1a199-d4d0-4c58-9483-a27f5d3ecdc7" providerId="ADAL" clId="{2852D01F-A449-4408-8628-01DCDD60DAC4}" dt="2025-08-30T10:29:47.141" v="470" actId="14100"/>
      <pc:docMkLst>
        <pc:docMk/>
      </pc:docMkLst>
      <pc:sldChg chg="addSp delSp modSp new mod">
        <pc:chgData name="Roy Davidovich" userId="f9b1a199-d4d0-4c58-9483-a27f5d3ecdc7" providerId="ADAL" clId="{2852D01F-A449-4408-8628-01DCDD60DAC4}" dt="2025-08-30T10:29:47.141" v="470" actId="14100"/>
        <pc:sldMkLst>
          <pc:docMk/>
          <pc:sldMk cId="1445567542" sldId="256"/>
        </pc:sldMkLst>
        <pc:spChg chg="del">
          <ac:chgData name="Roy Davidovich" userId="f9b1a199-d4d0-4c58-9483-a27f5d3ecdc7" providerId="ADAL" clId="{2852D01F-A449-4408-8628-01DCDD60DAC4}" dt="2025-08-30T10:16:08.181" v="1" actId="478"/>
          <ac:spMkLst>
            <pc:docMk/>
            <pc:sldMk cId="1445567542" sldId="256"/>
            <ac:spMk id="2" creationId="{AC008004-EF58-F8D7-030E-56D94C2E2253}"/>
          </ac:spMkLst>
        </pc:spChg>
        <pc:spChg chg="del">
          <ac:chgData name="Roy Davidovich" userId="f9b1a199-d4d0-4c58-9483-a27f5d3ecdc7" providerId="ADAL" clId="{2852D01F-A449-4408-8628-01DCDD60DAC4}" dt="2025-08-30T10:16:08.181" v="1" actId="478"/>
          <ac:spMkLst>
            <pc:docMk/>
            <pc:sldMk cId="1445567542" sldId="256"/>
            <ac:spMk id="3" creationId="{84BC965F-003E-3B5A-52CC-55A89FCCCBC7}"/>
          </ac:spMkLst>
        </pc:spChg>
        <pc:spChg chg="add mod topLvl">
          <ac:chgData name="Roy Davidovich" userId="f9b1a199-d4d0-4c58-9483-a27f5d3ecdc7" providerId="ADAL" clId="{2852D01F-A449-4408-8628-01DCDD60DAC4}" dt="2025-08-30T10:29:10.050" v="456" actId="6549"/>
          <ac:spMkLst>
            <pc:docMk/>
            <pc:sldMk cId="1445567542" sldId="256"/>
            <ac:spMk id="4" creationId="{6068ADC9-B85D-6C40-3213-7D74A3EC1D74}"/>
          </ac:spMkLst>
        </pc:spChg>
        <pc:spChg chg="add mod topLvl">
          <ac:chgData name="Roy Davidovich" userId="f9b1a199-d4d0-4c58-9483-a27f5d3ecdc7" providerId="ADAL" clId="{2852D01F-A449-4408-8628-01DCDD60DAC4}" dt="2025-08-30T10:29:23.557" v="469" actId="20577"/>
          <ac:spMkLst>
            <pc:docMk/>
            <pc:sldMk cId="1445567542" sldId="256"/>
            <ac:spMk id="5" creationId="{B37E0A56-B17B-E1FD-22F4-93489D516D32}"/>
          </ac:spMkLst>
        </pc:spChg>
        <pc:spChg chg="add mod topLvl">
          <ac:chgData name="Roy Davidovich" userId="f9b1a199-d4d0-4c58-9483-a27f5d3ecdc7" providerId="ADAL" clId="{2852D01F-A449-4408-8628-01DCDD60DAC4}" dt="2025-08-30T10:25:25.313" v="280" actId="165"/>
          <ac:spMkLst>
            <pc:docMk/>
            <pc:sldMk cId="1445567542" sldId="256"/>
            <ac:spMk id="6" creationId="{5E82A214-F086-ABD1-1AE3-843C425FE905}"/>
          </ac:spMkLst>
        </pc:spChg>
        <pc:spChg chg="add mod topLvl">
          <ac:chgData name="Roy Davidovich" userId="f9b1a199-d4d0-4c58-9483-a27f5d3ecdc7" providerId="ADAL" clId="{2852D01F-A449-4408-8628-01DCDD60DAC4}" dt="2025-08-30T10:25:25.313" v="280" actId="165"/>
          <ac:spMkLst>
            <pc:docMk/>
            <pc:sldMk cId="1445567542" sldId="256"/>
            <ac:spMk id="7" creationId="{9309F25D-380C-F82F-096B-8089B881066A}"/>
          </ac:spMkLst>
        </pc:spChg>
        <pc:spChg chg="add mod topLvl">
          <ac:chgData name="Roy Davidovich" userId="f9b1a199-d4d0-4c58-9483-a27f5d3ecdc7" providerId="ADAL" clId="{2852D01F-A449-4408-8628-01DCDD60DAC4}" dt="2025-08-30T10:25:25.313" v="280" actId="165"/>
          <ac:spMkLst>
            <pc:docMk/>
            <pc:sldMk cId="1445567542" sldId="256"/>
            <ac:spMk id="8" creationId="{98A75BB2-2D22-72FF-C6AB-A1C039E8BC6B}"/>
          </ac:spMkLst>
        </pc:spChg>
        <pc:spChg chg="add mod topLvl">
          <ac:chgData name="Roy Davidovich" userId="f9b1a199-d4d0-4c58-9483-a27f5d3ecdc7" providerId="ADAL" clId="{2852D01F-A449-4408-8628-01DCDD60DAC4}" dt="2025-08-30T10:29:47.141" v="470" actId="14100"/>
          <ac:spMkLst>
            <pc:docMk/>
            <pc:sldMk cId="1445567542" sldId="256"/>
            <ac:spMk id="9" creationId="{BDD3E7ED-5EEB-4701-CF8D-56DA7EB2BCAB}"/>
          </ac:spMkLst>
        </pc:spChg>
        <pc:spChg chg="add">
          <ac:chgData name="Roy Davidovich" userId="f9b1a199-d4d0-4c58-9483-a27f5d3ecdc7" providerId="ADAL" clId="{2852D01F-A449-4408-8628-01DCDD60DAC4}" dt="2025-08-30T10:17:27.886" v="67"/>
          <ac:spMkLst>
            <pc:docMk/>
            <pc:sldMk cId="1445567542" sldId="256"/>
            <ac:spMk id="10" creationId="{F22E024E-B216-47CF-BBA5-CFB24C231363}"/>
          </ac:spMkLst>
        </pc:spChg>
        <pc:spChg chg="add">
          <ac:chgData name="Roy Davidovich" userId="f9b1a199-d4d0-4c58-9483-a27f5d3ecdc7" providerId="ADAL" clId="{2852D01F-A449-4408-8628-01DCDD60DAC4}" dt="2025-08-30T10:17:31.979" v="68"/>
          <ac:spMkLst>
            <pc:docMk/>
            <pc:sldMk cId="1445567542" sldId="256"/>
            <ac:spMk id="11" creationId="{78A5A4C1-9441-B2F6-E435-73FF63320B9D}"/>
          </ac:spMkLst>
        </pc:spChg>
        <pc:spChg chg="add">
          <ac:chgData name="Roy Davidovich" userId="f9b1a199-d4d0-4c58-9483-a27f5d3ecdc7" providerId="ADAL" clId="{2852D01F-A449-4408-8628-01DCDD60DAC4}" dt="2025-08-30T10:21:29.287" v="175"/>
          <ac:spMkLst>
            <pc:docMk/>
            <pc:sldMk cId="1445567542" sldId="256"/>
            <ac:spMk id="12" creationId="{56C04AED-80D3-B0EA-2BBA-B0BF5705B0CA}"/>
          </ac:spMkLst>
        </pc:spChg>
        <pc:spChg chg="add">
          <ac:chgData name="Roy Davidovich" userId="f9b1a199-d4d0-4c58-9483-a27f5d3ecdc7" providerId="ADAL" clId="{2852D01F-A449-4408-8628-01DCDD60DAC4}" dt="2025-08-30T10:21:32.526" v="177"/>
          <ac:spMkLst>
            <pc:docMk/>
            <pc:sldMk cId="1445567542" sldId="256"/>
            <ac:spMk id="13" creationId="{07840125-36A9-3255-A574-457F75930C7E}"/>
          </ac:spMkLst>
        </pc:spChg>
        <pc:spChg chg="add">
          <ac:chgData name="Roy Davidovich" userId="f9b1a199-d4d0-4c58-9483-a27f5d3ecdc7" providerId="ADAL" clId="{2852D01F-A449-4408-8628-01DCDD60DAC4}" dt="2025-08-30T10:21:36.319" v="178"/>
          <ac:spMkLst>
            <pc:docMk/>
            <pc:sldMk cId="1445567542" sldId="256"/>
            <ac:spMk id="14" creationId="{FFC6A7F1-AC2F-C325-3CC4-52F1C3F7BC15}"/>
          </ac:spMkLst>
        </pc:spChg>
        <pc:spChg chg="add">
          <ac:chgData name="Roy Davidovich" userId="f9b1a199-d4d0-4c58-9483-a27f5d3ecdc7" providerId="ADAL" clId="{2852D01F-A449-4408-8628-01DCDD60DAC4}" dt="2025-08-30T10:21:41.183" v="183"/>
          <ac:spMkLst>
            <pc:docMk/>
            <pc:sldMk cId="1445567542" sldId="256"/>
            <ac:spMk id="15" creationId="{83B9B94B-A774-FF89-A279-FC9853BFDF6A}"/>
          </ac:spMkLst>
        </pc:spChg>
        <pc:spChg chg="add mod topLvl">
          <ac:chgData name="Roy Davidovich" userId="f9b1a199-d4d0-4c58-9483-a27f5d3ecdc7" providerId="ADAL" clId="{2852D01F-A449-4408-8628-01DCDD60DAC4}" dt="2025-08-30T10:25:25.313" v="280" actId="165"/>
          <ac:spMkLst>
            <pc:docMk/>
            <pc:sldMk cId="1445567542" sldId="256"/>
            <ac:spMk id="16" creationId="{2BF8E117-C389-5C28-E539-A340B7480CFF}"/>
          </ac:spMkLst>
        </pc:spChg>
        <pc:spChg chg="add">
          <ac:chgData name="Roy Davidovich" userId="f9b1a199-d4d0-4c58-9483-a27f5d3ecdc7" providerId="ADAL" clId="{2852D01F-A449-4408-8628-01DCDD60DAC4}" dt="2025-08-30T10:22:12.421" v="191"/>
          <ac:spMkLst>
            <pc:docMk/>
            <pc:sldMk cId="1445567542" sldId="256"/>
            <ac:spMk id="17" creationId="{2A73F361-3A1C-E9F7-3852-5812AFAEEC9E}"/>
          </ac:spMkLst>
        </pc:spChg>
        <pc:spChg chg="add mod">
          <ac:chgData name="Roy Davidovich" userId="f9b1a199-d4d0-4c58-9483-a27f5d3ecdc7" providerId="ADAL" clId="{2852D01F-A449-4408-8628-01DCDD60DAC4}" dt="2025-08-30T10:22:15.424" v="194"/>
          <ac:spMkLst>
            <pc:docMk/>
            <pc:sldMk cId="1445567542" sldId="256"/>
            <ac:spMk id="18" creationId="{6AEFF1BD-FDF1-9871-4951-698014D41E2C}"/>
          </ac:spMkLst>
        </pc:spChg>
        <pc:spChg chg="add">
          <ac:chgData name="Roy Davidovich" userId="f9b1a199-d4d0-4c58-9483-a27f5d3ecdc7" providerId="ADAL" clId="{2852D01F-A449-4408-8628-01DCDD60DAC4}" dt="2025-08-30T10:22:20.727" v="204"/>
          <ac:spMkLst>
            <pc:docMk/>
            <pc:sldMk cId="1445567542" sldId="256"/>
            <ac:spMk id="19" creationId="{20F99DB4-3CF4-D291-1304-A427AE5A9414}"/>
          </ac:spMkLst>
        </pc:spChg>
        <pc:spChg chg="add">
          <ac:chgData name="Roy Davidovich" userId="f9b1a199-d4d0-4c58-9483-a27f5d3ecdc7" providerId="ADAL" clId="{2852D01F-A449-4408-8628-01DCDD60DAC4}" dt="2025-08-30T10:22:22.242" v="206"/>
          <ac:spMkLst>
            <pc:docMk/>
            <pc:sldMk cId="1445567542" sldId="256"/>
            <ac:spMk id="20" creationId="{94CC405B-EC5B-F023-BF04-3388094054E8}"/>
          </ac:spMkLst>
        </pc:spChg>
        <pc:spChg chg="add del mod">
          <ac:chgData name="Roy Davidovich" userId="f9b1a199-d4d0-4c58-9483-a27f5d3ecdc7" providerId="ADAL" clId="{2852D01F-A449-4408-8628-01DCDD60DAC4}" dt="2025-08-30T10:22:33.573" v="209" actId="478"/>
          <ac:spMkLst>
            <pc:docMk/>
            <pc:sldMk cId="1445567542" sldId="256"/>
            <ac:spMk id="21" creationId="{7A9C785A-6512-9C32-3A0E-37BAC39AEDE6}"/>
          </ac:spMkLst>
        </pc:spChg>
        <pc:spChg chg="add">
          <ac:chgData name="Roy Davidovich" userId="f9b1a199-d4d0-4c58-9483-a27f5d3ecdc7" providerId="ADAL" clId="{2852D01F-A449-4408-8628-01DCDD60DAC4}" dt="2025-08-30T10:22:36.225" v="210"/>
          <ac:spMkLst>
            <pc:docMk/>
            <pc:sldMk cId="1445567542" sldId="256"/>
            <ac:spMk id="22" creationId="{6384C7AF-DBDA-8623-8CAE-A13A9F43BE93}"/>
          </ac:spMkLst>
        </pc:spChg>
        <pc:spChg chg="add mod topLvl">
          <ac:chgData name="Roy Davidovich" userId="f9b1a199-d4d0-4c58-9483-a27f5d3ecdc7" providerId="ADAL" clId="{2852D01F-A449-4408-8628-01DCDD60DAC4}" dt="2025-08-30T10:25:25.313" v="280" actId="165"/>
          <ac:spMkLst>
            <pc:docMk/>
            <pc:sldMk cId="1445567542" sldId="256"/>
            <ac:spMk id="23" creationId="{67AE5E6A-B7D6-D64D-78F7-2D9024E6BFC3}"/>
          </ac:spMkLst>
        </pc:spChg>
        <pc:grpChg chg="add del mod">
          <ac:chgData name="Roy Davidovich" userId="f9b1a199-d4d0-4c58-9483-a27f5d3ecdc7" providerId="ADAL" clId="{2852D01F-A449-4408-8628-01DCDD60DAC4}" dt="2025-08-30T10:25:25.313" v="280" actId="165"/>
          <ac:grpSpMkLst>
            <pc:docMk/>
            <pc:sldMk cId="1445567542" sldId="256"/>
            <ac:grpSpMk id="24" creationId="{313A1781-67FE-D1EA-0BB6-508DF2989B2F}"/>
          </ac:grpSpMkLst>
        </pc:grpChg>
        <pc:cxnChg chg="add mod">
          <ac:chgData name="Roy Davidovich" userId="f9b1a199-d4d0-4c58-9483-a27f5d3ecdc7" providerId="ADAL" clId="{2852D01F-A449-4408-8628-01DCDD60DAC4}" dt="2025-08-30T10:27:27.060" v="402" actId="1036"/>
          <ac:cxnSpMkLst>
            <pc:docMk/>
            <pc:sldMk cId="1445567542" sldId="256"/>
            <ac:cxnSpMk id="2" creationId="{88343B2F-E659-5E81-6CE0-6DBFC18C6286}"/>
          </ac:cxnSpMkLst>
        </pc:cxnChg>
        <pc:cxnChg chg="add mod">
          <ac:chgData name="Roy Davidovich" userId="f9b1a199-d4d0-4c58-9483-a27f5d3ecdc7" providerId="ADAL" clId="{2852D01F-A449-4408-8628-01DCDD60DAC4}" dt="2025-08-30T10:27:33.905" v="404" actId="1076"/>
          <ac:cxnSpMkLst>
            <pc:docMk/>
            <pc:sldMk cId="1445567542" sldId="256"/>
            <ac:cxnSpMk id="3" creationId="{D8DE52DF-34C4-9AAE-50A0-ABB133E1F0F8}"/>
          </ac:cxnSpMkLst>
        </pc:cxnChg>
        <pc:cxnChg chg="add mod">
          <ac:chgData name="Roy Davidovich" userId="f9b1a199-d4d0-4c58-9483-a27f5d3ecdc7" providerId="ADAL" clId="{2852D01F-A449-4408-8628-01DCDD60DAC4}" dt="2025-08-30T10:27:40.772" v="441" actId="1035"/>
          <ac:cxnSpMkLst>
            <pc:docMk/>
            <pc:sldMk cId="1445567542" sldId="256"/>
            <ac:cxnSpMk id="10" creationId="{22038D5A-4BD2-CD46-EA85-C48F860A60D0}"/>
          </ac:cxnSpMkLst>
        </pc:cxnChg>
        <pc:cxnChg chg="add mod">
          <ac:chgData name="Roy Davidovich" userId="f9b1a199-d4d0-4c58-9483-a27f5d3ecdc7" providerId="ADAL" clId="{2852D01F-A449-4408-8628-01DCDD60DAC4}" dt="2025-08-30T10:28:56.592" v="454" actId="12788"/>
          <ac:cxnSpMkLst>
            <pc:docMk/>
            <pc:sldMk cId="1445567542" sldId="256"/>
            <ac:cxnSpMk id="12" creationId="{4A32FFB1-6F27-B4F0-B8BF-632444AE63CE}"/>
          </ac:cxnSpMkLst>
        </pc:cxnChg>
        <pc:cxnChg chg="add mod">
          <ac:chgData name="Roy Davidovich" userId="f9b1a199-d4d0-4c58-9483-a27f5d3ecdc7" providerId="ADAL" clId="{2852D01F-A449-4408-8628-01DCDD60DAC4}" dt="2025-08-30T10:28:56.592" v="454" actId="12788"/>
          <ac:cxnSpMkLst>
            <pc:docMk/>
            <pc:sldMk cId="1445567542" sldId="256"/>
            <ac:cxnSpMk id="13" creationId="{B721896B-2DC9-ACEF-580B-7EE3E9E8C75C}"/>
          </ac:cxnSpMkLst>
        </pc:cxnChg>
        <pc:cxnChg chg="add mod">
          <ac:chgData name="Roy Davidovich" userId="f9b1a199-d4d0-4c58-9483-a27f5d3ecdc7" providerId="ADAL" clId="{2852D01F-A449-4408-8628-01DCDD60DAC4}" dt="2025-08-30T10:28:56.592" v="454" actId="12788"/>
          <ac:cxnSpMkLst>
            <pc:docMk/>
            <pc:sldMk cId="1445567542" sldId="256"/>
            <ac:cxnSpMk id="14" creationId="{AB69C575-419F-ACD8-B2B2-194678C57BCA}"/>
          </ac:cxnSpMkLst>
        </pc:cxnChg>
        <pc:cxnChg chg="add del mod">
          <ac:chgData name="Roy Davidovich" userId="f9b1a199-d4d0-4c58-9483-a27f5d3ecdc7" providerId="ADAL" clId="{2852D01F-A449-4408-8628-01DCDD60DAC4}" dt="2025-08-30T10:25:55.881" v="283" actId="478"/>
          <ac:cxnSpMkLst>
            <pc:docMk/>
            <pc:sldMk cId="1445567542" sldId="256"/>
            <ac:cxnSpMk id="26" creationId="{7D3DDE50-71D4-520E-4BCE-39915F54F59D}"/>
          </ac:cxnSpMkLst>
        </pc:cxnChg>
        <pc:cxnChg chg="add mod">
          <ac:chgData name="Roy Davidovich" userId="f9b1a199-d4d0-4c58-9483-a27f5d3ecdc7" providerId="ADAL" clId="{2852D01F-A449-4408-8628-01DCDD60DAC4}" dt="2025-08-30T10:26:31.244" v="337" actId="1038"/>
          <ac:cxnSpMkLst>
            <pc:docMk/>
            <pc:sldMk cId="1445567542" sldId="256"/>
            <ac:cxnSpMk id="30" creationId="{5559B40A-5EB4-D4B9-8496-E35DEB5382E8}"/>
          </ac:cxnSpMkLst>
        </pc:cxnChg>
        <pc:cxnChg chg="add mod">
          <ac:chgData name="Roy Davidovich" userId="f9b1a199-d4d0-4c58-9483-a27f5d3ecdc7" providerId="ADAL" clId="{2852D01F-A449-4408-8628-01DCDD60DAC4}" dt="2025-08-30T10:26:50.614" v="390" actId="1037"/>
          <ac:cxnSpMkLst>
            <pc:docMk/>
            <pc:sldMk cId="1445567542" sldId="256"/>
            <ac:cxnSpMk id="31" creationId="{800F71FF-5B16-1EF0-7EDE-0D37E9F869D4}"/>
          </ac:cxnSpMkLst>
        </pc:cxnChg>
        <pc:cxnChg chg="add mod">
          <ac:chgData name="Roy Davidovich" userId="f9b1a199-d4d0-4c58-9483-a27f5d3ecdc7" providerId="ADAL" clId="{2852D01F-A449-4408-8628-01DCDD60DAC4}" dt="2025-08-30T10:26:59.167" v="392" actId="1076"/>
          <ac:cxnSpMkLst>
            <pc:docMk/>
            <pc:sldMk cId="1445567542" sldId="256"/>
            <ac:cxnSpMk id="32" creationId="{DAE750B5-C948-5A14-BFAA-6A3BDCA61847}"/>
          </ac:cxnSpMkLst>
        </pc:cxnChg>
        <pc:cxnChg chg="add mod">
          <ac:chgData name="Roy Davidovich" userId="f9b1a199-d4d0-4c58-9483-a27f5d3ecdc7" providerId="ADAL" clId="{2852D01F-A449-4408-8628-01DCDD60DAC4}" dt="2025-08-30T10:27:03.068" v="394" actId="1076"/>
          <ac:cxnSpMkLst>
            <pc:docMk/>
            <pc:sldMk cId="1445567542" sldId="256"/>
            <ac:cxnSpMk id="33" creationId="{B3850E71-D316-238A-2047-2817DE968F54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שקופית כותר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0479BCD0-44F0-EDAF-476D-4E301DF3F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כותרת משנה 2">
            <a:extLst>
              <a:ext uri="{FF2B5EF4-FFF2-40B4-BE49-F238E27FC236}">
                <a16:creationId xmlns:a16="http://schemas.microsoft.com/office/drawing/2014/main" id="{7F8C47A4-79DC-E300-8A88-79558CCCA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e-IL"/>
              <a:t>לחץ כדי לערוך סגנון כותרת משנה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0A25ACFD-ECBC-A80A-E667-F1A3C250D5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41DD50A1-2A5C-DC14-9B4A-66C696FB7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782D6268-5DCB-C183-D050-D69707A695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574084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כותרת וטקסט אנכ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2D7DC0B9-B076-1B5E-2316-CAB59C81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4D798D2A-F6E6-B015-99F1-97D6F5A14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CF800047-42C7-0212-8044-021EA979C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2BD40CBC-9D26-6623-ABA8-D1459801C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A7911DCB-8228-A423-F770-FD9817A3A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407220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כותרת אנכית וטקס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אנכית 1">
            <a:extLst>
              <a:ext uri="{FF2B5EF4-FFF2-40B4-BE49-F238E27FC236}">
                <a16:creationId xmlns:a16="http://schemas.microsoft.com/office/drawing/2014/main" id="{8C83C497-B8BC-7AD6-911F-F9D632CBF3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טקסט אנכי 2">
            <a:extLst>
              <a:ext uri="{FF2B5EF4-FFF2-40B4-BE49-F238E27FC236}">
                <a16:creationId xmlns:a16="http://schemas.microsoft.com/office/drawing/2014/main" id="{EEB35312-8E3F-5B7C-458C-C75AE13D88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32850DB-0E54-D388-C8B5-79F5DFB50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3996A367-81E4-2865-BDF5-BB1C4D688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CE39191E-DD39-1AE7-ABE6-9B0F21CA5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411194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כותרת ותוכ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D5DAB380-838A-C2E0-FBAE-4B354B0CF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59D2886E-0E76-AC7F-9922-4A553321E0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16DFC308-0F96-0758-A4F0-64350427D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1079B4CA-C0B1-3B06-30E3-497B618DF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4B74CBB3-A8D5-F98A-8DF5-6DEA46A53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4074649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כותרת מקטע עליונ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F6ED659-E1E4-4B29-47A8-375D9D688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231A5343-3C84-0307-F97F-E193EA27D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4327D90-A138-70B4-660C-BBD1F7C45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6D323A7A-E224-8377-AA8C-C8191A74CD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83DE63A5-B896-A903-0F2E-509F8E3E2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240232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שני תכני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4BC1821F-7EDA-6FAB-485F-741DC4CE1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A89FE716-4BC1-772A-9D17-A0DB0D016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C4DAC76F-7444-3178-0546-CAF7225C66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7376EB78-4698-5B16-7DCE-B833CE418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71BC301B-C787-BD56-372A-EEB96F75F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1ED3A2C0-E1BC-71A2-0DBA-B50BAA073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528354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השוואה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AD4836EF-E3E6-08BD-8136-B19EA13F05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EF108890-39EE-F690-5A94-B2FB249F48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4" name="מציין מיקום תוכן 3">
            <a:extLst>
              <a:ext uri="{FF2B5EF4-FFF2-40B4-BE49-F238E27FC236}">
                <a16:creationId xmlns:a16="http://schemas.microsoft.com/office/drawing/2014/main" id="{398DD100-1913-F25C-F06D-7EAAEAEE8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5" name="מציין מיקום טקסט 4">
            <a:extLst>
              <a:ext uri="{FF2B5EF4-FFF2-40B4-BE49-F238E27FC236}">
                <a16:creationId xmlns:a16="http://schemas.microsoft.com/office/drawing/2014/main" id="{AA53594A-436A-9969-7F43-5F0BF976C2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6" name="מציין מיקום תוכן 5">
            <a:extLst>
              <a:ext uri="{FF2B5EF4-FFF2-40B4-BE49-F238E27FC236}">
                <a16:creationId xmlns:a16="http://schemas.microsoft.com/office/drawing/2014/main" id="{5D3A9CFD-16F9-DA4C-87DE-7669A2E57C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7" name="מציין מיקום של תאריך 6">
            <a:extLst>
              <a:ext uri="{FF2B5EF4-FFF2-40B4-BE49-F238E27FC236}">
                <a16:creationId xmlns:a16="http://schemas.microsoft.com/office/drawing/2014/main" id="{B44270F0-42DC-50F4-32BB-13632F320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8" name="מציין מיקום של כותרת תחתונה 7">
            <a:extLst>
              <a:ext uri="{FF2B5EF4-FFF2-40B4-BE49-F238E27FC236}">
                <a16:creationId xmlns:a16="http://schemas.microsoft.com/office/drawing/2014/main" id="{FBBAB399-00D5-9D5E-1F13-27D5002BF3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מציין מיקום של מספר שקופית 8">
            <a:extLst>
              <a:ext uri="{FF2B5EF4-FFF2-40B4-BE49-F238E27FC236}">
                <a16:creationId xmlns:a16="http://schemas.microsoft.com/office/drawing/2014/main" id="{AD50B7AA-3770-2512-850C-B342BABA2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66339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כותרת בלבד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8BE9F3A6-F545-4696-C5ED-0953390F2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אריך 2">
            <a:extLst>
              <a:ext uri="{FF2B5EF4-FFF2-40B4-BE49-F238E27FC236}">
                <a16:creationId xmlns:a16="http://schemas.microsoft.com/office/drawing/2014/main" id="{DF6962A0-85C9-D2BF-532A-FD2BFE4D2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4" name="מציין מיקום של כותרת תחתונה 3">
            <a:extLst>
              <a:ext uri="{FF2B5EF4-FFF2-40B4-BE49-F238E27FC236}">
                <a16:creationId xmlns:a16="http://schemas.microsoft.com/office/drawing/2014/main" id="{D21D65A2-DA8D-9F7C-6A9A-13C3C69C7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מציין מיקום של מספר שקופית 4">
            <a:extLst>
              <a:ext uri="{FF2B5EF4-FFF2-40B4-BE49-F238E27FC236}">
                <a16:creationId xmlns:a16="http://schemas.microsoft.com/office/drawing/2014/main" id="{3EC68082-1FC8-C0F5-F1C0-EDBCE1BD8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779711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רי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תאריך 1">
            <a:extLst>
              <a:ext uri="{FF2B5EF4-FFF2-40B4-BE49-F238E27FC236}">
                <a16:creationId xmlns:a16="http://schemas.microsoft.com/office/drawing/2014/main" id="{67BDDFBB-47B8-A2AE-8DC3-F843BFB32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3" name="מציין מיקום של כותרת תחתונה 2">
            <a:extLst>
              <a:ext uri="{FF2B5EF4-FFF2-40B4-BE49-F238E27FC236}">
                <a16:creationId xmlns:a16="http://schemas.microsoft.com/office/drawing/2014/main" id="{2649B6EC-FF6B-F8A9-17F2-6AFF1931F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מציין מיקום של מספר שקופית 3">
            <a:extLst>
              <a:ext uri="{FF2B5EF4-FFF2-40B4-BE49-F238E27FC236}">
                <a16:creationId xmlns:a16="http://schemas.microsoft.com/office/drawing/2014/main" id="{8F0C99E1-8435-AC84-1BA3-BE4E127669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02480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תוכן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CA9C5AFB-A368-B5B2-8F15-0B039B2C8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CCA871F6-737A-AE6C-33C6-953AA0DCD1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97A63CAF-002D-572B-F38E-E637D432BF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098662F0-22D0-3A13-169C-7CC9B9534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DB3BBE62-9AFB-C15D-7359-1A5EC92C84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BFB68DD3-7498-34AC-3589-F74B2743B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8905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תמונה עם כיתו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EDE47DDE-F505-48B4-8ACD-05130FD59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של תמונה 2">
            <a:extLst>
              <a:ext uri="{FF2B5EF4-FFF2-40B4-BE49-F238E27FC236}">
                <a16:creationId xmlns:a16="http://schemas.microsoft.com/office/drawing/2014/main" id="{B22C926E-E276-36E0-4FD0-13AB7D208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מציין מיקום טקסט 3">
            <a:extLst>
              <a:ext uri="{FF2B5EF4-FFF2-40B4-BE49-F238E27FC236}">
                <a16:creationId xmlns:a16="http://schemas.microsoft.com/office/drawing/2014/main" id="{404806CF-440F-5C78-1163-5ACD9FFA44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e-IL"/>
              <a:t>לחץ כדי לערוך סגנונות טקסט של תבנית בסיס</a:t>
            </a:r>
          </a:p>
        </p:txBody>
      </p:sp>
      <p:sp>
        <p:nvSpPr>
          <p:cNvPr id="5" name="מציין מיקום של תאריך 4">
            <a:extLst>
              <a:ext uri="{FF2B5EF4-FFF2-40B4-BE49-F238E27FC236}">
                <a16:creationId xmlns:a16="http://schemas.microsoft.com/office/drawing/2014/main" id="{D6F72D3E-7CAD-F86A-BA50-8A42B253E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6" name="מציין מיקום של כותרת תחתונה 5">
            <a:extLst>
              <a:ext uri="{FF2B5EF4-FFF2-40B4-BE49-F238E27FC236}">
                <a16:creationId xmlns:a16="http://schemas.microsoft.com/office/drawing/2014/main" id="{2806D070-1764-9D98-B3B5-D873CCD43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מציין מיקום של מספר שקופית 6">
            <a:extLst>
              <a:ext uri="{FF2B5EF4-FFF2-40B4-BE49-F238E27FC236}">
                <a16:creationId xmlns:a16="http://schemas.microsoft.com/office/drawing/2014/main" id="{830B9B55-5871-D655-34C7-A40A78417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76202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מציין מיקום של כותרת 1">
            <a:extLst>
              <a:ext uri="{FF2B5EF4-FFF2-40B4-BE49-F238E27FC236}">
                <a16:creationId xmlns:a16="http://schemas.microsoft.com/office/drawing/2014/main" id="{5A2816F7-E2A0-1453-211A-347CCBB31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he-IL"/>
              <a:t>לחץ כדי לערוך סגנון כותרת של תבנית בסיס</a:t>
            </a:r>
          </a:p>
        </p:txBody>
      </p:sp>
      <p:sp>
        <p:nvSpPr>
          <p:cNvPr id="3" name="מציין מיקום טקסט 2">
            <a:extLst>
              <a:ext uri="{FF2B5EF4-FFF2-40B4-BE49-F238E27FC236}">
                <a16:creationId xmlns:a16="http://schemas.microsoft.com/office/drawing/2014/main" id="{75B1F182-29AB-E469-3378-ECD241D116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he-IL"/>
              <a:t>לחץ כדי לערוך סגנונות טקסט של תבנית בסיס</a:t>
            </a:r>
          </a:p>
          <a:p>
            <a:pPr lvl="1"/>
            <a:r>
              <a:rPr lang="he-IL"/>
              <a:t>רמה שנייה</a:t>
            </a:r>
          </a:p>
          <a:p>
            <a:pPr lvl="2"/>
            <a:r>
              <a:rPr lang="he-IL"/>
              <a:t>רמה שלישית</a:t>
            </a:r>
          </a:p>
          <a:p>
            <a:pPr lvl="3"/>
            <a:r>
              <a:rPr lang="he-IL"/>
              <a:t>רמה רביעית</a:t>
            </a:r>
          </a:p>
          <a:p>
            <a:pPr lvl="4"/>
            <a:r>
              <a:rPr lang="he-IL"/>
              <a:t>רמה חמישית</a:t>
            </a:r>
          </a:p>
        </p:txBody>
      </p:sp>
      <p:sp>
        <p:nvSpPr>
          <p:cNvPr id="4" name="מציין מיקום של תאריך 3">
            <a:extLst>
              <a:ext uri="{FF2B5EF4-FFF2-40B4-BE49-F238E27FC236}">
                <a16:creationId xmlns:a16="http://schemas.microsoft.com/office/drawing/2014/main" id="{4B0C9031-C3A0-6F2E-CC71-DC668670E1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E534BF-4759-4AC8-A5BE-1F9BEBCE8C96}" type="datetimeFigureOut">
              <a:rPr lang="he-IL" smtClean="0"/>
              <a:t>ו'/אלול/תשפ"ה</a:t>
            </a:fld>
            <a:endParaRPr lang="he-IL"/>
          </a:p>
        </p:txBody>
      </p:sp>
      <p:sp>
        <p:nvSpPr>
          <p:cNvPr id="5" name="מציין מיקום של כותרת תחתונה 4">
            <a:extLst>
              <a:ext uri="{FF2B5EF4-FFF2-40B4-BE49-F238E27FC236}">
                <a16:creationId xmlns:a16="http://schemas.microsoft.com/office/drawing/2014/main" id="{F7C58A3C-1962-E75B-DC47-3EC7BFF146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מציין מיקום של מספר שקופית 5">
            <a:extLst>
              <a:ext uri="{FF2B5EF4-FFF2-40B4-BE49-F238E27FC236}">
                <a16:creationId xmlns:a16="http://schemas.microsoft.com/office/drawing/2014/main" id="{5299C927-D2C2-B1E1-DAE4-FF39FD9DA4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24B0F-C75B-4CB2-A84A-011709AA25A4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782738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r" defTabSz="914400" rtl="1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r" defTabSz="914400" rtl="1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מלבן 3">
            <a:extLst>
              <a:ext uri="{FF2B5EF4-FFF2-40B4-BE49-F238E27FC236}">
                <a16:creationId xmlns:a16="http://schemas.microsoft.com/office/drawing/2014/main" id="{6068ADC9-B85D-6C40-3213-7D74A3EC1D74}"/>
              </a:ext>
            </a:extLst>
          </p:cNvPr>
          <p:cNvSpPr/>
          <p:nvPr/>
        </p:nvSpPr>
        <p:spPr>
          <a:xfrm>
            <a:off x="725941" y="333376"/>
            <a:ext cx="1783579" cy="1189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Load configuration</a:t>
            </a:r>
            <a:b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</a:br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+ credentials</a:t>
            </a:r>
            <a:endParaRPr lang="he-IL" sz="1400" dirty="0">
              <a:latin typeface="Arial Black" panose="020B0A04020102020204" pitchFamily="34" charset="0"/>
              <a:cs typeface="Dana Yad AlefAlefAlef Normal" panose="00000506000000000000" pitchFamily="50" charset="-79"/>
            </a:endParaRPr>
          </a:p>
        </p:txBody>
      </p:sp>
      <p:sp>
        <p:nvSpPr>
          <p:cNvPr id="5" name="מלבן 4">
            <a:extLst>
              <a:ext uri="{FF2B5EF4-FFF2-40B4-BE49-F238E27FC236}">
                <a16:creationId xmlns:a16="http://schemas.microsoft.com/office/drawing/2014/main" id="{B37E0A56-B17B-E1FD-22F4-93489D516D32}"/>
              </a:ext>
            </a:extLst>
          </p:cNvPr>
          <p:cNvSpPr/>
          <p:nvPr/>
        </p:nvSpPr>
        <p:spPr>
          <a:xfrm>
            <a:off x="2907192" y="340642"/>
            <a:ext cx="1783579" cy="1189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Connect and authenticate with Spotify and YouTube</a:t>
            </a:r>
            <a:endParaRPr lang="he-IL" sz="1400" dirty="0">
              <a:latin typeface="Arial Black" panose="020B0A04020102020204" pitchFamily="34" charset="0"/>
              <a:cs typeface="Dana Yad AlefAlefAlef Normal" panose="00000506000000000000" pitchFamily="50" charset="-79"/>
            </a:endParaRPr>
          </a:p>
        </p:txBody>
      </p:sp>
      <p:sp>
        <p:nvSpPr>
          <p:cNvPr id="6" name="מלבן 5">
            <a:extLst>
              <a:ext uri="{FF2B5EF4-FFF2-40B4-BE49-F238E27FC236}">
                <a16:creationId xmlns:a16="http://schemas.microsoft.com/office/drawing/2014/main" id="{5E82A214-F086-ABD1-1AE3-843C425FE905}"/>
              </a:ext>
            </a:extLst>
          </p:cNvPr>
          <p:cNvSpPr/>
          <p:nvPr/>
        </p:nvSpPr>
        <p:spPr>
          <a:xfrm>
            <a:off x="5088443" y="340642"/>
            <a:ext cx="1783579" cy="1189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Get playlist items from both platforms</a:t>
            </a:r>
            <a:endParaRPr lang="he-IL" sz="1400" dirty="0">
              <a:latin typeface="Arial Black" panose="020B0A04020102020204" pitchFamily="34" charset="0"/>
              <a:cs typeface="Dana Yad AlefAlefAlef Normal" panose="00000506000000000000" pitchFamily="50" charset="-79"/>
            </a:endParaRPr>
          </a:p>
        </p:txBody>
      </p:sp>
      <p:sp>
        <p:nvSpPr>
          <p:cNvPr id="7" name="מלבן 6">
            <a:extLst>
              <a:ext uri="{FF2B5EF4-FFF2-40B4-BE49-F238E27FC236}">
                <a16:creationId xmlns:a16="http://schemas.microsoft.com/office/drawing/2014/main" id="{9309F25D-380C-F82F-096B-8089B881066A}"/>
              </a:ext>
            </a:extLst>
          </p:cNvPr>
          <p:cNvSpPr/>
          <p:nvPr/>
        </p:nvSpPr>
        <p:spPr>
          <a:xfrm>
            <a:off x="5088443" y="2011262"/>
            <a:ext cx="1783579" cy="1189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Normalize data. Clean up titles, artists, duration</a:t>
            </a:r>
            <a:endParaRPr lang="he-IL" sz="1400" dirty="0">
              <a:latin typeface="Arial Black" panose="020B0A04020102020204" pitchFamily="34" charset="0"/>
              <a:cs typeface="Dana Yad AlefAlefAlef Normal" panose="00000506000000000000" pitchFamily="50" charset="-79"/>
            </a:endParaRPr>
          </a:p>
        </p:txBody>
      </p:sp>
      <p:sp>
        <p:nvSpPr>
          <p:cNvPr id="8" name="מלבן 7">
            <a:extLst>
              <a:ext uri="{FF2B5EF4-FFF2-40B4-BE49-F238E27FC236}">
                <a16:creationId xmlns:a16="http://schemas.microsoft.com/office/drawing/2014/main" id="{98A75BB2-2D22-72FF-C6AB-A1C039E8BC6B}"/>
              </a:ext>
            </a:extLst>
          </p:cNvPr>
          <p:cNvSpPr/>
          <p:nvPr/>
        </p:nvSpPr>
        <p:spPr>
          <a:xfrm>
            <a:off x="7260033" y="2011262"/>
            <a:ext cx="1783579" cy="1189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Compare and find what’s missing on each side</a:t>
            </a:r>
            <a:endParaRPr lang="he-IL" sz="1400" dirty="0">
              <a:latin typeface="Arial Black" panose="020B0A04020102020204" pitchFamily="34" charset="0"/>
              <a:cs typeface="Dana Yad AlefAlefAlef Normal" panose="00000506000000000000" pitchFamily="50" charset="-79"/>
            </a:endParaRPr>
          </a:p>
        </p:txBody>
      </p:sp>
      <p:sp>
        <p:nvSpPr>
          <p:cNvPr id="9" name="מלבן 8">
            <a:extLst>
              <a:ext uri="{FF2B5EF4-FFF2-40B4-BE49-F238E27FC236}">
                <a16:creationId xmlns:a16="http://schemas.microsoft.com/office/drawing/2014/main" id="{BDD3E7ED-5EEB-4701-CF8D-56DA7EB2BCAB}"/>
              </a:ext>
            </a:extLst>
          </p:cNvPr>
          <p:cNvSpPr/>
          <p:nvPr/>
        </p:nvSpPr>
        <p:spPr>
          <a:xfrm>
            <a:off x="6845320" y="3673418"/>
            <a:ext cx="2613006" cy="1189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Plan adds/removes (respecting dry-run flag)</a:t>
            </a:r>
            <a:endParaRPr lang="he-IL" sz="1400" dirty="0">
              <a:latin typeface="Arial Black" panose="020B0A04020102020204" pitchFamily="34" charset="0"/>
              <a:cs typeface="Dana Yad AlefAlefAlef Normal" panose="00000506000000000000" pitchFamily="50" charset="-79"/>
            </a:endParaRPr>
          </a:p>
        </p:txBody>
      </p:sp>
      <p:sp>
        <p:nvSpPr>
          <p:cNvPr id="16" name="מלבן 15">
            <a:extLst>
              <a:ext uri="{FF2B5EF4-FFF2-40B4-BE49-F238E27FC236}">
                <a16:creationId xmlns:a16="http://schemas.microsoft.com/office/drawing/2014/main" id="{2BF8E117-C389-5C28-E539-A340B7480CFF}"/>
              </a:ext>
            </a:extLst>
          </p:cNvPr>
          <p:cNvSpPr/>
          <p:nvPr/>
        </p:nvSpPr>
        <p:spPr>
          <a:xfrm>
            <a:off x="7260033" y="5335573"/>
            <a:ext cx="1783579" cy="1189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Add missing songs/videos (optionally remove extras)</a:t>
            </a:r>
            <a:endParaRPr lang="he-IL" sz="1400" dirty="0">
              <a:latin typeface="Arial Black" panose="020B0A04020102020204" pitchFamily="34" charset="0"/>
              <a:cs typeface="Dana Yad AlefAlefAlef Normal" panose="00000506000000000000" pitchFamily="50" charset="-79"/>
            </a:endParaRPr>
          </a:p>
        </p:txBody>
      </p:sp>
      <p:sp>
        <p:nvSpPr>
          <p:cNvPr id="23" name="מלבן 22">
            <a:extLst>
              <a:ext uri="{FF2B5EF4-FFF2-40B4-BE49-F238E27FC236}">
                <a16:creationId xmlns:a16="http://schemas.microsoft.com/office/drawing/2014/main" id="{67AE5E6A-B7D6-D64D-78F7-2D9024E6BFC3}"/>
              </a:ext>
            </a:extLst>
          </p:cNvPr>
          <p:cNvSpPr/>
          <p:nvPr/>
        </p:nvSpPr>
        <p:spPr>
          <a:xfrm>
            <a:off x="9682480" y="5335573"/>
            <a:ext cx="1783579" cy="11890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Finish.</a:t>
            </a:r>
          </a:p>
          <a:p>
            <a:pPr algn="ctr" rtl="0"/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Summarize</a:t>
            </a:r>
            <a:b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</a:br>
            <a:r>
              <a:rPr lang="en-US" sz="1400" dirty="0">
                <a:latin typeface="Arial Black" panose="020B0A04020102020204" pitchFamily="34" charset="0"/>
                <a:cs typeface="Dana Yad AlefAlefAlef Normal" panose="00000506000000000000" pitchFamily="50" charset="-79"/>
              </a:rPr>
              <a:t>and exit</a:t>
            </a:r>
            <a:endParaRPr lang="he-IL" sz="1400" dirty="0">
              <a:latin typeface="Arial Black" panose="020B0A04020102020204" pitchFamily="34" charset="0"/>
              <a:cs typeface="Dana Yad AlefAlefAlef Normal" panose="00000506000000000000" pitchFamily="50" charset="-79"/>
            </a:endParaRPr>
          </a:p>
        </p:txBody>
      </p:sp>
      <p:cxnSp>
        <p:nvCxnSpPr>
          <p:cNvPr id="30" name="מחבר חץ ישר 29">
            <a:extLst>
              <a:ext uri="{FF2B5EF4-FFF2-40B4-BE49-F238E27FC236}">
                <a16:creationId xmlns:a16="http://schemas.microsoft.com/office/drawing/2014/main" id="{5559B40A-5EB4-D4B9-8496-E35DEB5382E8}"/>
              </a:ext>
            </a:extLst>
          </p:cNvPr>
          <p:cNvCxnSpPr>
            <a:cxnSpLocks/>
          </p:cNvCxnSpPr>
          <p:nvPr/>
        </p:nvCxnSpPr>
        <p:spPr>
          <a:xfrm>
            <a:off x="2517456" y="927902"/>
            <a:ext cx="396000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מחבר חץ ישר 30">
            <a:extLst>
              <a:ext uri="{FF2B5EF4-FFF2-40B4-BE49-F238E27FC236}">
                <a16:creationId xmlns:a16="http://schemas.microsoft.com/office/drawing/2014/main" id="{800F71FF-5B16-1EF0-7EDE-0D37E9F869D4}"/>
              </a:ext>
            </a:extLst>
          </p:cNvPr>
          <p:cNvCxnSpPr>
            <a:cxnSpLocks/>
          </p:cNvCxnSpPr>
          <p:nvPr/>
        </p:nvCxnSpPr>
        <p:spPr>
          <a:xfrm>
            <a:off x="4702872" y="927902"/>
            <a:ext cx="396000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מחבר חץ ישר 31">
            <a:extLst>
              <a:ext uri="{FF2B5EF4-FFF2-40B4-BE49-F238E27FC236}">
                <a16:creationId xmlns:a16="http://schemas.microsoft.com/office/drawing/2014/main" id="{DAE750B5-C948-5A14-BFAA-6A3BDCA61847}"/>
              </a:ext>
            </a:extLst>
          </p:cNvPr>
          <p:cNvCxnSpPr>
            <a:cxnSpLocks/>
          </p:cNvCxnSpPr>
          <p:nvPr/>
        </p:nvCxnSpPr>
        <p:spPr>
          <a:xfrm>
            <a:off x="6872022" y="2616494"/>
            <a:ext cx="396000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מחבר חץ ישר 32">
            <a:extLst>
              <a:ext uri="{FF2B5EF4-FFF2-40B4-BE49-F238E27FC236}">
                <a16:creationId xmlns:a16="http://schemas.microsoft.com/office/drawing/2014/main" id="{B3850E71-D316-238A-2047-2817DE968F54}"/>
              </a:ext>
            </a:extLst>
          </p:cNvPr>
          <p:cNvCxnSpPr>
            <a:cxnSpLocks/>
          </p:cNvCxnSpPr>
          <p:nvPr/>
        </p:nvCxnSpPr>
        <p:spPr>
          <a:xfrm>
            <a:off x="9145830" y="5941862"/>
            <a:ext cx="396000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" name="מחבר חץ ישר 1">
            <a:extLst>
              <a:ext uri="{FF2B5EF4-FFF2-40B4-BE49-F238E27FC236}">
                <a16:creationId xmlns:a16="http://schemas.microsoft.com/office/drawing/2014/main" id="{88343B2F-E659-5E81-6CE0-6DBFC18C6286}"/>
              </a:ext>
            </a:extLst>
          </p:cNvPr>
          <p:cNvCxnSpPr>
            <a:cxnSpLocks/>
          </p:cNvCxnSpPr>
          <p:nvPr/>
        </p:nvCxnSpPr>
        <p:spPr>
          <a:xfrm rot="5400000">
            <a:off x="5797416" y="1764271"/>
            <a:ext cx="396000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מחבר חץ ישר 2">
            <a:extLst>
              <a:ext uri="{FF2B5EF4-FFF2-40B4-BE49-F238E27FC236}">
                <a16:creationId xmlns:a16="http://schemas.microsoft.com/office/drawing/2014/main" id="{D8DE52DF-34C4-9AAE-50A0-ABB133E1F0F8}"/>
              </a:ext>
            </a:extLst>
          </p:cNvPr>
          <p:cNvCxnSpPr>
            <a:cxnSpLocks/>
          </p:cNvCxnSpPr>
          <p:nvPr/>
        </p:nvCxnSpPr>
        <p:spPr>
          <a:xfrm rot="5400000">
            <a:off x="7970640" y="3429000"/>
            <a:ext cx="396000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מחבר חץ ישר 9">
            <a:extLst>
              <a:ext uri="{FF2B5EF4-FFF2-40B4-BE49-F238E27FC236}">
                <a16:creationId xmlns:a16="http://schemas.microsoft.com/office/drawing/2014/main" id="{22038D5A-4BD2-CD46-EA85-C48F860A60D0}"/>
              </a:ext>
            </a:extLst>
          </p:cNvPr>
          <p:cNvCxnSpPr>
            <a:cxnSpLocks/>
          </p:cNvCxnSpPr>
          <p:nvPr/>
        </p:nvCxnSpPr>
        <p:spPr>
          <a:xfrm rot="5400000">
            <a:off x="7970640" y="5111496"/>
            <a:ext cx="396000" cy="0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מחבר ישר 11">
            <a:extLst>
              <a:ext uri="{FF2B5EF4-FFF2-40B4-BE49-F238E27FC236}">
                <a16:creationId xmlns:a16="http://schemas.microsoft.com/office/drawing/2014/main" id="{4A32FFB1-6F27-B4F0-B8BF-632444AE63CE}"/>
              </a:ext>
            </a:extLst>
          </p:cNvPr>
          <p:cNvCxnSpPr>
            <a:cxnSpLocks/>
          </p:cNvCxnSpPr>
          <p:nvPr/>
        </p:nvCxnSpPr>
        <p:spPr>
          <a:xfrm>
            <a:off x="121920" y="1709928"/>
            <a:ext cx="1177747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מחבר ישר 12">
            <a:extLst>
              <a:ext uri="{FF2B5EF4-FFF2-40B4-BE49-F238E27FC236}">
                <a16:creationId xmlns:a16="http://schemas.microsoft.com/office/drawing/2014/main" id="{B721896B-2DC9-ACEF-580B-7EE3E9E8C75C}"/>
              </a:ext>
            </a:extLst>
          </p:cNvPr>
          <p:cNvCxnSpPr>
            <a:cxnSpLocks/>
          </p:cNvCxnSpPr>
          <p:nvPr/>
        </p:nvCxnSpPr>
        <p:spPr>
          <a:xfrm>
            <a:off x="121920" y="3424428"/>
            <a:ext cx="1177747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מחבר ישר 13">
            <a:extLst>
              <a:ext uri="{FF2B5EF4-FFF2-40B4-BE49-F238E27FC236}">
                <a16:creationId xmlns:a16="http://schemas.microsoft.com/office/drawing/2014/main" id="{AB69C575-419F-ACD8-B2B2-194678C57BCA}"/>
              </a:ext>
            </a:extLst>
          </p:cNvPr>
          <p:cNvCxnSpPr>
            <a:cxnSpLocks/>
          </p:cNvCxnSpPr>
          <p:nvPr/>
        </p:nvCxnSpPr>
        <p:spPr>
          <a:xfrm>
            <a:off x="121920" y="5081778"/>
            <a:ext cx="11777472" cy="0"/>
          </a:xfrm>
          <a:prstGeom prst="line">
            <a:avLst/>
          </a:prstGeom>
          <a:ln>
            <a:prstDash val="sysDas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5567542"/>
      </p:ext>
    </p:extLst>
  </p:cSld>
  <p:clrMapOvr>
    <a:masterClrMapping/>
  </p:clrMapOvr>
</p:sld>
</file>

<file path=ppt/theme/theme1.xml><?xml version="1.0" encoding="utf-8"?>
<a:theme xmlns:a="http://schemas.openxmlformats.org/drawingml/2006/main" name="ערכת נושא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61</Words>
  <Application>Microsoft Office PowerPoint</Application>
  <PresentationFormat>מסך רחב</PresentationFormat>
  <Paragraphs>9</Paragraphs>
  <Slides>1</Slides>
  <Notes>0</Notes>
  <HiddenSlides>0</HiddenSlides>
  <MMClips>0</MMClips>
  <ScaleCrop>false</ScaleCrop>
  <HeadingPairs>
    <vt:vector size="6" baseType="variant">
      <vt:variant>
        <vt:lpstr>גופנים בשימוש</vt:lpstr>
      </vt:variant>
      <vt:variant>
        <vt:i4>4</vt:i4>
      </vt:variant>
      <vt:variant>
        <vt:lpstr>ערכת נושא</vt:lpstr>
      </vt:variant>
      <vt:variant>
        <vt:i4>1</vt:i4>
      </vt:variant>
      <vt:variant>
        <vt:lpstr>כותרות שקופיות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Arial Black</vt:lpstr>
      <vt:lpstr>ערכת נושא Office</vt:lpstr>
      <vt:lpstr>מצגת של PowerPoint‏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Roy Davidovich</dc:creator>
  <cp:lastModifiedBy>Roy Davidovich</cp:lastModifiedBy>
  <cp:revision>1</cp:revision>
  <dcterms:created xsi:type="dcterms:W3CDTF">2025-08-30T10:16:05Z</dcterms:created>
  <dcterms:modified xsi:type="dcterms:W3CDTF">2025-08-30T10:29:57Z</dcterms:modified>
</cp:coreProperties>
</file>