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8" r:id="rId27"/>
    <p:sldId id="287" r:id="rId28"/>
    <p:sldId id="289" r:id="rId29"/>
    <p:sldId id="291" r:id="rId30"/>
    <p:sldId id="292" r:id="rId31"/>
    <p:sldId id="290" r:id="rId32"/>
    <p:sldId id="293" r:id="rId33"/>
    <p:sldId id="294" r:id="rId34"/>
    <p:sldId id="295" r:id="rId35"/>
    <p:sldId id="296" r:id="rId36"/>
    <p:sldId id="297" r:id="rId37"/>
    <p:sldId id="298" r:id="rId38"/>
  </p:sldIdLst>
  <p:sldSz cx="8321675" cy="4664075"/>
  <p:notesSz cx="6858000" cy="9144000"/>
  <p:defaultTextStyle>
    <a:defPPr>
      <a:defRPr lang="en-US"/>
    </a:defPPr>
    <a:lvl1pPr marL="0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1pPr>
    <a:lvl2pPr marL="311583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2pPr>
    <a:lvl3pPr marL="623166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3pPr>
    <a:lvl4pPr marL="934748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4pPr>
    <a:lvl5pPr marL="1246330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5pPr>
    <a:lvl6pPr marL="1557912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6pPr>
    <a:lvl7pPr marL="1869496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7pPr>
    <a:lvl8pPr marL="2181079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8pPr>
    <a:lvl9pPr marL="2492662" algn="l" defTabSz="623166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7"/>
    <p:restoredTop sz="94756"/>
  </p:normalViewPr>
  <p:slideViewPr>
    <p:cSldViewPr snapToGrid="0" snapToObjects="1">
      <p:cViewPr>
        <p:scale>
          <a:sx n="120" d="100"/>
          <a:sy n="120" d="100"/>
        </p:scale>
        <p:origin x="1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763311"/>
            <a:ext cx="6241256" cy="1623789"/>
          </a:xfrm>
        </p:spPr>
        <p:txBody>
          <a:bodyPr anchor="b"/>
          <a:lstStyle>
            <a:lvl1pPr algn="ctr">
              <a:defRPr sz="40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449720"/>
            <a:ext cx="6241256" cy="1126071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942" indent="0" algn="ctr">
              <a:buNone/>
              <a:defRPr sz="1360"/>
            </a:lvl2pPr>
            <a:lvl3pPr marL="621883" indent="0" algn="ctr">
              <a:buNone/>
              <a:defRPr sz="1224"/>
            </a:lvl3pPr>
            <a:lvl4pPr marL="932825" indent="0" algn="ctr">
              <a:buNone/>
              <a:defRPr sz="1088"/>
            </a:lvl4pPr>
            <a:lvl5pPr marL="1243767" indent="0" algn="ctr">
              <a:buNone/>
              <a:defRPr sz="1088"/>
            </a:lvl5pPr>
            <a:lvl6pPr marL="1554709" indent="0" algn="ctr">
              <a:buNone/>
              <a:defRPr sz="1088"/>
            </a:lvl6pPr>
            <a:lvl7pPr marL="1865650" indent="0" algn="ctr">
              <a:buNone/>
              <a:defRPr sz="1088"/>
            </a:lvl7pPr>
            <a:lvl8pPr marL="2176592" indent="0" algn="ctr">
              <a:buNone/>
              <a:defRPr sz="1088"/>
            </a:lvl8pPr>
            <a:lvl9pPr marL="2487534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48319"/>
            <a:ext cx="1794361" cy="3952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48319"/>
            <a:ext cx="5279063" cy="3952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162781"/>
            <a:ext cx="7177445" cy="1940125"/>
          </a:xfrm>
        </p:spPr>
        <p:txBody>
          <a:bodyPr anchor="b"/>
          <a:lstStyle>
            <a:lvl1pPr>
              <a:defRPr sz="40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3121260"/>
            <a:ext cx="7177445" cy="102026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1pPr>
            <a:lvl2pPr marL="31094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883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825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767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709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65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59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53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241594"/>
            <a:ext cx="3536712" cy="295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241594"/>
            <a:ext cx="3536712" cy="295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48319"/>
            <a:ext cx="7177445" cy="9015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143347"/>
            <a:ext cx="3520458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703683"/>
            <a:ext cx="3520458" cy="25058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143347"/>
            <a:ext cx="3537796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703683"/>
            <a:ext cx="3537796" cy="25058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310938"/>
            <a:ext cx="2683957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671541"/>
            <a:ext cx="4212848" cy="3314516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399222"/>
            <a:ext cx="2683957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310938"/>
            <a:ext cx="2683957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671541"/>
            <a:ext cx="4212848" cy="3314516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942" indent="0">
              <a:buNone/>
              <a:defRPr sz="1904"/>
            </a:lvl2pPr>
            <a:lvl3pPr marL="621883" indent="0">
              <a:buNone/>
              <a:defRPr sz="1632"/>
            </a:lvl3pPr>
            <a:lvl4pPr marL="932825" indent="0">
              <a:buNone/>
              <a:defRPr sz="1360"/>
            </a:lvl4pPr>
            <a:lvl5pPr marL="1243767" indent="0">
              <a:buNone/>
              <a:defRPr sz="1360"/>
            </a:lvl5pPr>
            <a:lvl6pPr marL="1554709" indent="0">
              <a:buNone/>
              <a:defRPr sz="1360"/>
            </a:lvl6pPr>
            <a:lvl7pPr marL="1865650" indent="0">
              <a:buNone/>
              <a:defRPr sz="1360"/>
            </a:lvl7pPr>
            <a:lvl8pPr marL="2176592" indent="0">
              <a:buNone/>
              <a:defRPr sz="1360"/>
            </a:lvl8pPr>
            <a:lvl9pPr marL="2487534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399222"/>
            <a:ext cx="2683957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48319"/>
            <a:ext cx="7177445" cy="90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241594"/>
            <a:ext cx="7177445" cy="29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4322907"/>
            <a:ext cx="1872377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6069-734C-6E4A-8301-2C3F5A321ED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4322907"/>
            <a:ext cx="2808565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4322907"/>
            <a:ext cx="1872377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81B0-785D-E047-BDFF-DFF2E1D8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1883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71" indent="-155471" algn="l" defTabSz="621883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41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354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96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238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10179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1121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206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3005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4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883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825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767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709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65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59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534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254315" y="551331"/>
            <a:ext cx="2693891" cy="2689410"/>
            <a:chOff x="4773706" y="1143002"/>
            <a:chExt cx="2693891" cy="2689410"/>
          </a:xfrm>
        </p:grpSpPr>
        <p:sp>
          <p:nvSpPr>
            <p:cNvPr id="5" name="Cube 4"/>
            <p:cNvSpPr/>
            <p:nvPr/>
          </p:nvSpPr>
          <p:spPr>
            <a:xfrm>
              <a:off x="477370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6" name="Cube 5"/>
            <p:cNvSpPr/>
            <p:nvPr/>
          </p:nvSpPr>
          <p:spPr>
            <a:xfrm>
              <a:off x="528917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7" name="Cube 6"/>
            <p:cNvSpPr/>
            <p:nvPr/>
          </p:nvSpPr>
          <p:spPr>
            <a:xfrm>
              <a:off x="579119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" name="Cube 8"/>
            <p:cNvSpPr/>
            <p:nvPr/>
          </p:nvSpPr>
          <p:spPr>
            <a:xfrm>
              <a:off x="630666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" name="Cube 9"/>
            <p:cNvSpPr/>
            <p:nvPr/>
          </p:nvSpPr>
          <p:spPr>
            <a:xfrm>
              <a:off x="682213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" name="Cube 11"/>
            <p:cNvSpPr/>
            <p:nvPr/>
          </p:nvSpPr>
          <p:spPr>
            <a:xfrm>
              <a:off x="477370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" name="Cube 12"/>
            <p:cNvSpPr/>
            <p:nvPr/>
          </p:nvSpPr>
          <p:spPr>
            <a:xfrm>
              <a:off x="528917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" name="Cube 13"/>
            <p:cNvSpPr/>
            <p:nvPr/>
          </p:nvSpPr>
          <p:spPr>
            <a:xfrm>
              <a:off x="579119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" name="Cube 14"/>
            <p:cNvSpPr/>
            <p:nvPr/>
          </p:nvSpPr>
          <p:spPr>
            <a:xfrm>
              <a:off x="630666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" name="Cube 15"/>
            <p:cNvSpPr/>
            <p:nvPr/>
          </p:nvSpPr>
          <p:spPr>
            <a:xfrm>
              <a:off x="682213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" name="Cube 16"/>
            <p:cNvSpPr/>
            <p:nvPr/>
          </p:nvSpPr>
          <p:spPr>
            <a:xfrm>
              <a:off x="477370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" name="Cube 17"/>
            <p:cNvSpPr/>
            <p:nvPr/>
          </p:nvSpPr>
          <p:spPr>
            <a:xfrm>
              <a:off x="528917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" name="Cube 18"/>
            <p:cNvSpPr/>
            <p:nvPr/>
          </p:nvSpPr>
          <p:spPr>
            <a:xfrm>
              <a:off x="579119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0" name="Cube 19"/>
            <p:cNvSpPr/>
            <p:nvPr/>
          </p:nvSpPr>
          <p:spPr>
            <a:xfrm>
              <a:off x="630666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1" name="Cube 20"/>
            <p:cNvSpPr/>
            <p:nvPr/>
          </p:nvSpPr>
          <p:spPr>
            <a:xfrm>
              <a:off x="682213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2" name="Cube 21"/>
            <p:cNvSpPr/>
            <p:nvPr/>
          </p:nvSpPr>
          <p:spPr>
            <a:xfrm>
              <a:off x="477370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3" name="Cube 22"/>
            <p:cNvSpPr/>
            <p:nvPr/>
          </p:nvSpPr>
          <p:spPr>
            <a:xfrm>
              <a:off x="528917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4" name="Cube 23"/>
            <p:cNvSpPr/>
            <p:nvPr/>
          </p:nvSpPr>
          <p:spPr>
            <a:xfrm>
              <a:off x="579119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5" name="Cube 24"/>
            <p:cNvSpPr/>
            <p:nvPr/>
          </p:nvSpPr>
          <p:spPr>
            <a:xfrm>
              <a:off x="630666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6" name="Cube 25"/>
            <p:cNvSpPr/>
            <p:nvPr/>
          </p:nvSpPr>
          <p:spPr>
            <a:xfrm>
              <a:off x="682213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7" name="Cube 26"/>
            <p:cNvSpPr/>
            <p:nvPr/>
          </p:nvSpPr>
          <p:spPr>
            <a:xfrm>
              <a:off x="477370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528917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9" name="Cube 28"/>
            <p:cNvSpPr/>
            <p:nvPr/>
          </p:nvSpPr>
          <p:spPr>
            <a:xfrm>
              <a:off x="579119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630666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1" name="Cube 30"/>
            <p:cNvSpPr/>
            <p:nvPr/>
          </p:nvSpPr>
          <p:spPr>
            <a:xfrm>
              <a:off x="682213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74026" y="744071"/>
            <a:ext cx="2693891" cy="2689410"/>
            <a:chOff x="4773706" y="1143002"/>
            <a:chExt cx="2693891" cy="2689410"/>
          </a:xfrm>
        </p:grpSpPr>
        <p:sp>
          <p:nvSpPr>
            <p:cNvPr id="89" name="Cube 88"/>
            <p:cNvSpPr/>
            <p:nvPr/>
          </p:nvSpPr>
          <p:spPr>
            <a:xfrm>
              <a:off x="477370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0" name="Cube 89"/>
            <p:cNvSpPr/>
            <p:nvPr/>
          </p:nvSpPr>
          <p:spPr>
            <a:xfrm>
              <a:off x="528917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1" name="Cube 90"/>
            <p:cNvSpPr/>
            <p:nvPr/>
          </p:nvSpPr>
          <p:spPr>
            <a:xfrm>
              <a:off x="579119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2" name="Cube 91"/>
            <p:cNvSpPr/>
            <p:nvPr/>
          </p:nvSpPr>
          <p:spPr>
            <a:xfrm>
              <a:off x="630666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3" name="Cube 92"/>
            <p:cNvSpPr/>
            <p:nvPr/>
          </p:nvSpPr>
          <p:spPr>
            <a:xfrm>
              <a:off x="682213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4" name="Cube 93"/>
            <p:cNvSpPr/>
            <p:nvPr/>
          </p:nvSpPr>
          <p:spPr>
            <a:xfrm>
              <a:off x="477370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5" name="Cube 94"/>
            <p:cNvSpPr/>
            <p:nvPr/>
          </p:nvSpPr>
          <p:spPr>
            <a:xfrm>
              <a:off x="528917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6" name="Cube 95"/>
            <p:cNvSpPr/>
            <p:nvPr/>
          </p:nvSpPr>
          <p:spPr>
            <a:xfrm>
              <a:off x="579119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7" name="Cube 96"/>
            <p:cNvSpPr/>
            <p:nvPr/>
          </p:nvSpPr>
          <p:spPr>
            <a:xfrm>
              <a:off x="630666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8" name="Cube 97"/>
            <p:cNvSpPr/>
            <p:nvPr/>
          </p:nvSpPr>
          <p:spPr>
            <a:xfrm>
              <a:off x="682213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9" name="Cube 98"/>
            <p:cNvSpPr/>
            <p:nvPr/>
          </p:nvSpPr>
          <p:spPr>
            <a:xfrm>
              <a:off x="477370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0" name="Cube 99"/>
            <p:cNvSpPr/>
            <p:nvPr/>
          </p:nvSpPr>
          <p:spPr>
            <a:xfrm>
              <a:off x="528917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1" name="Cube 100"/>
            <p:cNvSpPr/>
            <p:nvPr/>
          </p:nvSpPr>
          <p:spPr>
            <a:xfrm>
              <a:off x="579119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2" name="Cube 101"/>
            <p:cNvSpPr/>
            <p:nvPr/>
          </p:nvSpPr>
          <p:spPr>
            <a:xfrm>
              <a:off x="630666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3" name="Cube 102"/>
            <p:cNvSpPr/>
            <p:nvPr/>
          </p:nvSpPr>
          <p:spPr>
            <a:xfrm>
              <a:off x="682213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4" name="Cube 103"/>
            <p:cNvSpPr/>
            <p:nvPr/>
          </p:nvSpPr>
          <p:spPr>
            <a:xfrm>
              <a:off x="477370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5" name="Cube 104"/>
            <p:cNvSpPr/>
            <p:nvPr/>
          </p:nvSpPr>
          <p:spPr>
            <a:xfrm>
              <a:off x="528917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6" name="Cube 105"/>
            <p:cNvSpPr/>
            <p:nvPr/>
          </p:nvSpPr>
          <p:spPr>
            <a:xfrm>
              <a:off x="579119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7" name="Cube 106"/>
            <p:cNvSpPr/>
            <p:nvPr/>
          </p:nvSpPr>
          <p:spPr>
            <a:xfrm>
              <a:off x="630666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8" name="Cube 107"/>
            <p:cNvSpPr/>
            <p:nvPr/>
          </p:nvSpPr>
          <p:spPr>
            <a:xfrm>
              <a:off x="682213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9" name="Cube 108"/>
            <p:cNvSpPr/>
            <p:nvPr/>
          </p:nvSpPr>
          <p:spPr>
            <a:xfrm>
              <a:off x="477370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0" name="Cube 109"/>
            <p:cNvSpPr/>
            <p:nvPr/>
          </p:nvSpPr>
          <p:spPr>
            <a:xfrm>
              <a:off x="528917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1" name="Cube 110"/>
            <p:cNvSpPr/>
            <p:nvPr/>
          </p:nvSpPr>
          <p:spPr>
            <a:xfrm>
              <a:off x="579119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2" name="Cube 111"/>
            <p:cNvSpPr/>
            <p:nvPr/>
          </p:nvSpPr>
          <p:spPr>
            <a:xfrm>
              <a:off x="630666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3" name="Cube 112"/>
            <p:cNvSpPr/>
            <p:nvPr/>
          </p:nvSpPr>
          <p:spPr>
            <a:xfrm>
              <a:off x="682213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885768" y="932329"/>
            <a:ext cx="2693891" cy="2689410"/>
            <a:chOff x="4773706" y="1143002"/>
            <a:chExt cx="2693891" cy="2689410"/>
          </a:xfrm>
        </p:grpSpPr>
        <p:sp>
          <p:nvSpPr>
            <p:cNvPr id="115" name="Cube 114"/>
            <p:cNvSpPr/>
            <p:nvPr/>
          </p:nvSpPr>
          <p:spPr>
            <a:xfrm>
              <a:off x="477370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6" name="Cube 115"/>
            <p:cNvSpPr/>
            <p:nvPr/>
          </p:nvSpPr>
          <p:spPr>
            <a:xfrm>
              <a:off x="528917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7" name="Cube 116"/>
            <p:cNvSpPr/>
            <p:nvPr/>
          </p:nvSpPr>
          <p:spPr>
            <a:xfrm>
              <a:off x="579119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8" name="Cube 117"/>
            <p:cNvSpPr/>
            <p:nvPr/>
          </p:nvSpPr>
          <p:spPr>
            <a:xfrm>
              <a:off x="630666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9" name="Cube 118"/>
            <p:cNvSpPr/>
            <p:nvPr/>
          </p:nvSpPr>
          <p:spPr>
            <a:xfrm>
              <a:off x="682213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0" name="Cube 119"/>
            <p:cNvSpPr/>
            <p:nvPr/>
          </p:nvSpPr>
          <p:spPr>
            <a:xfrm>
              <a:off x="477370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1" name="Cube 120"/>
            <p:cNvSpPr/>
            <p:nvPr/>
          </p:nvSpPr>
          <p:spPr>
            <a:xfrm>
              <a:off x="528917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2" name="Cube 121"/>
            <p:cNvSpPr/>
            <p:nvPr/>
          </p:nvSpPr>
          <p:spPr>
            <a:xfrm>
              <a:off x="579119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3" name="Cube 122"/>
            <p:cNvSpPr/>
            <p:nvPr/>
          </p:nvSpPr>
          <p:spPr>
            <a:xfrm>
              <a:off x="630666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4" name="Cube 123"/>
            <p:cNvSpPr/>
            <p:nvPr/>
          </p:nvSpPr>
          <p:spPr>
            <a:xfrm>
              <a:off x="682213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5" name="Cube 124"/>
            <p:cNvSpPr/>
            <p:nvPr/>
          </p:nvSpPr>
          <p:spPr>
            <a:xfrm>
              <a:off x="477370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6" name="Cube 125"/>
            <p:cNvSpPr/>
            <p:nvPr/>
          </p:nvSpPr>
          <p:spPr>
            <a:xfrm>
              <a:off x="528917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7" name="Cube 126"/>
            <p:cNvSpPr/>
            <p:nvPr/>
          </p:nvSpPr>
          <p:spPr>
            <a:xfrm>
              <a:off x="579119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8" name="Cube 127"/>
            <p:cNvSpPr/>
            <p:nvPr/>
          </p:nvSpPr>
          <p:spPr>
            <a:xfrm>
              <a:off x="630666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9" name="Cube 128"/>
            <p:cNvSpPr/>
            <p:nvPr/>
          </p:nvSpPr>
          <p:spPr>
            <a:xfrm>
              <a:off x="682213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0" name="Cube 129"/>
            <p:cNvSpPr/>
            <p:nvPr/>
          </p:nvSpPr>
          <p:spPr>
            <a:xfrm>
              <a:off x="477370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1" name="Cube 130"/>
            <p:cNvSpPr/>
            <p:nvPr/>
          </p:nvSpPr>
          <p:spPr>
            <a:xfrm>
              <a:off x="528917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2" name="Cube 131"/>
            <p:cNvSpPr/>
            <p:nvPr/>
          </p:nvSpPr>
          <p:spPr>
            <a:xfrm>
              <a:off x="579119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3" name="Cube 132"/>
            <p:cNvSpPr/>
            <p:nvPr/>
          </p:nvSpPr>
          <p:spPr>
            <a:xfrm>
              <a:off x="630666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4" name="Cube 133"/>
            <p:cNvSpPr/>
            <p:nvPr/>
          </p:nvSpPr>
          <p:spPr>
            <a:xfrm>
              <a:off x="682213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5" name="Cube 134"/>
            <p:cNvSpPr/>
            <p:nvPr/>
          </p:nvSpPr>
          <p:spPr>
            <a:xfrm>
              <a:off x="477370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6" name="Cube 135"/>
            <p:cNvSpPr/>
            <p:nvPr/>
          </p:nvSpPr>
          <p:spPr>
            <a:xfrm>
              <a:off x="528917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7" name="Cube 136"/>
            <p:cNvSpPr/>
            <p:nvPr/>
          </p:nvSpPr>
          <p:spPr>
            <a:xfrm>
              <a:off x="579119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8" name="Cube 137"/>
            <p:cNvSpPr/>
            <p:nvPr/>
          </p:nvSpPr>
          <p:spPr>
            <a:xfrm>
              <a:off x="630666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9" name="Cube 138"/>
            <p:cNvSpPr/>
            <p:nvPr/>
          </p:nvSpPr>
          <p:spPr>
            <a:xfrm>
              <a:off x="682213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697510" y="1103654"/>
            <a:ext cx="2693891" cy="2689410"/>
            <a:chOff x="4773706" y="1143002"/>
            <a:chExt cx="2693891" cy="2689410"/>
          </a:xfrm>
        </p:grpSpPr>
        <p:sp>
          <p:nvSpPr>
            <p:cNvPr id="141" name="Cube 140"/>
            <p:cNvSpPr/>
            <p:nvPr/>
          </p:nvSpPr>
          <p:spPr>
            <a:xfrm>
              <a:off x="477370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2" name="Cube 141"/>
            <p:cNvSpPr/>
            <p:nvPr/>
          </p:nvSpPr>
          <p:spPr>
            <a:xfrm>
              <a:off x="528917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3" name="Cube 142"/>
            <p:cNvSpPr/>
            <p:nvPr/>
          </p:nvSpPr>
          <p:spPr>
            <a:xfrm>
              <a:off x="579119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4" name="Cube 143"/>
            <p:cNvSpPr/>
            <p:nvPr/>
          </p:nvSpPr>
          <p:spPr>
            <a:xfrm>
              <a:off x="630666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5" name="Cube 144"/>
            <p:cNvSpPr/>
            <p:nvPr/>
          </p:nvSpPr>
          <p:spPr>
            <a:xfrm>
              <a:off x="682213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6" name="Cube 145"/>
            <p:cNvSpPr/>
            <p:nvPr/>
          </p:nvSpPr>
          <p:spPr>
            <a:xfrm>
              <a:off x="477370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7" name="Cube 146"/>
            <p:cNvSpPr/>
            <p:nvPr/>
          </p:nvSpPr>
          <p:spPr>
            <a:xfrm>
              <a:off x="528917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8" name="Cube 147"/>
            <p:cNvSpPr/>
            <p:nvPr/>
          </p:nvSpPr>
          <p:spPr>
            <a:xfrm>
              <a:off x="579119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9" name="Cube 148"/>
            <p:cNvSpPr/>
            <p:nvPr/>
          </p:nvSpPr>
          <p:spPr>
            <a:xfrm>
              <a:off x="630666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0" name="Cube 149"/>
            <p:cNvSpPr/>
            <p:nvPr/>
          </p:nvSpPr>
          <p:spPr>
            <a:xfrm>
              <a:off x="682213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1" name="Cube 150"/>
            <p:cNvSpPr/>
            <p:nvPr/>
          </p:nvSpPr>
          <p:spPr>
            <a:xfrm>
              <a:off x="477370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2" name="Cube 151"/>
            <p:cNvSpPr/>
            <p:nvPr/>
          </p:nvSpPr>
          <p:spPr>
            <a:xfrm>
              <a:off x="528917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3" name="Cube 152"/>
            <p:cNvSpPr/>
            <p:nvPr/>
          </p:nvSpPr>
          <p:spPr>
            <a:xfrm>
              <a:off x="579119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4" name="Cube 153"/>
            <p:cNvSpPr/>
            <p:nvPr/>
          </p:nvSpPr>
          <p:spPr>
            <a:xfrm>
              <a:off x="630666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5" name="Cube 154"/>
            <p:cNvSpPr/>
            <p:nvPr/>
          </p:nvSpPr>
          <p:spPr>
            <a:xfrm>
              <a:off x="682213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6" name="Cube 155"/>
            <p:cNvSpPr/>
            <p:nvPr/>
          </p:nvSpPr>
          <p:spPr>
            <a:xfrm>
              <a:off x="477370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7" name="Cube 156"/>
            <p:cNvSpPr/>
            <p:nvPr/>
          </p:nvSpPr>
          <p:spPr>
            <a:xfrm>
              <a:off x="528917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8" name="Cube 157"/>
            <p:cNvSpPr/>
            <p:nvPr/>
          </p:nvSpPr>
          <p:spPr>
            <a:xfrm>
              <a:off x="579119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9" name="Cube 158"/>
            <p:cNvSpPr/>
            <p:nvPr/>
          </p:nvSpPr>
          <p:spPr>
            <a:xfrm>
              <a:off x="630666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0" name="Cube 159"/>
            <p:cNvSpPr/>
            <p:nvPr/>
          </p:nvSpPr>
          <p:spPr>
            <a:xfrm>
              <a:off x="682213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1" name="Cube 160"/>
            <p:cNvSpPr/>
            <p:nvPr/>
          </p:nvSpPr>
          <p:spPr>
            <a:xfrm>
              <a:off x="477370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2" name="Cube 161"/>
            <p:cNvSpPr/>
            <p:nvPr/>
          </p:nvSpPr>
          <p:spPr>
            <a:xfrm>
              <a:off x="528917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3" name="Cube 162"/>
            <p:cNvSpPr/>
            <p:nvPr/>
          </p:nvSpPr>
          <p:spPr>
            <a:xfrm>
              <a:off x="579119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4" name="Cube 163"/>
            <p:cNvSpPr/>
            <p:nvPr/>
          </p:nvSpPr>
          <p:spPr>
            <a:xfrm>
              <a:off x="630666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5" name="Cube 164"/>
            <p:cNvSpPr/>
            <p:nvPr/>
          </p:nvSpPr>
          <p:spPr>
            <a:xfrm>
              <a:off x="682213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509253" y="1291912"/>
            <a:ext cx="2693891" cy="2689410"/>
            <a:chOff x="4773706" y="1143002"/>
            <a:chExt cx="2693891" cy="2689410"/>
          </a:xfrm>
        </p:grpSpPr>
        <p:sp>
          <p:nvSpPr>
            <p:cNvPr id="167" name="Cube 166"/>
            <p:cNvSpPr/>
            <p:nvPr/>
          </p:nvSpPr>
          <p:spPr>
            <a:xfrm>
              <a:off x="477370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8" name="Cube 167"/>
            <p:cNvSpPr/>
            <p:nvPr/>
          </p:nvSpPr>
          <p:spPr>
            <a:xfrm>
              <a:off x="5289176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9" name="Cube 168"/>
            <p:cNvSpPr/>
            <p:nvPr/>
          </p:nvSpPr>
          <p:spPr>
            <a:xfrm>
              <a:off x="579119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0" name="Cube 169"/>
            <p:cNvSpPr/>
            <p:nvPr/>
          </p:nvSpPr>
          <p:spPr>
            <a:xfrm>
              <a:off x="630666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1" name="Cube 170"/>
            <p:cNvSpPr/>
            <p:nvPr/>
          </p:nvSpPr>
          <p:spPr>
            <a:xfrm>
              <a:off x="6822139" y="318695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2" name="Cube 171"/>
            <p:cNvSpPr/>
            <p:nvPr/>
          </p:nvSpPr>
          <p:spPr>
            <a:xfrm>
              <a:off x="477370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3" name="Cube 172"/>
            <p:cNvSpPr/>
            <p:nvPr/>
          </p:nvSpPr>
          <p:spPr>
            <a:xfrm>
              <a:off x="5289176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4" name="Cube 173"/>
            <p:cNvSpPr/>
            <p:nvPr/>
          </p:nvSpPr>
          <p:spPr>
            <a:xfrm>
              <a:off x="579119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5" name="Cube 174"/>
            <p:cNvSpPr/>
            <p:nvPr/>
          </p:nvSpPr>
          <p:spPr>
            <a:xfrm>
              <a:off x="630666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6" name="Cube 175"/>
            <p:cNvSpPr/>
            <p:nvPr/>
          </p:nvSpPr>
          <p:spPr>
            <a:xfrm>
              <a:off x="6822139" y="2675966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7" name="Cube 176"/>
            <p:cNvSpPr/>
            <p:nvPr/>
          </p:nvSpPr>
          <p:spPr>
            <a:xfrm>
              <a:off x="477370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8" name="Cube 177"/>
            <p:cNvSpPr/>
            <p:nvPr/>
          </p:nvSpPr>
          <p:spPr>
            <a:xfrm>
              <a:off x="5289176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9" name="Cube 178"/>
            <p:cNvSpPr/>
            <p:nvPr/>
          </p:nvSpPr>
          <p:spPr>
            <a:xfrm>
              <a:off x="579119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0" name="Cube 179"/>
            <p:cNvSpPr/>
            <p:nvPr/>
          </p:nvSpPr>
          <p:spPr>
            <a:xfrm>
              <a:off x="630666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1" name="Cube 180"/>
            <p:cNvSpPr/>
            <p:nvPr/>
          </p:nvSpPr>
          <p:spPr>
            <a:xfrm>
              <a:off x="6822139" y="216497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2" name="Cube 181"/>
            <p:cNvSpPr/>
            <p:nvPr/>
          </p:nvSpPr>
          <p:spPr>
            <a:xfrm>
              <a:off x="477370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3" name="Cube 182"/>
            <p:cNvSpPr/>
            <p:nvPr/>
          </p:nvSpPr>
          <p:spPr>
            <a:xfrm>
              <a:off x="5289176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4" name="Cube 183"/>
            <p:cNvSpPr/>
            <p:nvPr/>
          </p:nvSpPr>
          <p:spPr>
            <a:xfrm>
              <a:off x="579119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5" name="Cube 184"/>
            <p:cNvSpPr/>
            <p:nvPr/>
          </p:nvSpPr>
          <p:spPr>
            <a:xfrm>
              <a:off x="630666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6" name="Cube 185"/>
            <p:cNvSpPr/>
            <p:nvPr/>
          </p:nvSpPr>
          <p:spPr>
            <a:xfrm>
              <a:off x="6822139" y="1653990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7" name="Cube 186"/>
            <p:cNvSpPr/>
            <p:nvPr/>
          </p:nvSpPr>
          <p:spPr>
            <a:xfrm>
              <a:off x="477370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8" name="Cube 187"/>
            <p:cNvSpPr/>
            <p:nvPr/>
          </p:nvSpPr>
          <p:spPr>
            <a:xfrm>
              <a:off x="5289176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9" name="Cube 188"/>
            <p:cNvSpPr/>
            <p:nvPr/>
          </p:nvSpPr>
          <p:spPr>
            <a:xfrm>
              <a:off x="579119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0" name="Cube 189"/>
            <p:cNvSpPr/>
            <p:nvPr/>
          </p:nvSpPr>
          <p:spPr>
            <a:xfrm>
              <a:off x="630666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1" name="Cube 190"/>
            <p:cNvSpPr/>
            <p:nvPr/>
          </p:nvSpPr>
          <p:spPr>
            <a:xfrm>
              <a:off x="6822139" y="1143002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0" y="109699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((5,5,5))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11391" y="22770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373350" y="40834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579165" y="3464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dim2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3482790" y="0"/>
            <a:ext cx="0" cy="4666128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118252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1633724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213574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265121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" name="Cube 7"/>
          <p:cNvSpPr/>
          <p:nvPr/>
        </p:nvSpPr>
        <p:spPr>
          <a:xfrm>
            <a:off x="316668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1118252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1633724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213574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265121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316668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1118252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1633724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213574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265121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316668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1118252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1633724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213574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265121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316668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1118252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1633724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" name="Cube 25"/>
          <p:cNvSpPr/>
          <p:nvPr/>
        </p:nvSpPr>
        <p:spPr>
          <a:xfrm>
            <a:off x="213574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7" name="Cube 26"/>
          <p:cNvSpPr/>
          <p:nvPr/>
        </p:nvSpPr>
        <p:spPr>
          <a:xfrm>
            <a:off x="265121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8" name="Cube 27"/>
          <p:cNvSpPr/>
          <p:nvPr/>
        </p:nvSpPr>
        <p:spPr>
          <a:xfrm>
            <a:off x="316668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9" name="Cube 28"/>
          <p:cNvSpPr/>
          <p:nvPr/>
        </p:nvSpPr>
        <p:spPr>
          <a:xfrm>
            <a:off x="937964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0" name="Cube 29"/>
          <p:cNvSpPr/>
          <p:nvPr/>
        </p:nvSpPr>
        <p:spPr>
          <a:xfrm>
            <a:off x="1453432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Cube 30"/>
          <p:cNvSpPr/>
          <p:nvPr/>
        </p:nvSpPr>
        <p:spPr>
          <a:xfrm>
            <a:off x="195545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2" name="Cube 31"/>
          <p:cNvSpPr/>
          <p:nvPr/>
        </p:nvSpPr>
        <p:spPr>
          <a:xfrm>
            <a:off x="247092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3" name="Cube 32"/>
          <p:cNvSpPr/>
          <p:nvPr/>
        </p:nvSpPr>
        <p:spPr>
          <a:xfrm>
            <a:off x="2986397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4" name="Cube 33"/>
          <p:cNvSpPr/>
          <p:nvPr/>
        </p:nvSpPr>
        <p:spPr>
          <a:xfrm>
            <a:off x="937964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5" name="Cube 34"/>
          <p:cNvSpPr/>
          <p:nvPr/>
        </p:nvSpPr>
        <p:spPr>
          <a:xfrm>
            <a:off x="1453432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6" name="Cube 35"/>
          <p:cNvSpPr/>
          <p:nvPr/>
        </p:nvSpPr>
        <p:spPr>
          <a:xfrm>
            <a:off x="195545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7" name="Cube 36"/>
          <p:cNvSpPr/>
          <p:nvPr/>
        </p:nvSpPr>
        <p:spPr>
          <a:xfrm>
            <a:off x="247092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8" name="Cube 37"/>
          <p:cNvSpPr/>
          <p:nvPr/>
        </p:nvSpPr>
        <p:spPr>
          <a:xfrm>
            <a:off x="2986397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937964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0" name="Cube 39"/>
          <p:cNvSpPr/>
          <p:nvPr/>
        </p:nvSpPr>
        <p:spPr>
          <a:xfrm>
            <a:off x="1453432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1" name="Cube 40"/>
          <p:cNvSpPr/>
          <p:nvPr/>
        </p:nvSpPr>
        <p:spPr>
          <a:xfrm>
            <a:off x="195545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2" name="Cube 41"/>
          <p:cNvSpPr/>
          <p:nvPr/>
        </p:nvSpPr>
        <p:spPr>
          <a:xfrm>
            <a:off x="247092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3" name="Cube 42"/>
          <p:cNvSpPr/>
          <p:nvPr/>
        </p:nvSpPr>
        <p:spPr>
          <a:xfrm>
            <a:off x="2986397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4" name="Cube 43"/>
          <p:cNvSpPr/>
          <p:nvPr/>
        </p:nvSpPr>
        <p:spPr>
          <a:xfrm>
            <a:off x="937964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5" name="Cube 44"/>
          <p:cNvSpPr/>
          <p:nvPr/>
        </p:nvSpPr>
        <p:spPr>
          <a:xfrm>
            <a:off x="1453432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6" name="Cube 45"/>
          <p:cNvSpPr/>
          <p:nvPr/>
        </p:nvSpPr>
        <p:spPr>
          <a:xfrm>
            <a:off x="195545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7" name="Cube 46"/>
          <p:cNvSpPr/>
          <p:nvPr/>
        </p:nvSpPr>
        <p:spPr>
          <a:xfrm>
            <a:off x="247092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8" name="Cube 47"/>
          <p:cNvSpPr/>
          <p:nvPr/>
        </p:nvSpPr>
        <p:spPr>
          <a:xfrm>
            <a:off x="2986397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9" name="Cube 48"/>
          <p:cNvSpPr/>
          <p:nvPr/>
        </p:nvSpPr>
        <p:spPr>
          <a:xfrm>
            <a:off x="937964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0" name="Cube 49"/>
          <p:cNvSpPr/>
          <p:nvPr/>
        </p:nvSpPr>
        <p:spPr>
          <a:xfrm>
            <a:off x="1453432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1" name="Cube 50"/>
          <p:cNvSpPr/>
          <p:nvPr/>
        </p:nvSpPr>
        <p:spPr>
          <a:xfrm>
            <a:off x="195545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2" name="Cube 51"/>
          <p:cNvSpPr/>
          <p:nvPr/>
        </p:nvSpPr>
        <p:spPr>
          <a:xfrm>
            <a:off x="247092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3" name="Cube 52"/>
          <p:cNvSpPr/>
          <p:nvPr/>
        </p:nvSpPr>
        <p:spPr>
          <a:xfrm>
            <a:off x="2986397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4" name="Cube 53"/>
          <p:cNvSpPr/>
          <p:nvPr/>
        </p:nvSpPr>
        <p:spPr>
          <a:xfrm>
            <a:off x="749704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5" name="Cube 54"/>
          <p:cNvSpPr/>
          <p:nvPr/>
        </p:nvSpPr>
        <p:spPr>
          <a:xfrm>
            <a:off x="1265176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6" name="Cube 55"/>
          <p:cNvSpPr/>
          <p:nvPr/>
        </p:nvSpPr>
        <p:spPr>
          <a:xfrm>
            <a:off x="176719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7" name="Cube 56"/>
          <p:cNvSpPr/>
          <p:nvPr/>
        </p:nvSpPr>
        <p:spPr>
          <a:xfrm>
            <a:off x="228266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8" name="Cube 57"/>
          <p:cNvSpPr/>
          <p:nvPr/>
        </p:nvSpPr>
        <p:spPr>
          <a:xfrm>
            <a:off x="279813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9" name="Cube 58"/>
          <p:cNvSpPr/>
          <p:nvPr/>
        </p:nvSpPr>
        <p:spPr>
          <a:xfrm>
            <a:off x="749704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0" name="Cube 59"/>
          <p:cNvSpPr/>
          <p:nvPr/>
        </p:nvSpPr>
        <p:spPr>
          <a:xfrm>
            <a:off x="1265176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1" name="Cube 60"/>
          <p:cNvSpPr/>
          <p:nvPr/>
        </p:nvSpPr>
        <p:spPr>
          <a:xfrm>
            <a:off x="176719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2" name="Cube 61"/>
          <p:cNvSpPr/>
          <p:nvPr/>
        </p:nvSpPr>
        <p:spPr>
          <a:xfrm>
            <a:off x="228266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3" name="Cube 62"/>
          <p:cNvSpPr/>
          <p:nvPr/>
        </p:nvSpPr>
        <p:spPr>
          <a:xfrm>
            <a:off x="279813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4" name="Cube 63"/>
          <p:cNvSpPr/>
          <p:nvPr/>
        </p:nvSpPr>
        <p:spPr>
          <a:xfrm>
            <a:off x="749704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5" name="Cube 64"/>
          <p:cNvSpPr/>
          <p:nvPr/>
        </p:nvSpPr>
        <p:spPr>
          <a:xfrm>
            <a:off x="1265176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6" name="Cube 65"/>
          <p:cNvSpPr/>
          <p:nvPr/>
        </p:nvSpPr>
        <p:spPr>
          <a:xfrm>
            <a:off x="176719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7" name="Cube 66"/>
          <p:cNvSpPr/>
          <p:nvPr/>
        </p:nvSpPr>
        <p:spPr>
          <a:xfrm>
            <a:off x="228266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8" name="Cube 67"/>
          <p:cNvSpPr/>
          <p:nvPr/>
        </p:nvSpPr>
        <p:spPr>
          <a:xfrm>
            <a:off x="279813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9" name="Cube 68"/>
          <p:cNvSpPr/>
          <p:nvPr/>
        </p:nvSpPr>
        <p:spPr>
          <a:xfrm>
            <a:off x="749704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0" name="Cube 69"/>
          <p:cNvSpPr/>
          <p:nvPr/>
        </p:nvSpPr>
        <p:spPr>
          <a:xfrm>
            <a:off x="1265176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1" name="Cube 70"/>
          <p:cNvSpPr/>
          <p:nvPr/>
        </p:nvSpPr>
        <p:spPr>
          <a:xfrm>
            <a:off x="176719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2" name="Cube 71"/>
          <p:cNvSpPr/>
          <p:nvPr/>
        </p:nvSpPr>
        <p:spPr>
          <a:xfrm>
            <a:off x="228266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3" name="Cube 72"/>
          <p:cNvSpPr/>
          <p:nvPr/>
        </p:nvSpPr>
        <p:spPr>
          <a:xfrm>
            <a:off x="279813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4" name="Cube 73"/>
          <p:cNvSpPr/>
          <p:nvPr/>
        </p:nvSpPr>
        <p:spPr>
          <a:xfrm>
            <a:off x="749704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5" name="Cube 74"/>
          <p:cNvSpPr/>
          <p:nvPr/>
        </p:nvSpPr>
        <p:spPr>
          <a:xfrm>
            <a:off x="1265176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6" name="Cube 75"/>
          <p:cNvSpPr/>
          <p:nvPr/>
        </p:nvSpPr>
        <p:spPr>
          <a:xfrm>
            <a:off x="176719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7" name="Cube 76"/>
          <p:cNvSpPr/>
          <p:nvPr/>
        </p:nvSpPr>
        <p:spPr>
          <a:xfrm>
            <a:off x="228266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8" name="Cube 77"/>
          <p:cNvSpPr/>
          <p:nvPr/>
        </p:nvSpPr>
        <p:spPr>
          <a:xfrm>
            <a:off x="279813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9" name="Cube 78"/>
          <p:cNvSpPr/>
          <p:nvPr/>
        </p:nvSpPr>
        <p:spPr>
          <a:xfrm>
            <a:off x="56144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0" name="Cube 79"/>
          <p:cNvSpPr/>
          <p:nvPr/>
        </p:nvSpPr>
        <p:spPr>
          <a:xfrm>
            <a:off x="107691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1" name="Cube 80"/>
          <p:cNvSpPr/>
          <p:nvPr/>
        </p:nvSpPr>
        <p:spPr>
          <a:xfrm>
            <a:off x="1578939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2" name="Cube 81"/>
          <p:cNvSpPr/>
          <p:nvPr/>
        </p:nvSpPr>
        <p:spPr>
          <a:xfrm>
            <a:off x="2094407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3" name="Cube 82"/>
          <p:cNvSpPr/>
          <p:nvPr/>
        </p:nvSpPr>
        <p:spPr>
          <a:xfrm>
            <a:off x="2609882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4" name="Cube 83"/>
          <p:cNvSpPr/>
          <p:nvPr/>
        </p:nvSpPr>
        <p:spPr>
          <a:xfrm>
            <a:off x="56144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5" name="Cube 84"/>
          <p:cNvSpPr/>
          <p:nvPr/>
        </p:nvSpPr>
        <p:spPr>
          <a:xfrm>
            <a:off x="107691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6" name="Cube 85"/>
          <p:cNvSpPr/>
          <p:nvPr/>
        </p:nvSpPr>
        <p:spPr>
          <a:xfrm>
            <a:off x="1578939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7" name="Cube 86"/>
          <p:cNvSpPr/>
          <p:nvPr/>
        </p:nvSpPr>
        <p:spPr>
          <a:xfrm>
            <a:off x="2094407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8" name="Cube 87"/>
          <p:cNvSpPr/>
          <p:nvPr/>
        </p:nvSpPr>
        <p:spPr>
          <a:xfrm>
            <a:off x="2609882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9" name="Cube 88"/>
          <p:cNvSpPr/>
          <p:nvPr/>
        </p:nvSpPr>
        <p:spPr>
          <a:xfrm>
            <a:off x="56144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0" name="Cube 89"/>
          <p:cNvSpPr/>
          <p:nvPr/>
        </p:nvSpPr>
        <p:spPr>
          <a:xfrm>
            <a:off x="107691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1" name="Cube 90"/>
          <p:cNvSpPr/>
          <p:nvPr/>
        </p:nvSpPr>
        <p:spPr>
          <a:xfrm>
            <a:off x="1578939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2" name="Cube 91"/>
          <p:cNvSpPr/>
          <p:nvPr/>
        </p:nvSpPr>
        <p:spPr>
          <a:xfrm>
            <a:off x="2094407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3" name="Cube 92"/>
          <p:cNvSpPr/>
          <p:nvPr/>
        </p:nvSpPr>
        <p:spPr>
          <a:xfrm>
            <a:off x="2609882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4" name="Cube 93"/>
          <p:cNvSpPr/>
          <p:nvPr/>
        </p:nvSpPr>
        <p:spPr>
          <a:xfrm>
            <a:off x="56144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5" name="Cube 94"/>
          <p:cNvSpPr/>
          <p:nvPr/>
        </p:nvSpPr>
        <p:spPr>
          <a:xfrm>
            <a:off x="107691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6" name="Cube 95"/>
          <p:cNvSpPr/>
          <p:nvPr/>
        </p:nvSpPr>
        <p:spPr>
          <a:xfrm>
            <a:off x="1578939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7" name="Cube 96"/>
          <p:cNvSpPr/>
          <p:nvPr/>
        </p:nvSpPr>
        <p:spPr>
          <a:xfrm>
            <a:off x="2094407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8" name="Cube 97"/>
          <p:cNvSpPr/>
          <p:nvPr/>
        </p:nvSpPr>
        <p:spPr>
          <a:xfrm>
            <a:off x="2609882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9" name="Cube 98"/>
          <p:cNvSpPr/>
          <p:nvPr/>
        </p:nvSpPr>
        <p:spPr>
          <a:xfrm>
            <a:off x="56144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0" name="Cube 99"/>
          <p:cNvSpPr/>
          <p:nvPr/>
        </p:nvSpPr>
        <p:spPr>
          <a:xfrm>
            <a:off x="107691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1" name="Cube 100"/>
          <p:cNvSpPr/>
          <p:nvPr/>
        </p:nvSpPr>
        <p:spPr>
          <a:xfrm>
            <a:off x="1578939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2" name="Cube 101"/>
          <p:cNvSpPr/>
          <p:nvPr/>
        </p:nvSpPr>
        <p:spPr>
          <a:xfrm>
            <a:off x="2094407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3" name="Cube 102"/>
          <p:cNvSpPr/>
          <p:nvPr/>
        </p:nvSpPr>
        <p:spPr>
          <a:xfrm>
            <a:off x="2609882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4" name="Cube 103"/>
          <p:cNvSpPr/>
          <p:nvPr/>
        </p:nvSpPr>
        <p:spPr>
          <a:xfrm>
            <a:off x="373187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5" name="Cube 104"/>
          <p:cNvSpPr/>
          <p:nvPr/>
        </p:nvSpPr>
        <p:spPr>
          <a:xfrm>
            <a:off x="888659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6" name="Cube 105"/>
          <p:cNvSpPr/>
          <p:nvPr/>
        </p:nvSpPr>
        <p:spPr>
          <a:xfrm>
            <a:off x="139068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7" name="Cube 106"/>
          <p:cNvSpPr/>
          <p:nvPr/>
        </p:nvSpPr>
        <p:spPr>
          <a:xfrm>
            <a:off x="190615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8" name="Cube 107"/>
          <p:cNvSpPr/>
          <p:nvPr/>
        </p:nvSpPr>
        <p:spPr>
          <a:xfrm>
            <a:off x="242162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9" name="Cube 108"/>
          <p:cNvSpPr/>
          <p:nvPr/>
        </p:nvSpPr>
        <p:spPr>
          <a:xfrm>
            <a:off x="373187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0" name="Cube 109"/>
          <p:cNvSpPr/>
          <p:nvPr/>
        </p:nvSpPr>
        <p:spPr>
          <a:xfrm>
            <a:off x="888659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1" name="Cube 110"/>
          <p:cNvSpPr/>
          <p:nvPr/>
        </p:nvSpPr>
        <p:spPr>
          <a:xfrm>
            <a:off x="139068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2" name="Cube 111"/>
          <p:cNvSpPr/>
          <p:nvPr/>
        </p:nvSpPr>
        <p:spPr>
          <a:xfrm>
            <a:off x="190615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3" name="Cube 112"/>
          <p:cNvSpPr/>
          <p:nvPr/>
        </p:nvSpPr>
        <p:spPr>
          <a:xfrm>
            <a:off x="242162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4" name="Cube 113"/>
          <p:cNvSpPr/>
          <p:nvPr/>
        </p:nvSpPr>
        <p:spPr>
          <a:xfrm>
            <a:off x="373187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5" name="Cube 114"/>
          <p:cNvSpPr/>
          <p:nvPr/>
        </p:nvSpPr>
        <p:spPr>
          <a:xfrm>
            <a:off x="888659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6" name="Cube 115"/>
          <p:cNvSpPr/>
          <p:nvPr/>
        </p:nvSpPr>
        <p:spPr>
          <a:xfrm>
            <a:off x="139068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7" name="Cube 116"/>
          <p:cNvSpPr/>
          <p:nvPr/>
        </p:nvSpPr>
        <p:spPr>
          <a:xfrm>
            <a:off x="190615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8" name="Cube 117"/>
          <p:cNvSpPr/>
          <p:nvPr/>
        </p:nvSpPr>
        <p:spPr>
          <a:xfrm>
            <a:off x="242162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9" name="Cube 118"/>
          <p:cNvSpPr/>
          <p:nvPr/>
        </p:nvSpPr>
        <p:spPr>
          <a:xfrm>
            <a:off x="373187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0" name="Cube 119"/>
          <p:cNvSpPr/>
          <p:nvPr/>
        </p:nvSpPr>
        <p:spPr>
          <a:xfrm>
            <a:off x="888659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1" name="Cube 120"/>
          <p:cNvSpPr/>
          <p:nvPr/>
        </p:nvSpPr>
        <p:spPr>
          <a:xfrm>
            <a:off x="139068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2" name="Cube 121"/>
          <p:cNvSpPr/>
          <p:nvPr/>
        </p:nvSpPr>
        <p:spPr>
          <a:xfrm>
            <a:off x="190615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3" name="Cube 122"/>
          <p:cNvSpPr/>
          <p:nvPr/>
        </p:nvSpPr>
        <p:spPr>
          <a:xfrm>
            <a:off x="242162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4" name="Cube 123"/>
          <p:cNvSpPr/>
          <p:nvPr/>
        </p:nvSpPr>
        <p:spPr>
          <a:xfrm>
            <a:off x="373187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5" name="Cube 124"/>
          <p:cNvSpPr/>
          <p:nvPr/>
        </p:nvSpPr>
        <p:spPr>
          <a:xfrm>
            <a:off x="888659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6" name="Cube 125"/>
          <p:cNvSpPr/>
          <p:nvPr/>
        </p:nvSpPr>
        <p:spPr>
          <a:xfrm>
            <a:off x="139068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7" name="Cube 126"/>
          <p:cNvSpPr/>
          <p:nvPr/>
        </p:nvSpPr>
        <p:spPr>
          <a:xfrm>
            <a:off x="190615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8" name="Cube 127"/>
          <p:cNvSpPr/>
          <p:nvPr/>
        </p:nvSpPr>
        <p:spPr>
          <a:xfrm>
            <a:off x="242162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8" name="Cube 137"/>
          <p:cNvSpPr/>
          <p:nvPr/>
        </p:nvSpPr>
        <p:spPr>
          <a:xfrm>
            <a:off x="4576580" y="1706586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9" name="Cube 138"/>
          <p:cNvSpPr/>
          <p:nvPr/>
        </p:nvSpPr>
        <p:spPr>
          <a:xfrm>
            <a:off x="5092052" y="1706586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0" name="Cube 139"/>
          <p:cNvSpPr/>
          <p:nvPr/>
        </p:nvSpPr>
        <p:spPr>
          <a:xfrm>
            <a:off x="5594075" y="1706586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1" name="Cube 140"/>
          <p:cNvSpPr/>
          <p:nvPr/>
        </p:nvSpPr>
        <p:spPr>
          <a:xfrm>
            <a:off x="6109545" y="1706586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2" name="Cube 141"/>
          <p:cNvSpPr/>
          <p:nvPr/>
        </p:nvSpPr>
        <p:spPr>
          <a:xfrm>
            <a:off x="6625015" y="1706586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3" name="TextBox 142"/>
          <p:cNvSpPr txBox="1"/>
          <p:nvPr/>
        </p:nvSpPr>
        <p:spPr>
          <a:xfrm>
            <a:off x="373187" y="29819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5,5,5))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21144" y="29819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(5)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118252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1633724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213574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265121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" name="Cube 7"/>
          <p:cNvSpPr/>
          <p:nvPr/>
        </p:nvSpPr>
        <p:spPr>
          <a:xfrm>
            <a:off x="316668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1118252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1633724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213574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265121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316668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1118252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1633724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213574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265121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316668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1118252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1633724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213574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265121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316668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1118252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1633724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" name="Cube 25"/>
          <p:cNvSpPr/>
          <p:nvPr/>
        </p:nvSpPr>
        <p:spPr>
          <a:xfrm>
            <a:off x="213574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7" name="Cube 26"/>
          <p:cNvSpPr/>
          <p:nvPr/>
        </p:nvSpPr>
        <p:spPr>
          <a:xfrm>
            <a:off x="265121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8" name="Cube 27"/>
          <p:cNvSpPr/>
          <p:nvPr/>
        </p:nvSpPr>
        <p:spPr>
          <a:xfrm>
            <a:off x="316668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9" name="Cube 28"/>
          <p:cNvSpPr/>
          <p:nvPr/>
        </p:nvSpPr>
        <p:spPr>
          <a:xfrm>
            <a:off x="937964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0" name="Cube 29"/>
          <p:cNvSpPr/>
          <p:nvPr/>
        </p:nvSpPr>
        <p:spPr>
          <a:xfrm>
            <a:off x="1453432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Cube 30"/>
          <p:cNvSpPr/>
          <p:nvPr/>
        </p:nvSpPr>
        <p:spPr>
          <a:xfrm>
            <a:off x="195545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2" name="Cube 31"/>
          <p:cNvSpPr/>
          <p:nvPr/>
        </p:nvSpPr>
        <p:spPr>
          <a:xfrm>
            <a:off x="247092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3" name="Cube 32"/>
          <p:cNvSpPr/>
          <p:nvPr/>
        </p:nvSpPr>
        <p:spPr>
          <a:xfrm>
            <a:off x="2986397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4" name="Cube 33"/>
          <p:cNvSpPr/>
          <p:nvPr/>
        </p:nvSpPr>
        <p:spPr>
          <a:xfrm>
            <a:off x="937964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5" name="Cube 34"/>
          <p:cNvSpPr/>
          <p:nvPr/>
        </p:nvSpPr>
        <p:spPr>
          <a:xfrm>
            <a:off x="1453432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6" name="Cube 35"/>
          <p:cNvSpPr/>
          <p:nvPr/>
        </p:nvSpPr>
        <p:spPr>
          <a:xfrm>
            <a:off x="195545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7" name="Cube 36"/>
          <p:cNvSpPr/>
          <p:nvPr/>
        </p:nvSpPr>
        <p:spPr>
          <a:xfrm>
            <a:off x="247092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8" name="Cube 37"/>
          <p:cNvSpPr/>
          <p:nvPr/>
        </p:nvSpPr>
        <p:spPr>
          <a:xfrm>
            <a:off x="2986397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937964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0" name="Cube 39"/>
          <p:cNvSpPr/>
          <p:nvPr/>
        </p:nvSpPr>
        <p:spPr>
          <a:xfrm>
            <a:off x="1453432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1" name="Cube 40"/>
          <p:cNvSpPr/>
          <p:nvPr/>
        </p:nvSpPr>
        <p:spPr>
          <a:xfrm>
            <a:off x="195545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2" name="Cube 41"/>
          <p:cNvSpPr/>
          <p:nvPr/>
        </p:nvSpPr>
        <p:spPr>
          <a:xfrm>
            <a:off x="247092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3" name="Cube 42"/>
          <p:cNvSpPr/>
          <p:nvPr/>
        </p:nvSpPr>
        <p:spPr>
          <a:xfrm>
            <a:off x="2986397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4" name="Cube 43"/>
          <p:cNvSpPr/>
          <p:nvPr/>
        </p:nvSpPr>
        <p:spPr>
          <a:xfrm>
            <a:off x="937964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5" name="Cube 44"/>
          <p:cNvSpPr/>
          <p:nvPr/>
        </p:nvSpPr>
        <p:spPr>
          <a:xfrm>
            <a:off x="1453432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6" name="Cube 45"/>
          <p:cNvSpPr/>
          <p:nvPr/>
        </p:nvSpPr>
        <p:spPr>
          <a:xfrm>
            <a:off x="195545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7" name="Cube 46"/>
          <p:cNvSpPr/>
          <p:nvPr/>
        </p:nvSpPr>
        <p:spPr>
          <a:xfrm>
            <a:off x="247092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8" name="Cube 47"/>
          <p:cNvSpPr/>
          <p:nvPr/>
        </p:nvSpPr>
        <p:spPr>
          <a:xfrm>
            <a:off x="2986397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9" name="Cube 48"/>
          <p:cNvSpPr/>
          <p:nvPr/>
        </p:nvSpPr>
        <p:spPr>
          <a:xfrm>
            <a:off x="937964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0" name="Cube 49"/>
          <p:cNvSpPr/>
          <p:nvPr/>
        </p:nvSpPr>
        <p:spPr>
          <a:xfrm>
            <a:off x="1453432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1" name="Cube 50"/>
          <p:cNvSpPr/>
          <p:nvPr/>
        </p:nvSpPr>
        <p:spPr>
          <a:xfrm>
            <a:off x="195545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2" name="Cube 51"/>
          <p:cNvSpPr/>
          <p:nvPr/>
        </p:nvSpPr>
        <p:spPr>
          <a:xfrm>
            <a:off x="247092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3" name="Cube 52"/>
          <p:cNvSpPr/>
          <p:nvPr/>
        </p:nvSpPr>
        <p:spPr>
          <a:xfrm>
            <a:off x="2986397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4" name="Cube 53"/>
          <p:cNvSpPr/>
          <p:nvPr/>
        </p:nvSpPr>
        <p:spPr>
          <a:xfrm>
            <a:off x="749704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5" name="Cube 54"/>
          <p:cNvSpPr/>
          <p:nvPr/>
        </p:nvSpPr>
        <p:spPr>
          <a:xfrm>
            <a:off x="1265176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6" name="Cube 55"/>
          <p:cNvSpPr/>
          <p:nvPr/>
        </p:nvSpPr>
        <p:spPr>
          <a:xfrm>
            <a:off x="176719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7" name="Cube 56"/>
          <p:cNvSpPr/>
          <p:nvPr/>
        </p:nvSpPr>
        <p:spPr>
          <a:xfrm>
            <a:off x="228266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8" name="Cube 57"/>
          <p:cNvSpPr/>
          <p:nvPr/>
        </p:nvSpPr>
        <p:spPr>
          <a:xfrm>
            <a:off x="279813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9" name="Cube 58"/>
          <p:cNvSpPr/>
          <p:nvPr/>
        </p:nvSpPr>
        <p:spPr>
          <a:xfrm>
            <a:off x="749704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0" name="Cube 59"/>
          <p:cNvSpPr/>
          <p:nvPr/>
        </p:nvSpPr>
        <p:spPr>
          <a:xfrm>
            <a:off x="1265176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1" name="Cube 60"/>
          <p:cNvSpPr/>
          <p:nvPr/>
        </p:nvSpPr>
        <p:spPr>
          <a:xfrm>
            <a:off x="176719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2" name="Cube 61"/>
          <p:cNvSpPr/>
          <p:nvPr/>
        </p:nvSpPr>
        <p:spPr>
          <a:xfrm>
            <a:off x="228266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3" name="Cube 62"/>
          <p:cNvSpPr/>
          <p:nvPr/>
        </p:nvSpPr>
        <p:spPr>
          <a:xfrm>
            <a:off x="279813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4" name="Cube 63"/>
          <p:cNvSpPr/>
          <p:nvPr/>
        </p:nvSpPr>
        <p:spPr>
          <a:xfrm>
            <a:off x="749704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5" name="Cube 64"/>
          <p:cNvSpPr/>
          <p:nvPr/>
        </p:nvSpPr>
        <p:spPr>
          <a:xfrm>
            <a:off x="1265176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6" name="Cube 65"/>
          <p:cNvSpPr/>
          <p:nvPr/>
        </p:nvSpPr>
        <p:spPr>
          <a:xfrm>
            <a:off x="176719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7" name="Cube 66"/>
          <p:cNvSpPr/>
          <p:nvPr/>
        </p:nvSpPr>
        <p:spPr>
          <a:xfrm>
            <a:off x="228266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8" name="Cube 67"/>
          <p:cNvSpPr/>
          <p:nvPr/>
        </p:nvSpPr>
        <p:spPr>
          <a:xfrm>
            <a:off x="279813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9" name="Cube 68"/>
          <p:cNvSpPr/>
          <p:nvPr/>
        </p:nvSpPr>
        <p:spPr>
          <a:xfrm>
            <a:off x="749704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0" name="Cube 69"/>
          <p:cNvSpPr/>
          <p:nvPr/>
        </p:nvSpPr>
        <p:spPr>
          <a:xfrm>
            <a:off x="1265176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1" name="Cube 70"/>
          <p:cNvSpPr/>
          <p:nvPr/>
        </p:nvSpPr>
        <p:spPr>
          <a:xfrm>
            <a:off x="176719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2" name="Cube 71"/>
          <p:cNvSpPr/>
          <p:nvPr/>
        </p:nvSpPr>
        <p:spPr>
          <a:xfrm>
            <a:off x="228266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3" name="Cube 72"/>
          <p:cNvSpPr/>
          <p:nvPr/>
        </p:nvSpPr>
        <p:spPr>
          <a:xfrm>
            <a:off x="279813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4" name="Cube 73"/>
          <p:cNvSpPr/>
          <p:nvPr/>
        </p:nvSpPr>
        <p:spPr>
          <a:xfrm>
            <a:off x="749704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5" name="Cube 74"/>
          <p:cNvSpPr/>
          <p:nvPr/>
        </p:nvSpPr>
        <p:spPr>
          <a:xfrm>
            <a:off x="1265176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6" name="Cube 75"/>
          <p:cNvSpPr/>
          <p:nvPr/>
        </p:nvSpPr>
        <p:spPr>
          <a:xfrm>
            <a:off x="176719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7" name="Cube 76"/>
          <p:cNvSpPr/>
          <p:nvPr/>
        </p:nvSpPr>
        <p:spPr>
          <a:xfrm>
            <a:off x="228266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8" name="Cube 77"/>
          <p:cNvSpPr/>
          <p:nvPr/>
        </p:nvSpPr>
        <p:spPr>
          <a:xfrm>
            <a:off x="279813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9" name="Cube 78"/>
          <p:cNvSpPr/>
          <p:nvPr/>
        </p:nvSpPr>
        <p:spPr>
          <a:xfrm>
            <a:off x="56144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0" name="Cube 79"/>
          <p:cNvSpPr/>
          <p:nvPr/>
        </p:nvSpPr>
        <p:spPr>
          <a:xfrm>
            <a:off x="107691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1" name="Cube 80"/>
          <p:cNvSpPr/>
          <p:nvPr/>
        </p:nvSpPr>
        <p:spPr>
          <a:xfrm>
            <a:off x="1578939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2" name="Cube 81"/>
          <p:cNvSpPr/>
          <p:nvPr/>
        </p:nvSpPr>
        <p:spPr>
          <a:xfrm>
            <a:off x="2094407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3" name="Cube 82"/>
          <p:cNvSpPr/>
          <p:nvPr/>
        </p:nvSpPr>
        <p:spPr>
          <a:xfrm>
            <a:off x="2609882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4" name="Cube 83"/>
          <p:cNvSpPr/>
          <p:nvPr/>
        </p:nvSpPr>
        <p:spPr>
          <a:xfrm>
            <a:off x="56144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5" name="Cube 84"/>
          <p:cNvSpPr/>
          <p:nvPr/>
        </p:nvSpPr>
        <p:spPr>
          <a:xfrm>
            <a:off x="107691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6" name="Cube 85"/>
          <p:cNvSpPr/>
          <p:nvPr/>
        </p:nvSpPr>
        <p:spPr>
          <a:xfrm>
            <a:off x="1578939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7" name="Cube 86"/>
          <p:cNvSpPr/>
          <p:nvPr/>
        </p:nvSpPr>
        <p:spPr>
          <a:xfrm>
            <a:off x="2094407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8" name="Cube 87"/>
          <p:cNvSpPr/>
          <p:nvPr/>
        </p:nvSpPr>
        <p:spPr>
          <a:xfrm>
            <a:off x="2609882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9" name="Cube 88"/>
          <p:cNvSpPr/>
          <p:nvPr/>
        </p:nvSpPr>
        <p:spPr>
          <a:xfrm>
            <a:off x="56144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0" name="Cube 89"/>
          <p:cNvSpPr/>
          <p:nvPr/>
        </p:nvSpPr>
        <p:spPr>
          <a:xfrm>
            <a:off x="107691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1" name="Cube 90"/>
          <p:cNvSpPr/>
          <p:nvPr/>
        </p:nvSpPr>
        <p:spPr>
          <a:xfrm>
            <a:off x="1578939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2" name="Cube 91"/>
          <p:cNvSpPr/>
          <p:nvPr/>
        </p:nvSpPr>
        <p:spPr>
          <a:xfrm>
            <a:off x="2094407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3" name="Cube 92"/>
          <p:cNvSpPr/>
          <p:nvPr/>
        </p:nvSpPr>
        <p:spPr>
          <a:xfrm>
            <a:off x="2609882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4" name="Cube 93"/>
          <p:cNvSpPr/>
          <p:nvPr/>
        </p:nvSpPr>
        <p:spPr>
          <a:xfrm>
            <a:off x="56144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5" name="Cube 94"/>
          <p:cNvSpPr/>
          <p:nvPr/>
        </p:nvSpPr>
        <p:spPr>
          <a:xfrm>
            <a:off x="107691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6" name="Cube 95"/>
          <p:cNvSpPr/>
          <p:nvPr/>
        </p:nvSpPr>
        <p:spPr>
          <a:xfrm>
            <a:off x="1578939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7" name="Cube 96"/>
          <p:cNvSpPr/>
          <p:nvPr/>
        </p:nvSpPr>
        <p:spPr>
          <a:xfrm>
            <a:off x="2094407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8" name="Cube 97"/>
          <p:cNvSpPr/>
          <p:nvPr/>
        </p:nvSpPr>
        <p:spPr>
          <a:xfrm>
            <a:off x="2609882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9" name="Cube 98"/>
          <p:cNvSpPr/>
          <p:nvPr/>
        </p:nvSpPr>
        <p:spPr>
          <a:xfrm>
            <a:off x="56144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0" name="Cube 99"/>
          <p:cNvSpPr/>
          <p:nvPr/>
        </p:nvSpPr>
        <p:spPr>
          <a:xfrm>
            <a:off x="107691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1" name="Cube 100"/>
          <p:cNvSpPr/>
          <p:nvPr/>
        </p:nvSpPr>
        <p:spPr>
          <a:xfrm>
            <a:off x="1578939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2" name="Cube 101"/>
          <p:cNvSpPr/>
          <p:nvPr/>
        </p:nvSpPr>
        <p:spPr>
          <a:xfrm>
            <a:off x="2094407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3" name="Cube 102"/>
          <p:cNvSpPr/>
          <p:nvPr/>
        </p:nvSpPr>
        <p:spPr>
          <a:xfrm>
            <a:off x="2609882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4" name="Cube 103"/>
          <p:cNvSpPr/>
          <p:nvPr/>
        </p:nvSpPr>
        <p:spPr>
          <a:xfrm>
            <a:off x="373187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5" name="Cube 104"/>
          <p:cNvSpPr/>
          <p:nvPr/>
        </p:nvSpPr>
        <p:spPr>
          <a:xfrm>
            <a:off x="888659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6" name="Cube 105"/>
          <p:cNvSpPr/>
          <p:nvPr/>
        </p:nvSpPr>
        <p:spPr>
          <a:xfrm>
            <a:off x="139068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7" name="Cube 106"/>
          <p:cNvSpPr/>
          <p:nvPr/>
        </p:nvSpPr>
        <p:spPr>
          <a:xfrm>
            <a:off x="190615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8" name="Cube 107"/>
          <p:cNvSpPr/>
          <p:nvPr/>
        </p:nvSpPr>
        <p:spPr>
          <a:xfrm>
            <a:off x="242162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9" name="Cube 108"/>
          <p:cNvSpPr/>
          <p:nvPr/>
        </p:nvSpPr>
        <p:spPr>
          <a:xfrm>
            <a:off x="373187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0" name="Cube 109"/>
          <p:cNvSpPr/>
          <p:nvPr/>
        </p:nvSpPr>
        <p:spPr>
          <a:xfrm>
            <a:off x="888659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1" name="Cube 110"/>
          <p:cNvSpPr/>
          <p:nvPr/>
        </p:nvSpPr>
        <p:spPr>
          <a:xfrm>
            <a:off x="139068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2" name="Cube 111"/>
          <p:cNvSpPr/>
          <p:nvPr/>
        </p:nvSpPr>
        <p:spPr>
          <a:xfrm>
            <a:off x="190615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3" name="Cube 112"/>
          <p:cNvSpPr/>
          <p:nvPr/>
        </p:nvSpPr>
        <p:spPr>
          <a:xfrm>
            <a:off x="242162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4" name="Cube 113"/>
          <p:cNvSpPr/>
          <p:nvPr/>
        </p:nvSpPr>
        <p:spPr>
          <a:xfrm>
            <a:off x="373187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5" name="Cube 114"/>
          <p:cNvSpPr/>
          <p:nvPr/>
        </p:nvSpPr>
        <p:spPr>
          <a:xfrm>
            <a:off x="888659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6" name="Cube 115"/>
          <p:cNvSpPr/>
          <p:nvPr/>
        </p:nvSpPr>
        <p:spPr>
          <a:xfrm>
            <a:off x="139068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7" name="Cube 116"/>
          <p:cNvSpPr/>
          <p:nvPr/>
        </p:nvSpPr>
        <p:spPr>
          <a:xfrm>
            <a:off x="190615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8" name="Cube 117"/>
          <p:cNvSpPr/>
          <p:nvPr/>
        </p:nvSpPr>
        <p:spPr>
          <a:xfrm>
            <a:off x="242162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9" name="Cube 118"/>
          <p:cNvSpPr/>
          <p:nvPr/>
        </p:nvSpPr>
        <p:spPr>
          <a:xfrm>
            <a:off x="373187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0" name="Cube 119"/>
          <p:cNvSpPr/>
          <p:nvPr/>
        </p:nvSpPr>
        <p:spPr>
          <a:xfrm>
            <a:off x="888659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1" name="Cube 120"/>
          <p:cNvSpPr/>
          <p:nvPr/>
        </p:nvSpPr>
        <p:spPr>
          <a:xfrm>
            <a:off x="139068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2" name="Cube 121"/>
          <p:cNvSpPr/>
          <p:nvPr/>
        </p:nvSpPr>
        <p:spPr>
          <a:xfrm>
            <a:off x="190615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3" name="Cube 122"/>
          <p:cNvSpPr/>
          <p:nvPr/>
        </p:nvSpPr>
        <p:spPr>
          <a:xfrm>
            <a:off x="242162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4" name="Cube 123"/>
          <p:cNvSpPr/>
          <p:nvPr/>
        </p:nvSpPr>
        <p:spPr>
          <a:xfrm>
            <a:off x="373187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5" name="Cube 124"/>
          <p:cNvSpPr/>
          <p:nvPr/>
        </p:nvSpPr>
        <p:spPr>
          <a:xfrm>
            <a:off x="888659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6" name="Cube 125"/>
          <p:cNvSpPr/>
          <p:nvPr/>
        </p:nvSpPr>
        <p:spPr>
          <a:xfrm>
            <a:off x="139068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7" name="Cube 126"/>
          <p:cNvSpPr/>
          <p:nvPr/>
        </p:nvSpPr>
        <p:spPr>
          <a:xfrm>
            <a:off x="190615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8" name="Cube 127"/>
          <p:cNvSpPr/>
          <p:nvPr/>
        </p:nvSpPr>
        <p:spPr>
          <a:xfrm>
            <a:off x="242162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3" name="TextBox 142"/>
          <p:cNvSpPr txBox="1"/>
          <p:nvPr/>
        </p:nvSpPr>
        <p:spPr>
          <a:xfrm>
            <a:off x="1968980" y="19780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+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Y.reshape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((5,1,1))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Cube 133"/>
          <p:cNvSpPr/>
          <p:nvPr/>
        </p:nvSpPr>
        <p:spPr>
          <a:xfrm>
            <a:off x="5325012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5" name="Cube 134"/>
          <p:cNvSpPr/>
          <p:nvPr/>
        </p:nvSpPr>
        <p:spPr>
          <a:xfrm>
            <a:off x="5840484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6" name="Cube 135"/>
          <p:cNvSpPr/>
          <p:nvPr/>
        </p:nvSpPr>
        <p:spPr>
          <a:xfrm>
            <a:off x="634250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7" name="Cube 136"/>
          <p:cNvSpPr/>
          <p:nvPr/>
        </p:nvSpPr>
        <p:spPr>
          <a:xfrm>
            <a:off x="685797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5" name="Cube 144"/>
          <p:cNvSpPr/>
          <p:nvPr/>
        </p:nvSpPr>
        <p:spPr>
          <a:xfrm>
            <a:off x="737344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6" name="Cube 145"/>
          <p:cNvSpPr/>
          <p:nvPr/>
        </p:nvSpPr>
        <p:spPr>
          <a:xfrm>
            <a:off x="5325012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7" name="Cube 146"/>
          <p:cNvSpPr/>
          <p:nvPr/>
        </p:nvSpPr>
        <p:spPr>
          <a:xfrm>
            <a:off x="5840484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8" name="Cube 147"/>
          <p:cNvSpPr/>
          <p:nvPr/>
        </p:nvSpPr>
        <p:spPr>
          <a:xfrm>
            <a:off x="634250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9" name="Cube 148"/>
          <p:cNvSpPr/>
          <p:nvPr/>
        </p:nvSpPr>
        <p:spPr>
          <a:xfrm>
            <a:off x="685797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0" name="Cube 149"/>
          <p:cNvSpPr/>
          <p:nvPr/>
        </p:nvSpPr>
        <p:spPr>
          <a:xfrm>
            <a:off x="737344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1" name="Cube 150"/>
          <p:cNvSpPr/>
          <p:nvPr/>
        </p:nvSpPr>
        <p:spPr>
          <a:xfrm>
            <a:off x="5325012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2" name="Cube 151"/>
          <p:cNvSpPr/>
          <p:nvPr/>
        </p:nvSpPr>
        <p:spPr>
          <a:xfrm>
            <a:off x="5840484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3" name="Cube 152"/>
          <p:cNvSpPr/>
          <p:nvPr/>
        </p:nvSpPr>
        <p:spPr>
          <a:xfrm>
            <a:off x="634250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4" name="Cube 153"/>
          <p:cNvSpPr/>
          <p:nvPr/>
        </p:nvSpPr>
        <p:spPr>
          <a:xfrm>
            <a:off x="685797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5" name="Cube 154"/>
          <p:cNvSpPr/>
          <p:nvPr/>
        </p:nvSpPr>
        <p:spPr>
          <a:xfrm>
            <a:off x="737344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6" name="Cube 155"/>
          <p:cNvSpPr/>
          <p:nvPr/>
        </p:nvSpPr>
        <p:spPr>
          <a:xfrm>
            <a:off x="5325012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7" name="Cube 156"/>
          <p:cNvSpPr/>
          <p:nvPr/>
        </p:nvSpPr>
        <p:spPr>
          <a:xfrm>
            <a:off x="5840484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8" name="Cube 157"/>
          <p:cNvSpPr/>
          <p:nvPr/>
        </p:nvSpPr>
        <p:spPr>
          <a:xfrm>
            <a:off x="634250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9" name="Cube 158"/>
          <p:cNvSpPr/>
          <p:nvPr/>
        </p:nvSpPr>
        <p:spPr>
          <a:xfrm>
            <a:off x="685797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0" name="Cube 159"/>
          <p:cNvSpPr/>
          <p:nvPr/>
        </p:nvSpPr>
        <p:spPr>
          <a:xfrm>
            <a:off x="737344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1" name="Cube 160"/>
          <p:cNvSpPr/>
          <p:nvPr/>
        </p:nvSpPr>
        <p:spPr>
          <a:xfrm>
            <a:off x="5325012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2" name="Cube 161"/>
          <p:cNvSpPr/>
          <p:nvPr/>
        </p:nvSpPr>
        <p:spPr>
          <a:xfrm>
            <a:off x="5840484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3" name="Cube 162"/>
          <p:cNvSpPr/>
          <p:nvPr/>
        </p:nvSpPr>
        <p:spPr>
          <a:xfrm>
            <a:off x="634250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4" name="Cube 163"/>
          <p:cNvSpPr/>
          <p:nvPr/>
        </p:nvSpPr>
        <p:spPr>
          <a:xfrm>
            <a:off x="685797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5" name="Cube 164"/>
          <p:cNvSpPr/>
          <p:nvPr/>
        </p:nvSpPr>
        <p:spPr>
          <a:xfrm>
            <a:off x="737344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6" name="Cube 165"/>
          <p:cNvSpPr/>
          <p:nvPr/>
        </p:nvSpPr>
        <p:spPr>
          <a:xfrm>
            <a:off x="5144724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7" name="Cube 166"/>
          <p:cNvSpPr/>
          <p:nvPr/>
        </p:nvSpPr>
        <p:spPr>
          <a:xfrm>
            <a:off x="5660192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8" name="Cube 167"/>
          <p:cNvSpPr/>
          <p:nvPr/>
        </p:nvSpPr>
        <p:spPr>
          <a:xfrm>
            <a:off x="616221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9" name="Cube 168"/>
          <p:cNvSpPr/>
          <p:nvPr/>
        </p:nvSpPr>
        <p:spPr>
          <a:xfrm>
            <a:off x="667768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0" name="Cube 169"/>
          <p:cNvSpPr/>
          <p:nvPr/>
        </p:nvSpPr>
        <p:spPr>
          <a:xfrm>
            <a:off x="7193157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1" name="Cube 170"/>
          <p:cNvSpPr/>
          <p:nvPr/>
        </p:nvSpPr>
        <p:spPr>
          <a:xfrm>
            <a:off x="5144724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2" name="Cube 171"/>
          <p:cNvSpPr/>
          <p:nvPr/>
        </p:nvSpPr>
        <p:spPr>
          <a:xfrm>
            <a:off x="5660192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3" name="Cube 172"/>
          <p:cNvSpPr/>
          <p:nvPr/>
        </p:nvSpPr>
        <p:spPr>
          <a:xfrm>
            <a:off x="616221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4" name="Cube 173"/>
          <p:cNvSpPr/>
          <p:nvPr/>
        </p:nvSpPr>
        <p:spPr>
          <a:xfrm>
            <a:off x="667768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5" name="Cube 174"/>
          <p:cNvSpPr/>
          <p:nvPr/>
        </p:nvSpPr>
        <p:spPr>
          <a:xfrm>
            <a:off x="7193157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6" name="Cube 175"/>
          <p:cNvSpPr/>
          <p:nvPr/>
        </p:nvSpPr>
        <p:spPr>
          <a:xfrm>
            <a:off x="5144724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7" name="Cube 176"/>
          <p:cNvSpPr/>
          <p:nvPr/>
        </p:nvSpPr>
        <p:spPr>
          <a:xfrm>
            <a:off x="5660192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8" name="Cube 177"/>
          <p:cNvSpPr/>
          <p:nvPr/>
        </p:nvSpPr>
        <p:spPr>
          <a:xfrm>
            <a:off x="616221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9" name="Cube 178"/>
          <p:cNvSpPr/>
          <p:nvPr/>
        </p:nvSpPr>
        <p:spPr>
          <a:xfrm>
            <a:off x="667768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0" name="Cube 179"/>
          <p:cNvSpPr/>
          <p:nvPr/>
        </p:nvSpPr>
        <p:spPr>
          <a:xfrm>
            <a:off x="7193157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1" name="Cube 180"/>
          <p:cNvSpPr/>
          <p:nvPr/>
        </p:nvSpPr>
        <p:spPr>
          <a:xfrm>
            <a:off x="5144724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2" name="Cube 181"/>
          <p:cNvSpPr/>
          <p:nvPr/>
        </p:nvSpPr>
        <p:spPr>
          <a:xfrm>
            <a:off x="5660192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3" name="Cube 182"/>
          <p:cNvSpPr/>
          <p:nvPr/>
        </p:nvSpPr>
        <p:spPr>
          <a:xfrm>
            <a:off x="616221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4" name="Cube 183"/>
          <p:cNvSpPr/>
          <p:nvPr/>
        </p:nvSpPr>
        <p:spPr>
          <a:xfrm>
            <a:off x="667768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5" name="Cube 184"/>
          <p:cNvSpPr/>
          <p:nvPr/>
        </p:nvSpPr>
        <p:spPr>
          <a:xfrm>
            <a:off x="7193157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6" name="Cube 185"/>
          <p:cNvSpPr/>
          <p:nvPr/>
        </p:nvSpPr>
        <p:spPr>
          <a:xfrm>
            <a:off x="5144724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7" name="Cube 186"/>
          <p:cNvSpPr/>
          <p:nvPr/>
        </p:nvSpPr>
        <p:spPr>
          <a:xfrm>
            <a:off x="5660192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8" name="Cube 187"/>
          <p:cNvSpPr/>
          <p:nvPr/>
        </p:nvSpPr>
        <p:spPr>
          <a:xfrm>
            <a:off x="616221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9" name="Cube 188"/>
          <p:cNvSpPr/>
          <p:nvPr/>
        </p:nvSpPr>
        <p:spPr>
          <a:xfrm>
            <a:off x="667768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0" name="Cube 189"/>
          <p:cNvSpPr/>
          <p:nvPr/>
        </p:nvSpPr>
        <p:spPr>
          <a:xfrm>
            <a:off x="7193157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1" name="Cube 190"/>
          <p:cNvSpPr/>
          <p:nvPr/>
        </p:nvSpPr>
        <p:spPr>
          <a:xfrm>
            <a:off x="4956464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2" name="Cube 191"/>
          <p:cNvSpPr/>
          <p:nvPr/>
        </p:nvSpPr>
        <p:spPr>
          <a:xfrm>
            <a:off x="5471936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3" name="Cube 192"/>
          <p:cNvSpPr/>
          <p:nvPr/>
        </p:nvSpPr>
        <p:spPr>
          <a:xfrm>
            <a:off x="597395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4" name="Cube 193"/>
          <p:cNvSpPr/>
          <p:nvPr/>
        </p:nvSpPr>
        <p:spPr>
          <a:xfrm>
            <a:off x="648942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5" name="Cube 194"/>
          <p:cNvSpPr/>
          <p:nvPr/>
        </p:nvSpPr>
        <p:spPr>
          <a:xfrm>
            <a:off x="700489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6" name="Cube 195"/>
          <p:cNvSpPr/>
          <p:nvPr/>
        </p:nvSpPr>
        <p:spPr>
          <a:xfrm>
            <a:off x="4956464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7" name="Cube 196"/>
          <p:cNvSpPr/>
          <p:nvPr/>
        </p:nvSpPr>
        <p:spPr>
          <a:xfrm>
            <a:off x="5471936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8" name="Cube 197"/>
          <p:cNvSpPr/>
          <p:nvPr/>
        </p:nvSpPr>
        <p:spPr>
          <a:xfrm>
            <a:off x="597395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9" name="Cube 198"/>
          <p:cNvSpPr/>
          <p:nvPr/>
        </p:nvSpPr>
        <p:spPr>
          <a:xfrm>
            <a:off x="648942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0" name="Cube 199"/>
          <p:cNvSpPr/>
          <p:nvPr/>
        </p:nvSpPr>
        <p:spPr>
          <a:xfrm>
            <a:off x="700489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1" name="Cube 200"/>
          <p:cNvSpPr/>
          <p:nvPr/>
        </p:nvSpPr>
        <p:spPr>
          <a:xfrm>
            <a:off x="4956464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2" name="Cube 201"/>
          <p:cNvSpPr/>
          <p:nvPr/>
        </p:nvSpPr>
        <p:spPr>
          <a:xfrm>
            <a:off x="5471936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3" name="Cube 202"/>
          <p:cNvSpPr/>
          <p:nvPr/>
        </p:nvSpPr>
        <p:spPr>
          <a:xfrm>
            <a:off x="597395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4" name="Cube 203"/>
          <p:cNvSpPr/>
          <p:nvPr/>
        </p:nvSpPr>
        <p:spPr>
          <a:xfrm>
            <a:off x="648942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5" name="Cube 204"/>
          <p:cNvSpPr/>
          <p:nvPr/>
        </p:nvSpPr>
        <p:spPr>
          <a:xfrm>
            <a:off x="700489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6" name="Cube 205"/>
          <p:cNvSpPr/>
          <p:nvPr/>
        </p:nvSpPr>
        <p:spPr>
          <a:xfrm>
            <a:off x="4956464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7" name="Cube 206"/>
          <p:cNvSpPr/>
          <p:nvPr/>
        </p:nvSpPr>
        <p:spPr>
          <a:xfrm>
            <a:off x="5471936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8" name="Cube 207"/>
          <p:cNvSpPr/>
          <p:nvPr/>
        </p:nvSpPr>
        <p:spPr>
          <a:xfrm>
            <a:off x="597395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9" name="Cube 208"/>
          <p:cNvSpPr/>
          <p:nvPr/>
        </p:nvSpPr>
        <p:spPr>
          <a:xfrm>
            <a:off x="648942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0" name="Cube 209"/>
          <p:cNvSpPr/>
          <p:nvPr/>
        </p:nvSpPr>
        <p:spPr>
          <a:xfrm>
            <a:off x="700489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1" name="Cube 210"/>
          <p:cNvSpPr/>
          <p:nvPr/>
        </p:nvSpPr>
        <p:spPr>
          <a:xfrm>
            <a:off x="4956464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2" name="Cube 211"/>
          <p:cNvSpPr/>
          <p:nvPr/>
        </p:nvSpPr>
        <p:spPr>
          <a:xfrm>
            <a:off x="5471936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3" name="Cube 212"/>
          <p:cNvSpPr/>
          <p:nvPr/>
        </p:nvSpPr>
        <p:spPr>
          <a:xfrm>
            <a:off x="597395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4" name="Cube 213"/>
          <p:cNvSpPr/>
          <p:nvPr/>
        </p:nvSpPr>
        <p:spPr>
          <a:xfrm>
            <a:off x="648942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5" name="Cube 214"/>
          <p:cNvSpPr/>
          <p:nvPr/>
        </p:nvSpPr>
        <p:spPr>
          <a:xfrm>
            <a:off x="700489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6" name="Cube 215"/>
          <p:cNvSpPr/>
          <p:nvPr/>
        </p:nvSpPr>
        <p:spPr>
          <a:xfrm>
            <a:off x="476820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7" name="Cube 216"/>
          <p:cNvSpPr/>
          <p:nvPr/>
        </p:nvSpPr>
        <p:spPr>
          <a:xfrm>
            <a:off x="528367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8" name="Cube 217"/>
          <p:cNvSpPr/>
          <p:nvPr/>
        </p:nvSpPr>
        <p:spPr>
          <a:xfrm>
            <a:off x="5785699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9" name="Cube 218"/>
          <p:cNvSpPr/>
          <p:nvPr/>
        </p:nvSpPr>
        <p:spPr>
          <a:xfrm>
            <a:off x="6301167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0" name="Cube 219"/>
          <p:cNvSpPr/>
          <p:nvPr/>
        </p:nvSpPr>
        <p:spPr>
          <a:xfrm>
            <a:off x="6816642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1" name="Cube 220"/>
          <p:cNvSpPr/>
          <p:nvPr/>
        </p:nvSpPr>
        <p:spPr>
          <a:xfrm>
            <a:off x="476820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2" name="Cube 221"/>
          <p:cNvSpPr/>
          <p:nvPr/>
        </p:nvSpPr>
        <p:spPr>
          <a:xfrm>
            <a:off x="528367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3" name="Cube 222"/>
          <p:cNvSpPr/>
          <p:nvPr/>
        </p:nvSpPr>
        <p:spPr>
          <a:xfrm>
            <a:off x="5785699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4" name="Cube 223"/>
          <p:cNvSpPr/>
          <p:nvPr/>
        </p:nvSpPr>
        <p:spPr>
          <a:xfrm>
            <a:off x="6301167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5" name="Cube 224"/>
          <p:cNvSpPr/>
          <p:nvPr/>
        </p:nvSpPr>
        <p:spPr>
          <a:xfrm>
            <a:off x="6816642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6" name="Cube 225"/>
          <p:cNvSpPr/>
          <p:nvPr/>
        </p:nvSpPr>
        <p:spPr>
          <a:xfrm>
            <a:off x="476820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7" name="Cube 226"/>
          <p:cNvSpPr/>
          <p:nvPr/>
        </p:nvSpPr>
        <p:spPr>
          <a:xfrm>
            <a:off x="528367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8" name="Cube 227"/>
          <p:cNvSpPr/>
          <p:nvPr/>
        </p:nvSpPr>
        <p:spPr>
          <a:xfrm>
            <a:off x="5785699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9" name="Cube 228"/>
          <p:cNvSpPr/>
          <p:nvPr/>
        </p:nvSpPr>
        <p:spPr>
          <a:xfrm>
            <a:off x="6301167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0" name="Cube 229"/>
          <p:cNvSpPr/>
          <p:nvPr/>
        </p:nvSpPr>
        <p:spPr>
          <a:xfrm>
            <a:off x="6816642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1" name="Cube 230"/>
          <p:cNvSpPr/>
          <p:nvPr/>
        </p:nvSpPr>
        <p:spPr>
          <a:xfrm>
            <a:off x="476820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2" name="Cube 231"/>
          <p:cNvSpPr/>
          <p:nvPr/>
        </p:nvSpPr>
        <p:spPr>
          <a:xfrm>
            <a:off x="528367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3" name="Cube 232"/>
          <p:cNvSpPr/>
          <p:nvPr/>
        </p:nvSpPr>
        <p:spPr>
          <a:xfrm>
            <a:off x="5785699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4" name="Cube 233"/>
          <p:cNvSpPr/>
          <p:nvPr/>
        </p:nvSpPr>
        <p:spPr>
          <a:xfrm>
            <a:off x="6301167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5" name="Cube 234"/>
          <p:cNvSpPr/>
          <p:nvPr/>
        </p:nvSpPr>
        <p:spPr>
          <a:xfrm>
            <a:off x="6816642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6" name="Cube 235"/>
          <p:cNvSpPr/>
          <p:nvPr/>
        </p:nvSpPr>
        <p:spPr>
          <a:xfrm>
            <a:off x="4768206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7" name="Cube 236"/>
          <p:cNvSpPr/>
          <p:nvPr/>
        </p:nvSpPr>
        <p:spPr>
          <a:xfrm>
            <a:off x="5283676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8" name="Cube 237"/>
          <p:cNvSpPr/>
          <p:nvPr/>
        </p:nvSpPr>
        <p:spPr>
          <a:xfrm>
            <a:off x="5785699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9" name="Cube 238"/>
          <p:cNvSpPr/>
          <p:nvPr/>
        </p:nvSpPr>
        <p:spPr>
          <a:xfrm>
            <a:off x="6301167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0" name="Cube 239"/>
          <p:cNvSpPr/>
          <p:nvPr/>
        </p:nvSpPr>
        <p:spPr>
          <a:xfrm>
            <a:off x="6816642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1" name="Cube 240"/>
          <p:cNvSpPr/>
          <p:nvPr/>
        </p:nvSpPr>
        <p:spPr>
          <a:xfrm>
            <a:off x="4579947" y="375053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2" name="Cube 241"/>
          <p:cNvSpPr/>
          <p:nvPr/>
        </p:nvSpPr>
        <p:spPr>
          <a:xfrm>
            <a:off x="5095419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3" name="Cube 242"/>
          <p:cNvSpPr/>
          <p:nvPr/>
        </p:nvSpPr>
        <p:spPr>
          <a:xfrm>
            <a:off x="559744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4" name="Cube 243"/>
          <p:cNvSpPr/>
          <p:nvPr/>
        </p:nvSpPr>
        <p:spPr>
          <a:xfrm>
            <a:off x="611291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5" name="Cube 244"/>
          <p:cNvSpPr/>
          <p:nvPr/>
        </p:nvSpPr>
        <p:spPr>
          <a:xfrm>
            <a:off x="662838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6" name="Cube 245"/>
          <p:cNvSpPr/>
          <p:nvPr/>
        </p:nvSpPr>
        <p:spPr>
          <a:xfrm>
            <a:off x="4579947" y="3239549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7" name="Cube 246"/>
          <p:cNvSpPr/>
          <p:nvPr/>
        </p:nvSpPr>
        <p:spPr>
          <a:xfrm>
            <a:off x="5095419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8" name="Cube 247"/>
          <p:cNvSpPr/>
          <p:nvPr/>
        </p:nvSpPr>
        <p:spPr>
          <a:xfrm>
            <a:off x="559744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9" name="Cube 248"/>
          <p:cNvSpPr/>
          <p:nvPr/>
        </p:nvSpPr>
        <p:spPr>
          <a:xfrm>
            <a:off x="611291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0" name="Cube 249"/>
          <p:cNvSpPr/>
          <p:nvPr/>
        </p:nvSpPr>
        <p:spPr>
          <a:xfrm>
            <a:off x="662838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1" name="Cube 250"/>
          <p:cNvSpPr/>
          <p:nvPr/>
        </p:nvSpPr>
        <p:spPr>
          <a:xfrm>
            <a:off x="4579947" y="2728559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2" name="Cube 251"/>
          <p:cNvSpPr/>
          <p:nvPr/>
        </p:nvSpPr>
        <p:spPr>
          <a:xfrm>
            <a:off x="5095419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3" name="Cube 252"/>
          <p:cNvSpPr/>
          <p:nvPr/>
        </p:nvSpPr>
        <p:spPr>
          <a:xfrm>
            <a:off x="559744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4" name="Cube 253"/>
          <p:cNvSpPr/>
          <p:nvPr/>
        </p:nvSpPr>
        <p:spPr>
          <a:xfrm>
            <a:off x="611291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5" name="Cube 254"/>
          <p:cNvSpPr/>
          <p:nvPr/>
        </p:nvSpPr>
        <p:spPr>
          <a:xfrm>
            <a:off x="662838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6" name="Cube 255"/>
          <p:cNvSpPr/>
          <p:nvPr/>
        </p:nvSpPr>
        <p:spPr>
          <a:xfrm>
            <a:off x="4579947" y="2217570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7" name="Cube 256"/>
          <p:cNvSpPr/>
          <p:nvPr/>
        </p:nvSpPr>
        <p:spPr>
          <a:xfrm>
            <a:off x="5095419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8" name="Cube 257"/>
          <p:cNvSpPr/>
          <p:nvPr/>
        </p:nvSpPr>
        <p:spPr>
          <a:xfrm>
            <a:off x="559744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9" name="Cube 258"/>
          <p:cNvSpPr/>
          <p:nvPr/>
        </p:nvSpPr>
        <p:spPr>
          <a:xfrm>
            <a:off x="611291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0" name="Cube 259"/>
          <p:cNvSpPr/>
          <p:nvPr/>
        </p:nvSpPr>
        <p:spPr>
          <a:xfrm>
            <a:off x="662838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1" name="Cube 260"/>
          <p:cNvSpPr/>
          <p:nvPr/>
        </p:nvSpPr>
        <p:spPr>
          <a:xfrm>
            <a:off x="4579947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2" name="Cube 261"/>
          <p:cNvSpPr/>
          <p:nvPr/>
        </p:nvSpPr>
        <p:spPr>
          <a:xfrm>
            <a:off x="5095419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3" name="Cube 262"/>
          <p:cNvSpPr/>
          <p:nvPr/>
        </p:nvSpPr>
        <p:spPr>
          <a:xfrm>
            <a:off x="559744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4" name="Cube 263"/>
          <p:cNvSpPr/>
          <p:nvPr/>
        </p:nvSpPr>
        <p:spPr>
          <a:xfrm>
            <a:off x="611291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5" name="Cube 264"/>
          <p:cNvSpPr/>
          <p:nvPr/>
        </p:nvSpPr>
        <p:spPr>
          <a:xfrm>
            <a:off x="662838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" name="TextBox 1"/>
          <p:cNvSpPr txBox="1"/>
          <p:nvPr/>
        </p:nvSpPr>
        <p:spPr>
          <a:xfrm>
            <a:off x="3934049" y="2473957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118252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1633724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213574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265121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" name="Cube 7"/>
          <p:cNvSpPr/>
          <p:nvPr/>
        </p:nvSpPr>
        <p:spPr>
          <a:xfrm>
            <a:off x="316668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1118252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1633724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213574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265121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316668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1118252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1633724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213574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265121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316668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1118252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1633724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213574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265121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316668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1118252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1633724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" name="Cube 25"/>
          <p:cNvSpPr/>
          <p:nvPr/>
        </p:nvSpPr>
        <p:spPr>
          <a:xfrm>
            <a:off x="213574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7" name="Cube 26"/>
          <p:cNvSpPr/>
          <p:nvPr/>
        </p:nvSpPr>
        <p:spPr>
          <a:xfrm>
            <a:off x="265121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8" name="Cube 27"/>
          <p:cNvSpPr/>
          <p:nvPr/>
        </p:nvSpPr>
        <p:spPr>
          <a:xfrm>
            <a:off x="316668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9" name="Cube 28"/>
          <p:cNvSpPr/>
          <p:nvPr/>
        </p:nvSpPr>
        <p:spPr>
          <a:xfrm>
            <a:off x="937964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0" name="Cube 29"/>
          <p:cNvSpPr/>
          <p:nvPr/>
        </p:nvSpPr>
        <p:spPr>
          <a:xfrm>
            <a:off x="1453432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Cube 30"/>
          <p:cNvSpPr/>
          <p:nvPr/>
        </p:nvSpPr>
        <p:spPr>
          <a:xfrm>
            <a:off x="195545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2" name="Cube 31"/>
          <p:cNvSpPr/>
          <p:nvPr/>
        </p:nvSpPr>
        <p:spPr>
          <a:xfrm>
            <a:off x="247092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3" name="Cube 32"/>
          <p:cNvSpPr/>
          <p:nvPr/>
        </p:nvSpPr>
        <p:spPr>
          <a:xfrm>
            <a:off x="2986397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4" name="Cube 33"/>
          <p:cNvSpPr/>
          <p:nvPr/>
        </p:nvSpPr>
        <p:spPr>
          <a:xfrm>
            <a:off x="937964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5" name="Cube 34"/>
          <p:cNvSpPr/>
          <p:nvPr/>
        </p:nvSpPr>
        <p:spPr>
          <a:xfrm>
            <a:off x="1453432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6" name="Cube 35"/>
          <p:cNvSpPr/>
          <p:nvPr/>
        </p:nvSpPr>
        <p:spPr>
          <a:xfrm>
            <a:off x="195545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7" name="Cube 36"/>
          <p:cNvSpPr/>
          <p:nvPr/>
        </p:nvSpPr>
        <p:spPr>
          <a:xfrm>
            <a:off x="247092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8" name="Cube 37"/>
          <p:cNvSpPr/>
          <p:nvPr/>
        </p:nvSpPr>
        <p:spPr>
          <a:xfrm>
            <a:off x="2986397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937964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0" name="Cube 39"/>
          <p:cNvSpPr/>
          <p:nvPr/>
        </p:nvSpPr>
        <p:spPr>
          <a:xfrm>
            <a:off x="1453432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1" name="Cube 40"/>
          <p:cNvSpPr/>
          <p:nvPr/>
        </p:nvSpPr>
        <p:spPr>
          <a:xfrm>
            <a:off x="195545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2" name="Cube 41"/>
          <p:cNvSpPr/>
          <p:nvPr/>
        </p:nvSpPr>
        <p:spPr>
          <a:xfrm>
            <a:off x="247092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3" name="Cube 42"/>
          <p:cNvSpPr/>
          <p:nvPr/>
        </p:nvSpPr>
        <p:spPr>
          <a:xfrm>
            <a:off x="2986397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4" name="Cube 43"/>
          <p:cNvSpPr/>
          <p:nvPr/>
        </p:nvSpPr>
        <p:spPr>
          <a:xfrm>
            <a:off x="937964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5" name="Cube 44"/>
          <p:cNvSpPr/>
          <p:nvPr/>
        </p:nvSpPr>
        <p:spPr>
          <a:xfrm>
            <a:off x="1453432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6" name="Cube 45"/>
          <p:cNvSpPr/>
          <p:nvPr/>
        </p:nvSpPr>
        <p:spPr>
          <a:xfrm>
            <a:off x="195545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7" name="Cube 46"/>
          <p:cNvSpPr/>
          <p:nvPr/>
        </p:nvSpPr>
        <p:spPr>
          <a:xfrm>
            <a:off x="247092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8" name="Cube 47"/>
          <p:cNvSpPr/>
          <p:nvPr/>
        </p:nvSpPr>
        <p:spPr>
          <a:xfrm>
            <a:off x="2986397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9" name="Cube 48"/>
          <p:cNvSpPr/>
          <p:nvPr/>
        </p:nvSpPr>
        <p:spPr>
          <a:xfrm>
            <a:off x="937964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0" name="Cube 49"/>
          <p:cNvSpPr/>
          <p:nvPr/>
        </p:nvSpPr>
        <p:spPr>
          <a:xfrm>
            <a:off x="1453432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1" name="Cube 50"/>
          <p:cNvSpPr/>
          <p:nvPr/>
        </p:nvSpPr>
        <p:spPr>
          <a:xfrm>
            <a:off x="195545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2" name="Cube 51"/>
          <p:cNvSpPr/>
          <p:nvPr/>
        </p:nvSpPr>
        <p:spPr>
          <a:xfrm>
            <a:off x="247092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3" name="Cube 52"/>
          <p:cNvSpPr/>
          <p:nvPr/>
        </p:nvSpPr>
        <p:spPr>
          <a:xfrm>
            <a:off x="2986397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4" name="Cube 53"/>
          <p:cNvSpPr/>
          <p:nvPr/>
        </p:nvSpPr>
        <p:spPr>
          <a:xfrm>
            <a:off x="749704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5" name="Cube 54"/>
          <p:cNvSpPr/>
          <p:nvPr/>
        </p:nvSpPr>
        <p:spPr>
          <a:xfrm>
            <a:off x="1265176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6" name="Cube 55"/>
          <p:cNvSpPr/>
          <p:nvPr/>
        </p:nvSpPr>
        <p:spPr>
          <a:xfrm>
            <a:off x="176719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7" name="Cube 56"/>
          <p:cNvSpPr/>
          <p:nvPr/>
        </p:nvSpPr>
        <p:spPr>
          <a:xfrm>
            <a:off x="228266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8" name="Cube 57"/>
          <p:cNvSpPr/>
          <p:nvPr/>
        </p:nvSpPr>
        <p:spPr>
          <a:xfrm>
            <a:off x="279813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9" name="Cube 58"/>
          <p:cNvSpPr/>
          <p:nvPr/>
        </p:nvSpPr>
        <p:spPr>
          <a:xfrm>
            <a:off x="749704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0" name="Cube 59"/>
          <p:cNvSpPr/>
          <p:nvPr/>
        </p:nvSpPr>
        <p:spPr>
          <a:xfrm>
            <a:off x="1265176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1" name="Cube 60"/>
          <p:cNvSpPr/>
          <p:nvPr/>
        </p:nvSpPr>
        <p:spPr>
          <a:xfrm>
            <a:off x="176719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2" name="Cube 61"/>
          <p:cNvSpPr/>
          <p:nvPr/>
        </p:nvSpPr>
        <p:spPr>
          <a:xfrm>
            <a:off x="228266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3" name="Cube 62"/>
          <p:cNvSpPr/>
          <p:nvPr/>
        </p:nvSpPr>
        <p:spPr>
          <a:xfrm>
            <a:off x="279813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4" name="Cube 63"/>
          <p:cNvSpPr/>
          <p:nvPr/>
        </p:nvSpPr>
        <p:spPr>
          <a:xfrm>
            <a:off x="749704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5" name="Cube 64"/>
          <p:cNvSpPr/>
          <p:nvPr/>
        </p:nvSpPr>
        <p:spPr>
          <a:xfrm>
            <a:off x="1265176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6" name="Cube 65"/>
          <p:cNvSpPr/>
          <p:nvPr/>
        </p:nvSpPr>
        <p:spPr>
          <a:xfrm>
            <a:off x="176719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7" name="Cube 66"/>
          <p:cNvSpPr/>
          <p:nvPr/>
        </p:nvSpPr>
        <p:spPr>
          <a:xfrm>
            <a:off x="228266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8" name="Cube 67"/>
          <p:cNvSpPr/>
          <p:nvPr/>
        </p:nvSpPr>
        <p:spPr>
          <a:xfrm>
            <a:off x="279813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9" name="Cube 68"/>
          <p:cNvSpPr/>
          <p:nvPr/>
        </p:nvSpPr>
        <p:spPr>
          <a:xfrm>
            <a:off x="749704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0" name="Cube 69"/>
          <p:cNvSpPr/>
          <p:nvPr/>
        </p:nvSpPr>
        <p:spPr>
          <a:xfrm>
            <a:off x="1265176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1" name="Cube 70"/>
          <p:cNvSpPr/>
          <p:nvPr/>
        </p:nvSpPr>
        <p:spPr>
          <a:xfrm>
            <a:off x="176719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2" name="Cube 71"/>
          <p:cNvSpPr/>
          <p:nvPr/>
        </p:nvSpPr>
        <p:spPr>
          <a:xfrm>
            <a:off x="228266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3" name="Cube 72"/>
          <p:cNvSpPr/>
          <p:nvPr/>
        </p:nvSpPr>
        <p:spPr>
          <a:xfrm>
            <a:off x="279813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4" name="Cube 73"/>
          <p:cNvSpPr/>
          <p:nvPr/>
        </p:nvSpPr>
        <p:spPr>
          <a:xfrm>
            <a:off x="749704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5" name="Cube 74"/>
          <p:cNvSpPr/>
          <p:nvPr/>
        </p:nvSpPr>
        <p:spPr>
          <a:xfrm>
            <a:off x="1265176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6" name="Cube 75"/>
          <p:cNvSpPr/>
          <p:nvPr/>
        </p:nvSpPr>
        <p:spPr>
          <a:xfrm>
            <a:off x="176719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7" name="Cube 76"/>
          <p:cNvSpPr/>
          <p:nvPr/>
        </p:nvSpPr>
        <p:spPr>
          <a:xfrm>
            <a:off x="228266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8" name="Cube 77"/>
          <p:cNvSpPr/>
          <p:nvPr/>
        </p:nvSpPr>
        <p:spPr>
          <a:xfrm>
            <a:off x="279813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9" name="Cube 78"/>
          <p:cNvSpPr/>
          <p:nvPr/>
        </p:nvSpPr>
        <p:spPr>
          <a:xfrm>
            <a:off x="56144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0" name="Cube 79"/>
          <p:cNvSpPr/>
          <p:nvPr/>
        </p:nvSpPr>
        <p:spPr>
          <a:xfrm>
            <a:off x="107691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1" name="Cube 80"/>
          <p:cNvSpPr/>
          <p:nvPr/>
        </p:nvSpPr>
        <p:spPr>
          <a:xfrm>
            <a:off x="1578939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2" name="Cube 81"/>
          <p:cNvSpPr/>
          <p:nvPr/>
        </p:nvSpPr>
        <p:spPr>
          <a:xfrm>
            <a:off x="2094407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3" name="Cube 82"/>
          <p:cNvSpPr/>
          <p:nvPr/>
        </p:nvSpPr>
        <p:spPr>
          <a:xfrm>
            <a:off x="2609882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4" name="Cube 83"/>
          <p:cNvSpPr/>
          <p:nvPr/>
        </p:nvSpPr>
        <p:spPr>
          <a:xfrm>
            <a:off x="56144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5" name="Cube 84"/>
          <p:cNvSpPr/>
          <p:nvPr/>
        </p:nvSpPr>
        <p:spPr>
          <a:xfrm>
            <a:off x="107691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6" name="Cube 85"/>
          <p:cNvSpPr/>
          <p:nvPr/>
        </p:nvSpPr>
        <p:spPr>
          <a:xfrm>
            <a:off x="1578939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7" name="Cube 86"/>
          <p:cNvSpPr/>
          <p:nvPr/>
        </p:nvSpPr>
        <p:spPr>
          <a:xfrm>
            <a:off x="2094407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8" name="Cube 87"/>
          <p:cNvSpPr/>
          <p:nvPr/>
        </p:nvSpPr>
        <p:spPr>
          <a:xfrm>
            <a:off x="2609882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9" name="Cube 88"/>
          <p:cNvSpPr/>
          <p:nvPr/>
        </p:nvSpPr>
        <p:spPr>
          <a:xfrm>
            <a:off x="56144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0" name="Cube 89"/>
          <p:cNvSpPr/>
          <p:nvPr/>
        </p:nvSpPr>
        <p:spPr>
          <a:xfrm>
            <a:off x="107691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1" name="Cube 90"/>
          <p:cNvSpPr/>
          <p:nvPr/>
        </p:nvSpPr>
        <p:spPr>
          <a:xfrm>
            <a:off x="1578939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2" name="Cube 91"/>
          <p:cNvSpPr/>
          <p:nvPr/>
        </p:nvSpPr>
        <p:spPr>
          <a:xfrm>
            <a:off x="2094407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3" name="Cube 92"/>
          <p:cNvSpPr/>
          <p:nvPr/>
        </p:nvSpPr>
        <p:spPr>
          <a:xfrm>
            <a:off x="2609882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4" name="Cube 93"/>
          <p:cNvSpPr/>
          <p:nvPr/>
        </p:nvSpPr>
        <p:spPr>
          <a:xfrm>
            <a:off x="56144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5" name="Cube 94"/>
          <p:cNvSpPr/>
          <p:nvPr/>
        </p:nvSpPr>
        <p:spPr>
          <a:xfrm>
            <a:off x="107691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6" name="Cube 95"/>
          <p:cNvSpPr/>
          <p:nvPr/>
        </p:nvSpPr>
        <p:spPr>
          <a:xfrm>
            <a:off x="1578939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7" name="Cube 96"/>
          <p:cNvSpPr/>
          <p:nvPr/>
        </p:nvSpPr>
        <p:spPr>
          <a:xfrm>
            <a:off x="2094407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8" name="Cube 97"/>
          <p:cNvSpPr/>
          <p:nvPr/>
        </p:nvSpPr>
        <p:spPr>
          <a:xfrm>
            <a:off x="2609882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9" name="Cube 98"/>
          <p:cNvSpPr/>
          <p:nvPr/>
        </p:nvSpPr>
        <p:spPr>
          <a:xfrm>
            <a:off x="56144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0" name="Cube 99"/>
          <p:cNvSpPr/>
          <p:nvPr/>
        </p:nvSpPr>
        <p:spPr>
          <a:xfrm>
            <a:off x="107691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1" name="Cube 100"/>
          <p:cNvSpPr/>
          <p:nvPr/>
        </p:nvSpPr>
        <p:spPr>
          <a:xfrm>
            <a:off x="1578939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2" name="Cube 101"/>
          <p:cNvSpPr/>
          <p:nvPr/>
        </p:nvSpPr>
        <p:spPr>
          <a:xfrm>
            <a:off x="2094407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3" name="Cube 102"/>
          <p:cNvSpPr/>
          <p:nvPr/>
        </p:nvSpPr>
        <p:spPr>
          <a:xfrm>
            <a:off x="2609882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4" name="Cube 103"/>
          <p:cNvSpPr/>
          <p:nvPr/>
        </p:nvSpPr>
        <p:spPr>
          <a:xfrm>
            <a:off x="373187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5" name="Cube 104"/>
          <p:cNvSpPr/>
          <p:nvPr/>
        </p:nvSpPr>
        <p:spPr>
          <a:xfrm>
            <a:off x="888659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6" name="Cube 105"/>
          <p:cNvSpPr/>
          <p:nvPr/>
        </p:nvSpPr>
        <p:spPr>
          <a:xfrm>
            <a:off x="139068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7" name="Cube 106"/>
          <p:cNvSpPr/>
          <p:nvPr/>
        </p:nvSpPr>
        <p:spPr>
          <a:xfrm>
            <a:off x="190615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8" name="Cube 107"/>
          <p:cNvSpPr/>
          <p:nvPr/>
        </p:nvSpPr>
        <p:spPr>
          <a:xfrm>
            <a:off x="242162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9" name="Cube 108"/>
          <p:cNvSpPr/>
          <p:nvPr/>
        </p:nvSpPr>
        <p:spPr>
          <a:xfrm>
            <a:off x="373187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0" name="Cube 109"/>
          <p:cNvSpPr/>
          <p:nvPr/>
        </p:nvSpPr>
        <p:spPr>
          <a:xfrm>
            <a:off x="888659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1" name="Cube 110"/>
          <p:cNvSpPr/>
          <p:nvPr/>
        </p:nvSpPr>
        <p:spPr>
          <a:xfrm>
            <a:off x="139068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2" name="Cube 111"/>
          <p:cNvSpPr/>
          <p:nvPr/>
        </p:nvSpPr>
        <p:spPr>
          <a:xfrm>
            <a:off x="190615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3" name="Cube 112"/>
          <p:cNvSpPr/>
          <p:nvPr/>
        </p:nvSpPr>
        <p:spPr>
          <a:xfrm>
            <a:off x="242162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4" name="Cube 113"/>
          <p:cNvSpPr/>
          <p:nvPr/>
        </p:nvSpPr>
        <p:spPr>
          <a:xfrm>
            <a:off x="373187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5" name="Cube 114"/>
          <p:cNvSpPr/>
          <p:nvPr/>
        </p:nvSpPr>
        <p:spPr>
          <a:xfrm>
            <a:off x="888659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6" name="Cube 115"/>
          <p:cNvSpPr/>
          <p:nvPr/>
        </p:nvSpPr>
        <p:spPr>
          <a:xfrm>
            <a:off x="139068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7" name="Cube 116"/>
          <p:cNvSpPr/>
          <p:nvPr/>
        </p:nvSpPr>
        <p:spPr>
          <a:xfrm>
            <a:off x="190615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8" name="Cube 117"/>
          <p:cNvSpPr/>
          <p:nvPr/>
        </p:nvSpPr>
        <p:spPr>
          <a:xfrm>
            <a:off x="242162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9" name="Cube 118"/>
          <p:cNvSpPr/>
          <p:nvPr/>
        </p:nvSpPr>
        <p:spPr>
          <a:xfrm>
            <a:off x="373187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0" name="Cube 119"/>
          <p:cNvSpPr/>
          <p:nvPr/>
        </p:nvSpPr>
        <p:spPr>
          <a:xfrm>
            <a:off x="888659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1" name="Cube 120"/>
          <p:cNvSpPr/>
          <p:nvPr/>
        </p:nvSpPr>
        <p:spPr>
          <a:xfrm>
            <a:off x="139068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2" name="Cube 121"/>
          <p:cNvSpPr/>
          <p:nvPr/>
        </p:nvSpPr>
        <p:spPr>
          <a:xfrm>
            <a:off x="190615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3" name="Cube 122"/>
          <p:cNvSpPr/>
          <p:nvPr/>
        </p:nvSpPr>
        <p:spPr>
          <a:xfrm>
            <a:off x="242162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4" name="Cube 123"/>
          <p:cNvSpPr/>
          <p:nvPr/>
        </p:nvSpPr>
        <p:spPr>
          <a:xfrm>
            <a:off x="373187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5" name="Cube 124"/>
          <p:cNvSpPr/>
          <p:nvPr/>
        </p:nvSpPr>
        <p:spPr>
          <a:xfrm>
            <a:off x="888659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6" name="Cube 125"/>
          <p:cNvSpPr/>
          <p:nvPr/>
        </p:nvSpPr>
        <p:spPr>
          <a:xfrm>
            <a:off x="139068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7" name="Cube 126"/>
          <p:cNvSpPr/>
          <p:nvPr/>
        </p:nvSpPr>
        <p:spPr>
          <a:xfrm>
            <a:off x="190615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8" name="Cube 127"/>
          <p:cNvSpPr/>
          <p:nvPr/>
        </p:nvSpPr>
        <p:spPr>
          <a:xfrm>
            <a:off x="242162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3" name="TextBox 142"/>
          <p:cNvSpPr txBox="1"/>
          <p:nvPr/>
        </p:nvSpPr>
        <p:spPr>
          <a:xfrm>
            <a:off x="1968980" y="19780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+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Y.reshape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((1,5,1))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Cube 133"/>
          <p:cNvSpPr/>
          <p:nvPr/>
        </p:nvSpPr>
        <p:spPr>
          <a:xfrm>
            <a:off x="5325012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5" name="Cube 134"/>
          <p:cNvSpPr/>
          <p:nvPr/>
        </p:nvSpPr>
        <p:spPr>
          <a:xfrm>
            <a:off x="5840484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6" name="Cube 135"/>
          <p:cNvSpPr/>
          <p:nvPr/>
        </p:nvSpPr>
        <p:spPr>
          <a:xfrm>
            <a:off x="634250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7" name="Cube 136"/>
          <p:cNvSpPr/>
          <p:nvPr/>
        </p:nvSpPr>
        <p:spPr>
          <a:xfrm>
            <a:off x="685797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5" name="Cube 144"/>
          <p:cNvSpPr/>
          <p:nvPr/>
        </p:nvSpPr>
        <p:spPr>
          <a:xfrm>
            <a:off x="737344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6" name="Cube 145"/>
          <p:cNvSpPr/>
          <p:nvPr/>
        </p:nvSpPr>
        <p:spPr>
          <a:xfrm>
            <a:off x="5325012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7" name="Cube 146"/>
          <p:cNvSpPr/>
          <p:nvPr/>
        </p:nvSpPr>
        <p:spPr>
          <a:xfrm>
            <a:off x="5840484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8" name="Cube 147"/>
          <p:cNvSpPr/>
          <p:nvPr/>
        </p:nvSpPr>
        <p:spPr>
          <a:xfrm>
            <a:off x="634250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9" name="Cube 148"/>
          <p:cNvSpPr/>
          <p:nvPr/>
        </p:nvSpPr>
        <p:spPr>
          <a:xfrm>
            <a:off x="685797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0" name="Cube 149"/>
          <p:cNvSpPr/>
          <p:nvPr/>
        </p:nvSpPr>
        <p:spPr>
          <a:xfrm>
            <a:off x="737344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1" name="Cube 150"/>
          <p:cNvSpPr/>
          <p:nvPr/>
        </p:nvSpPr>
        <p:spPr>
          <a:xfrm>
            <a:off x="5325012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2" name="Cube 151"/>
          <p:cNvSpPr/>
          <p:nvPr/>
        </p:nvSpPr>
        <p:spPr>
          <a:xfrm>
            <a:off x="5840484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3" name="Cube 152"/>
          <p:cNvSpPr/>
          <p:nvPr/>
        </p:nvSpPr>
        <p:spPr>
          <a:xfrm>
            <a:off x="634250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4" name="Cube 153"/>
          <p:cNvSpPr/>
          <p:nvPr/>
        </p:nvSpPr>
        <p:spPr>
          <a:xfrm>
            <a:off x="685797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5" name="Cube 154"/>
          <p:cNvSpPr/>
          <p:nvPr/>
        </p:nvSpPr>
        <p:spPr>
          <a:xfrm>
            <a:off x="737344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6" name="Cube 155"/>
          <p:cNvSpPr/>
          <p:nvPr/>
        </p:nvSpPr>
        <p:spPr>
          <a:xfrm>
            <a:off x="5325012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7" name="Cube 156"/>
          <p:cNvSpPr/>
          <p:nvPr/>
        </p:nvSpPr>
        <p:spPr>
          <a:xfrm>
            <a:off x="5840484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8" name="Cube 157"/>
          <p:cNvSpPr/>
          <p:nvPr/>
        </p:nvSpPr>
        <p:spPr>
          <a:xfrm>
            <a:off x="634250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9" name="Cube 158"/>
          <p:cNvSpPr/>
          <p:nvPr/>
        </p:nvSpPr>
        <p:spPr>
          <a:xfrm>
            <a:off x="685797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0" name="Cube 159"/>
          <p:cNvSpPr/>
          <p:nvPr/>
        </p:nvSpPr>
        <p:spPr>
          <a:xfrm>
            <a:off x="737344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1" name="Cube 160"/>
          <p:cNvSpPr/>
          <p:nvPr/>
        </p:nvSpPr>
        <p:spPr>
          <a:xfrm>
            <a:off x="5325012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2" name="Cube 161"/>
          <p:cNvSpPr/>
          <p:nvPr/>
        </p:nvSpPr>
        <p:spPr>
          <a:xfrm>
            <a:off x="5840484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3" name="Cube 162"/>
          <p:cNvSpPr/>
          <p:nvPr/>
        </p:nvSpPr>
        <p:spPr>
          <a:xfrm>
            <a:off x="634250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4" name="Cube 163"/>
          <p:cNvSpPr/>
          <p:nvPr/>
        </p:nvSpPr>
        <p:spPr>
          <a:xfrm>
            <a:off x="685797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5" name="Cube 164"/>
          <p:cNvSpPr/>
          <p:nvPr/>
        </p:nvSpPr>
        <p:spPr>
          <a:xfrm>
            <a:off x="737344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6" name="Cube 165"/>
          <p:cNvSpPr/>
          <p:nvPr/>
        </p:nvSpPr>
        <p:spPr>
          <a:xfrm>
            <a:off x="5144724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7" name="Cube 166"/>
          <p:cNvSpPr/>
          <p:nvPr/>
        </p:nvSpPr>
        <p:spPr>
          <a:xfrm>
            <a:off x="5660192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8" name="Cube 167"/>
          <p:cNvSpPr/>
          <p:nvPr/>
        </p:nvSpPr>
        <p:spPr>
          <a:xfrm>
            <a:off x="616221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9" name="Cube 168"/>
          <p:cNvSpPr/>
          <p:nvPr/>
        </p:nvSpPr>
        <p:spPr>
          <a:xfrm>
            <a:off x="667768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0" name="Cube 169"/>
          <p:cNvSpPr/>
          <p:nvPr/>
        </p:nvSpPr>
        <p:spPr>
          <a:xfrm>
            <a:off x="7193157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1" name="Cube 170"/>
          <p:cNvSpPr/>
          <p:nvPr/>
        </p:nvSpPr>
        <p:spPr>
          <a:xfrm>
            <a:off x="5144724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2" name="Cube 171"/>
          <p:cNvSpPr/>
          <p:nvPr/>
        </p:nvSpPr>
        <p:spPr>
          <a:xfrm>
            <a:off x="5660192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3" name="Cube 172"/>
          <p:cNvSpPr/>
          <p:nvPr/>
        </p:nvSpPr>
        <p:spPr>
          <a:xfrm>
            <a:off x="616221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4" name="Cube 173"/>
          <p:cNvSpPr/>
          <p:nvPr/>
        </p:nvSpPr>
        <p:spPr>
          <a:xfrm>
            <a:off x="667768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5" name="Cube 174"/>
          <p:cNvSpPr/>
          <p:nvPr/>
        </p:nvSpPr>
        <p:spPr>
          <a:xfrm>
            <a:off x="7193157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6" name="Cube 175"/>
          <p:cNvSpPr/>
          <p:nvPr/>
        </p:nvSpPr>
        <p:spPr>
          <a:xfrm>
            <a:off x="5144724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7" name="Cube 176"/>
          <p:cNvSpPr/>
          <p:nvPr/>
        </p:nvSpPr>
        <p:spPr>
          <a:xfrm>
            <a:off x="5660192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8" name="Cube 177"/>
          <p:cNvSpPr/>
          <p:nvPr/>
        </p:nvSpPr>
        <p:spPr>
          <a:xfrm>
            <a:off x="616221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9" name="Cube 178"/>
          <p:cNvSpPr/>
          <p:nvPr/>
        </p:nvSpPr>
        <p:spPr>
          <a:xfrm>
            <a:off x="667768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0" name="Cube 179"/>
          <p:cNvSpPr/>
          <p:nvPr/>
        </p:nvSpPr>
        <p:spPr>
          <a:xfrm>
            <a:off x="7193157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1" name="Cube 180"/>
          <p:cNvSpPr/>
          <p:nvPr/>
        </p:nvSpPr>
        <p:spPr>
          <a:xfrm>
            <a:off x="5144724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2" name="Cube 181"/>
          <p:cNvSpPr/>
          <p:nvPr/>
        </p:nvSpPr>
        <p:spPr>
          <a:xfrm>
            <a:off x="5660192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3" name="Cube 182"/>
          <p:cNvSpPr/>
          <p:nvPr/>
        </p:nvSpPr>
        <p:spPr>
          <a:xfrm>
            <a:off x="616221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4" name="Cube 183"/>
          <p:cNvSpPr/>
          <p:nvPr/>
        </p:nvSpPr>
        <p:spPr>
          <a:xfrm>
            <a:off x="667768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5" name="Cube 184"/>
          <p:cNvSpPr/>
          <p:nvPr/>
        </p:nvSpPr>
        <p:spPr>
          <a:xfrm>
            <a:off x="7193157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6" name="Cube 185"/>
          <p:cNvSpPr/>
          <p:nvPr/>
        </p:nvSpPr>
        <p:spPr>
          <a:xfrm>
            <a:off x="5144724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7" name="Cube 186"/>
          <p:cNvSpPr/>
          <p:nvPr/>
        </p:nvSpPr>
        <p:spPr>
          <a:xfrm>
            <a:off x="5660192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8" name="Cube 187"/>
          <p:cNvSpPr/>
          <p:nvPr/>
        </p:nvSpPr>
        <p:spPr>
          <a:xfrm>
            <a:off x="616221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9" name="Cube 188"/>
          <p:cNvSpPr/>
          <p:nvPr/>
        </p:nvSpPr>
        <p:spPr>
          <a:xfrm>
            <a:off x="667768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0" name="Cube 189"/>
          <p:cNvSpPr/>
          <p:nvPr/>
        </p:nvSpPr>
        <p:spPr>
          <a:xfrm>
            <a:off x="7193157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1" name="Cube 190"/>
          <p:cNvSpPr/>
          <p:nvPr/>
        </p:nvSpPr>
        <p:spPr>
          <a:xfrm>
            <a:off x="4956464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2" name="Cube 191"/>
          <p:cNvSpPr/>
          <p:nvPr/>
        </p:nvSpPr>
        <p:spPr>
          <a:xfrm>
            <a:off x="5471936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3" name="Cube 192"/>
          <p:cNvSpPr/>
          <p:nvPr/>
        </p:nvSpPr>
        <p:spPr>
          <a:xfrm>
            <a:off x="597395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4" name="Cube 193"/>
          <p:cNvSpPr/>
          <p:nvPr/>
        </p:nvSpPr>
        <p:spPr>
          <a:xfrm>
            <a:off x="648942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5" name="Cube 194"/>
          <p:cNvSpPr/>
          <p:nvPr/>
        </p:nvSpPr>
        <p:spPr>
          <a:xfrm>
            <a:off x="700489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6" name="Cube 195"/>
          <p:cNvSpPr/>
          <p:nvPr/>
        </p:nvSpPr>
        <p:spPr>
          <a:xfrm>
            <a:off x="4956464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7" name="Cube 196"/>
          <p:cNvSpPr/>
          <p:nvPr/>
        </p:nvSpPr>
        <p:spPr>
          <a:xfrm>
            <a:off x="5471936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8" name="Cube 197"/>
          <p:cNvSpPr/>
          <p:nvPr/>
        </p:nvSpPr>
        <p:spPr>
          <a:xfrm>
            <a:off x="597395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9" name="Cube 198"/>
          <p:cNvSpPr/>
          <p:nvPr/>
        </p:nvSpPr>
        <p:spPr>
          <a:xfrm>
            <a:off x="648942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0" name="Cube 199"/>
          <p:cNvSpPr/>
          <p:nvPr/>
        </p:nvSpPr>
        <p:spPr>
          <a:xfrm>
            <a:off x="700489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1" name="Cube 200"/>
          <p:cNvSpPr/>
          <p:nvPr/>
        </p:nvSpPr>
        <p:spPr>
          <a:xfrm>
            <a:off x="4956464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2" name="Cube 201"/>
          <p:cNvSpPr/>
          <p:nvPr/>
        </p:nvSpPr>
        <p:spPr>
          <a:xfrm>
            <a:off x="5471936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3" name="Cube 202"/>
          <p:cNvSpPr/>
          <p:nvPr/>
        </p:nvSpPr>
        <p:spPr>
          <a:xfrm>
            <a:off x="597395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4" name="Cube 203"/>
          <p:cNvSpPr/>
          <p:nvPr/>
        </p:nvSpPr>
        <p:spPr>
          <a:xfrm>
            <a:off x="648942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5" name="Cube 204"/>
          <p:cNvSpPr/>
          <p:nvPr/>
        </p:nvSpPr>
        <p:spPr>
          <a:xfrm>
            <a:off x="700489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6" name="Cube 205"/>
          <p:cNvSpPr/>
          <p:nvPr/>
        </p:nvSpPr>
        <p:spPr>
          <a:xfrm>
            <a:off x="4956464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7" name="Cube 206"/>
          <p:cNvSpPr/>
          <p:nvPr/>
        </p:nvSpPr>
        <p:spPr>
          <a:xfrm>
            <a:off x="5471936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8" name="Cube 207"/>
          <p:cNvSpPr/>
          <p:nvPr/>
        </p:nvSpPr>
        <p:spPr>
          <a:xfrm>
            <a:off x="597395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9" name="Cube 208"/>
          <p:cNvSpPr/>
          <p:nvPr/>
        </p:nvSpPr>
        <p:spPr>
          <a:xfrm>
            <a:off x="648942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0" name="Cube 209"/>
          <p:cNvSpPr/>
          <p:nvPr/>
        </p:nvSpPr>
        <p:spPr>
          <a:xfrm>
            <a:off x="700489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1" name="Cube 210"/>
          <p:cNvSpPr/>
          <p:nvPr/>
        </p:nvSpPr>
        <p:spPr>
          <a:xfrm>
            <a:off x="4956464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2" name="Cube 211"/>
          <p:cNvSpPr/>
          <p:nvPr/>
        </p:nvSpPr>
        <p:spPr>
          <a:xfrm>
            <a:off x="5471936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3" name="Cube 212"/>
          <p:cNvSpPr/>
          <p:nvPr/>
        </p:nvSpPr>
        <p:spPr>
          <a:xfrm>
            <a:off x="597395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4" name="Cube 213"/>
          <p:cNvSpPr/>
          <p:nvPr/>
        </p:nvSpPr>
        <p:spPr>
          <a:xfrm>
            <a:off x="648942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5" name="Cube 214"/>
          <p:cNvSpPr/>
          <p:nvPr/>
        </p:nvSpPr>
        <p:spPr>
          <a:xfrm>
            <a:off x="700489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6" name="Cube 215"/>
          <p:cNvSpPr/>
          <p:nvPr/>
        </p:nvSpPr>
        <p:spPr>
          <a:xfrm>
            <a:off x="476820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7" name="Cube 216"/>
          <p:cNvSpPr/>
          <p:nvPr/>
        </p:nvSpPr>
        <p:spPr>
          <a:xfrm>
            <a:off x="528367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8" name="Cube 217"/>
          <p:cNvSpPr/>
          <p:nvPr/>
        </p:nvSpPr>
        <p:spPr>
          <a:xfrm>
            <a:off x="5785699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9" name="Cube 218"/>
          <p:cNvSpPr/>
          <p:nvPr/>
        </p:nvSpPr>
        <p:spPr>
          <a:xfrm>
            <a:off x="6301167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0" name="Cube 219"/>
          <p:cNvSpPr/>
          <p:nvPr/>
        </p:nvSpPr>
        <p:spPr>
          <a:xfrm>
            <a:off x="6816642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1" name="Cube 220"/>
          <p:cNvSpPr/>
          <p:nvPr/>
        </p:nvSpPr>
        <p:spPr>
          <a:xfrm>
            <a:off x="476820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2" name="Cube 221"/>
          <p:cNvSpPr/>
          <p:nvPr/>
        </p:nvSpPr>
        <p:spPr>
          <a:xfrm>
            <a:off x="528367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3" name="Cube 222"/>
          <p:cNvSpPr/>
          <p:nvPr/>
        </p:nvSpPr>
        <p:spPr>
          <a:xfrm>
            <a:off x="5785699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4" name="Cube 223"/>
          <p:cNvSpPr/>
          <p:nvPr/>
        </p:nvSpPr>
        <p:spPr>
          <a:xfrm>
            <a:off x="6301167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5" name="Cube 224"/>
          <p:cNvSpPr/>
          <p:nvPr/>
        </p:nvSpPr>
        <p:spPr>
          <a:xfrm>
            <a:off x="6816642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6" name="Cube 225"/>
          <p:cNvSpPr/>
          <p:nvPr/>
        </p:nvSpPr>
        <p:spPr>
          <a:xfrm>
            <a:off x="476820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7" name="Cube 226"/>
          <p:cNvSpPr/>
          <p:nvPr/>
        </p:nvSpPr>
        <p:spPr>
          <a:xfrm>
            <a:off x="528367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8" name="Cube 227"/>
          <p:cNvSpPr/>
          <p:nvPr/>
        </p:nvSpPr>
        <p:spPr>
          <a:xfrm>
            <a:off x="5785699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9" name="Cube 228"/>
          <p:cNvSpPr/>
          <p:nvPr/>
        </p:nvSpPr>
        <p:spPr>
          <a:xfrm>
            <a:off x="6301167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0" name="Cube 229"/>
          <p:cNvSpPr/>
          <p:nvPr/>
        </p:nvSpPr>
        <p:spPr>
          <a:xfrm>
            <a:off x="6816642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1" name="Cube 230"/>
          <p:cNvSpPr/>
          <p:nvPr/>
        </p:nvSpPr>
        <p:spPr>
          <a:xfrm>
            <a:off x="476820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2" name="Cube 231"/>
          <p:cNvSpPr/>
          <p:nvPr/>
        </p:nvSpPr>
        <p:spPr>
          <a:xfrm>
            <a:off x="528367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3" name="Cube 232"/>
          <p:cNvSpPr/>
          <p:nvPr/>
        </p:nvSpPr>
        <p:spPr>
          <a:xfrm>
            <a:off x="5785699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4" name="Cube 233"/>
          <p:cNvSpPr/>
          <p:nvPr/>
        </p:nvSpPr>
        <p:spPr>
          <a:xfrm>
            <a:off x="6301167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5" name="Cube 234"/>
          <p:cNvSpPr/>
          <p:nvPr/>
        </p:nvSpPr>
        <p:spPr>
          <a:xfrm>
            <a:off x="6816642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6" name="Cube 235"/>
          <p:cNvSpPr/>
          <p:nvPr/>
        </p:nvSpPr>
        <p:spPr>
          <a:xfrm>
            <a:off x="4768206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7" name="Cube 236"/>
          <p:cNvSpPr/>
          <p:nvPr/>
        </p:nvSpPr>
        <p:spPr>
          <a:xfrm>
            <a:off x="5283676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8" name="Cube 237"/>
          <p:cNvSpPr/>
          <p:nvPr/>
        </p:nvSpPr>
        <p:spPr>
          <a:xfrm>
            <a:off x="5785699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9" name="Cube 238"/>
          <p:cNvSpPr/>
          <p:nvPr/>
        </p:nvSpPr>
        <p:spPr>
          <a:xfrm>
            <a:off x="6301167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0" name="Cube 239"/>
          <p:cNvSpPr/>
          <p:nvPr/>
        </p:nvSpPr>
        <p:spPr>
          <a:xfrm>
            <a:off x="6816642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1" name="Cube 240"/>
          <p:cNvSpPr/>
          <p:nvPr/>
        </p:nvSpPr>
        <p:spPr>
          <a:xfrm>
            <a:off x="4579947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2" name="Cube 241"/>
          <p:cNvSpPr/>
          <p:nvPr/>
        </p:nvSpPr>
        <p:spPr>
          <a:xfrm>
            <a:off x="5095419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3" name="Cube 242"/>
          <p:cNvSpPr/>
          <p:nvPr/>
        </p:nvSpPr>
        <p:spPr>
          <a:xfrm>
            <a:off x="559744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4" name="Cube 243"/>
          <p:cNvSpPr/>
          <p:nvPr/>
        </p:nvSpPr>
        <p:spPr>
          <a:xfrm>
            <a:off x="611291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5" name="Cube 244"/>
          <p:cNvSpPr/>
          <p:nvPr/>
        </p:nvSpPr>
        <p:spPr>
          <a:xfrm>
            <a:off x="662838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6" name="Cube 245"/>
          <p:cNvSpPr/>
          <p:nvPr/>
        </p:nvSpPr>
        <p:spPr>
          <a:xfrm>
            <a:off x="4579947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7" name="Cube 246"/>
          <p:cNvSpPr/>
          <p:nvPr/>
        </p:nvSpPr>
        <p:spPr>
          <a:xfrm>
            <a:off x="5095419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8" name="Cube 247"/>
          <p:cNvSpPr/>
          <p:nvPr/>
        </p:nvSpPr>
        <p:spPr>
          <a:xfrm>
            <a:off x="559744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9" name="Cube 248"/>
          <p:cNvSpPr/>
          <p:nvPr/>
        </p:nvSpPr>
        <p:spPr>
          <a:xfrm>
            <a:off x="611291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0" name="Cube 249"/>
          <p:cNvSpPr/>
          <p:nvPr/>
        </p:nvSpPr>
        <p:spPr>
          <a:xfrm>
            <a:off x="662838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1" name="Cube 250"/>
          <p:cNvSpPr/>
          <p:nvPr/>
        </p:nvSpPr>
        <p:spPr>
          <a:xfrm>
            <a:off x="4579947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2" name="Cube 251"/>
          <p:cNvSpPr/>
          <p:nvPr/>
        </p:nvSpPr>
        <p:spPr>
          <a:xfrm>
            <a:off x="5095419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3" name="Cube 252"/>
          <p:cNvSpPr/>
          <p:nvPr/>
        </p:nvSpPr>
        <p:spPr>
          <a:xfrm>
            <a:off x="559744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4" name="Cube 253"/>
          <p:cNvSpPr/>
          <p:nvPr/>
        </p:nvSpPr>
        <p:spPr>
          <a:xfrm>
            <a:off x="611291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5" name="Cube 254"/>
          <p:cNvSpPr/>
          <p:nvPr/>
        </p:nvSpPr>
        <p:spPr>
          <a:xfrm>
            <a:off x="662838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6" name="Cube 255"/>
          <p:cNvSpPr/>
          <p:nvPr/>
        </p:nvSpPr>
        <p:spPr>
          <a:xfrm>
            <a:off x="4579947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7" name="Cube 256"/>
          <p:cNvSpPr/>
          <p:nvPr/>
        </p:nvSpPr>
        <p:spPr>
          <a:xfrm>
            <a:off x="5095419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8" name="Cube 257"/>
          <p:cNvSpPr/>
          <p:nvPr/>
        </p:nvSpPr>
        <p:spPr>
          <a:xfrm>
            <a:off x="559744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9" name="Cube 258"/>
          <p:cNvSpPr/>
          <p:nvPr/>
        </p:nvSpPr>
        <p:spPr>
          <a:xfrm>
            <a:off x="611291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0" name="Cube 259"/>
          <p:cNvSpPr/>
          <p:nvPr/>
        </p:nvSpPr>
        <p:spPr>
          <a:xfrm>
            <a:off x="662838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1" name="Cube 260"/>
          <p:cNvSpPr/>
          <p:nvPr/>
        </p:nvSpPr>
        <p:spPr>
          <a:xfrm>
            <a:off x="4579947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2" name="Cube 261"/>
          <p:cNvSpPr/>
          <p:nvPr/>
        </p:nvSpPr>
        <p:spPr>
          <a:xfrm>
            <a:off x="5095419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3" name="Cube 262"/>
          <p:cNvSpPr/>
          <p:nvPr/>
        </p:nvSpPr>
        <p:spPr>
          <a:xfrm>
            <a:off x="5597442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4" name="Cube 263"/>
          <p:cNvSpPr/>
          <p:nvPr/>
        </p:nvSpPr>
        <p:spPr>
          <a:xfrm>
            <a:off x="6112912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5" name="Cube 264"/>
          <p:cNvSpPr/>
          <p:nvPr/>
        </p:nvSpPr>
        <p:spPr>
          <a:xfrm>
            <a:off x="6628382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" name="TextBox 1"/>
          <p:cNvSpPr txBox="1"/>
          <p:nvPr/>
        </p:nvSpPr>
        <p:spPr>
          <a:xfrm>
            <a:off x="3934049" y="2473957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118252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1633724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213574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265121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" name="Cube 7"/>
          <p:cNvSpPr/>
          <p:nvPr/>
        </p:nvSpPr>
        <p:spPr>
          <a:xfrm>
            <a:off x="3166686" y="3009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1118252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1633724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213574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265121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3166686" y="2498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1118252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1633724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213574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265121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3166686" y="1987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1118252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1633724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213574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265121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3166686" y="14769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1118252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1633724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" name="Cube 25"/>
          <p:cNvSpPr/>
          <p:nvPr/>
        </p:nvSpPr>
        <p:spPr>
          <a:xfrm>
            <a:off x="213574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7" name="Cube 26"/>
          <p:cNvSpPr/>
          <p:nvPr/>
        </p:nvSpPr>
        <p:spPr>
          <a:xfrm>
            <a:off x="265121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8" name="Cube 27"/>
          <p:cNvSpPr/>
          <p:nvPr/>
        </p:nvSpPr>
        <p:spPr>
          <a:xfrm>
            <a:off x="3166686" y="9660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9" name="Cube 28"/>
          <p:cNvSpPr/>
          <p:nvPr/>
        </p:nvSpPr>
        <p:spPr>
          <a:xfrm>
            <a:off x="937964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0" name="Cube 29"/>
          <p:cNvSpPr/>
          <p:nvPr/>
        </p:nvSpPr>
        <p:spPr>
          <a:xfrm>
            <a:off x="1453432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Cube 30"/>
          <p:cNvSpPr/>
          <p:nvPr/>
        </p:nvSpPr>
        <p:spPr>
          <a:xfrm>
            <a:off x="195545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2" name="Cube 31"/>
          <p:cNvSpPr/>
          <p:nvPr/>
        </p:nvSpPr>
        <p:spPr>
          <a:xfrm>
            <a:off x="2470926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3" name="Cube 32"/>
          <p:cNvSpPr/>
          <p:nvPr/>
        </p:nvSpPr>
        <p:spPr>
          <a:xfrm>
            <a:off x="2986397" y="32026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4" name="Cube 33"/>
          <p:cNvSpPr/>
          <p:nvPr/>
        </p:nvSpPr>
        <p:spPr>
          <a:xfrm>
            <a:off x="937964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5" name="Cube 34"/>
          <p:cNvSpPr/>
          <p:nvPr/>
        </p:nvSpPr>
        <p:spPr>
          <a:xfrm>
            <a:off x="1453432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6" name="Cube 35"/>
          <p:cNvSpPr/>
          <p:nvPr/>
        </p:nvSpPr>
        <p:spPr>
          <a:xfrm>
            <a:off x="195545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7" name="Cube 36"/>
          <p:cNvSpPr/>
          <p:nvPr/>
        </p:nvSpPr>
        <p:spPr>
          <a:xfrm>
            <a:off x="2470926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8" name="Cube 37"/>
          <p:cNvSpPr/>
          <p:nvPr/>
        </p:nvSpPr>
        <p:spPr>
          <a:xfrm>
            <a:off x="2986397" y="269170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937964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0" name="Cube 39"/>
          <p:cNvSpPr/>
          <p:nvPr/>
        </p:nvSpPr>
        <p:spPr>
          <a:xfrm>
            <a:off x="1453432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1" name="Cube 40"/>
          <p:cNvSpPr/>
          <p:nvPr/>
        </p:nvSpPr>
        <p:spPr>
          <a:xfrm>
            <a:off x="195545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2" name="Cube 41"/>
          <p:cNvSpPr/>
          <p:nvPr/>
        </p:nvSpPr>
        <p:spPr>
          <a:xfrm>
            <a:off x="2470926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3" name="Cube 42"/>
          <p:cNvSpPr/>
          <p:nvPr/>
        </p:nvSpPr>
        <p:spPr>
          <a:xfrm>
            <a:off x="2986397" y="21807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4" name="Cube 43"/>
          <p:cNvSpPr/>
          <p:nvPr/>
        </p:nvSpPr>
        <p:spPr>
          <a:xfrm>
            <a:off x="937964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5" name="Cube 44"/>
          <p:cNvSpPr/>
          <p:nvPr/>
        </p:nvSpPr>
        <p:spPr>
          <a:xfrm>
            <a:off x="1453432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6" name="Cube 45"/>
          <p:cNvSpPr/>
          <p:nvPr/>
        </p:nvSpPr>
        <p:spPr>
          <a:xfrm>
            <a:off x="195545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7" name="Cube 46"/>
          <p:cNvSpPr/>
          <p:nvPr/>
        </p:nvSpPr>
        <p:spPr>
          <a:xfrm>
            <a:off x="2470926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8" name="Cube 47"/>
          <p:cNvSpPr/>
          <p:nvPr/>
        </p:nvSpPr>
        <p:spPr>
          <a:xfrm>
            <a:off x="2986397" y="16697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9" name="Cube 48"/>
          <p:cNvSpPr/>
          <p:nvPr/>
        </p:nvSpPr>
        <p:spPr>
          <a:xfrm>
            <a:off x="937964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0" name="Cube 49"/>
          <p:cNvSpPr/>
          <p:nvPr/>
        </p:nvSpPr>
        <p:spPr>
          <a:xfrm>
            <a:off x="1453432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1" name="Cube 50"/>
          <p:cNvSpPr/>
          <p:nvPr/>
        </p:nvSpPr>
        <p:spPr>
          <a:xfrm>
            <a:off x="195545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2" name="Cube 51"/>
          <p:cNvSpPr/>
          <p:nvPr/>
        </p:nvSpPr>
        <p:spPr>
          <a:xfrm>
            <a:off x="2470926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3" name="Cube 52"/>
          <p:cNvSpPr/>
          <p:nvPr/>
        </p:nvSpPr>
        <p:spPr>
          <a:xfrm>
            <a:off x="2986397" y="115874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4" name="Cube 53"/>
          <p:cNvSpPr/>
          <p:nvPr/>
        </p:nvSpPr>
        <p:spPr>
          <a:xfrm>
            <a:off x="749704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5" name="Cube 54"/>
          <p:cNvSpPr/>
          <p:nvPr/>
        </p:nvSpPr>
        <p:spPr>
          <a:xfrm>
            <a:off x="1265176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6" name="Cube 55"/>
          <p:cNvSpPr/>
          <p:nvPr/>
        </p:nvSpPr>
        <p:spPr>
          <a:xfrm>
            <a:off x="176719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7" name="Cube 56"/>
          <p:cNvSpPr/>
          <p:nvPr/>
        </p:nvSpPr>
        <p:spPr>
          <a:xfrm>
            <a:off x="228266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8" name="Cube 57"/>
          <p:cNvSpPr/>
          <p:nvPr/>
        </p:nvSpPr>
        <p:spPr>
          <a:xfrm>
            <a:off x="2798137" y="33909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9" name="Cube 58"/>
          <p:cNvSpPr/>
          <p:nvPr/>
        </p:nvSpPr>
        <p:spPr>
          <a:xfrm>
            <a:off x="749704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0" name="Cube 59"/>
          <p:cNvSpPr/>
          <p:nvPr/>
        </p:nvSpPr>
        <p:spPr>
          <a:xfrm>
            <a:off x="1265176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1" name="Cube 60"/>
          <p:cNvSpPr/>
          <p:nvPr/>
        </p:nvSpPr>
        <p:spPr>
          <a:xfrm>
            <a:off x="176719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2" name="Cube 61"/>
          <p:cNvSpPr/>
          <p:nvPr/>
        </p:nvSpPr>
        <p:spPr>
          <a:xfrm>
            <a:off x="228266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3" name="Cube 62"/>
          <p:cNvSpPr/>
          <p:nvPr/>
        </p:nvSpPr>
        <p:spPr>
          <a:xfrm>
            <a:off x="2798137" y="287996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4" name="Cube 63"/>
          <p:cNvSpPr/>
          <p:nvPr/>
        </p:nvSpPr>
        <p:spPr>
          <a:xfrm>
            <a:off x="749704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5" name="Cube 64"/>
          <p:cNvSpPr/>
          <p:nvPr/>
        </p:nvSpPr>
        <p:spPr>
          <a:xfrm>
            <a:off x="1265176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6" name="Cube 65"/>
          <p:cNvSpPr/>
          <p:nvPr/>
        </p:nvSpPr>
        <p:spPr>
          <a:xfrm>
            <a:off x="176719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7" name="Cube 66"/>
          <p:cNvSpPr/>
          <p:nvPr/>
        </p:nvSpPr>
        <p:spPr>
          <a:xfrm>
            <a:off x="228266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8" name="Cube 67"/>
          <p:cNvSpPr/>
          <p:nvPr/>
        </p:nvSpPr>
        <p:spPr>
          <a:xfrm>
            <a:off x="2798137" y="23689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9" name="Cube 68"/>
          <p:cNvSpPr/>
          <p:nvPr/>
        </p:nvSpPr>
        <p:spPr>
          <a:xfrm>
            <a:off x="749704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0" name="Cube 69"/>
          <p:cNvSpPr/>
          <p:nvPr/>
        </p:nvSpPr>
        <p:spPr>
          <a:xfrm>
            <a:off x="1265176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1" name="Cube 70"/>
          <p:cNvSpPr/>
          <p:nvPr/>
        </p:nvSpPr>
        <p:spPr>
          <a:xfrm>
            <a:off x="176719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2" name="Cube 71"/>
          <p:cNvSpPr/>
          <p:nvPr/>
        </p:nvSpPr>
        <p:spPr>
          <a:xfrm>
            <a:off x="228266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3" name="Cube 72"/>
          <p:cNvSpPr/>
          <p:nvPr/>
        </p:nvSpPr>
        <p:spPr>
          <a:xfrm>
            <a:off x="2798137" y="18579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4" name="Cube 73"/>
          <p:cNvSpPr/>
          <p:nvPr/>
        </p:nvSpPr>
        <p:spPr>
          <a:xfrm>
            <a:off x="749704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5" name="Cube 74"/>
          <p:cNvSpPr/>
          <p:nvPr/>
        </p:nvSpPr>
        <p:spPr>
          <a:xfrm>
            <a:off x="1265176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6" name="Cube 75"/>
          <p:cNvSpPr/>
          <p:nvPr/>
        </p:nvSpPr>
        <p:spPr>
          <a:xfrm>
            <a:off x="176719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7" name="Cube 76"/>
          <p:cNvSpPr/>
          <p:nvPr/>
        </p:nvSpPr>
        <p:spPr>
          <a:xfrm>
            <a:off x="228266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8" name="Cube 77"/>
          <p:cNvSpPr/>
          <p:nvPr/>
        </p:nvSpPr>
        <p:spPr>
          <a:xfrm>
            <a:off x="2798137" y="134699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9" name="Cube 78"/>
          <p:cNvSpPr/>
          <p:nvPr/>
        </p:nvSpPr>
        <p:spPr>
          <a:xfrm>
            <a:off x="56144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0" name="Cube 79"/>
          <p:cNvSpPr/>
          <p:nvPr/>
        </p:nvSpPr>
        <p:spPr>
          <a:xfrm>
            <a:off x="1076916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1" name="Cube 80"/>
          <p:cNvSpPr/>
          <p:nvPr/>
        </p:nvSpPr>
        <p:spPr>
          <a:xfrm>
            <a:off x="1578939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2" name="Cube 81"/>
          <p:cNvSpPr/>
          <p:nvPr/>
        </p:nvSpPr>
        <p:spPr>
          <a:xfrm>
            <a:off x="2094407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3" name="Cube 82"/>
          <p:cNvSpPr/>
          <p:nvPr/>
        </p:nvSpPr>
        <p:spPr>
          <a:xfrm>
            <a:off x="2609882" y="356227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4" name="Cube 83"/>
          <p:cNvSpPr/>
          <p:nvPr/>
        </p:nvSpPr>
        <p:spPr>
          <a:xfrm>
            <a:off x="56144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5" name="Cube 84"/>
          <p:cNvSpPr/>
          <p:nvPr/>
        </p:nvSpPr>
        <p:spPr>
          <a:xfrm>
            <a:off x="1076916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6" name="Cube 85"/>
          <p:cNvSpPr/>
          <p:nvPr/>
        </p:nvSpPr>
        <p:spPr>
          <a:xfrm>
            <a:off x="1578939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7" name="Cube 86"/>
          <p:cNvSpPr/>
          <p:nvPr/>
        </p:nvSpPr>
        <p:spPr>
          <a:xfrm>
            <a:off x="2094407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8" name="Cube 87"/>
          <p:cNvSpPr/>
          <p:nvPr/>
        </p:nvSpPr>
        <p:spPr>
          <a:xfrm>
            <a:off x="2609882" y="305129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9" name="Cube 88"/>
          <p:cNvSpPr/>
          <p:nvPr/>
        </p:nvSpPr>
        <p:spPr>
          <a:xfrm>
            <a:off x="56144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0" name="Cube 89"/>
          <p:cNvSpPr/>
          <p:nvPr/>
        </p:nvSpPr>
        <p:spPr>
          <a:xfrm>
            <a:off x="1076916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1" name="Cube 90"/>
          <p:cNvSpPr/>
          <p:nvPr/>
        </p:nvSpPr>
        <p:spPr>
          <a:xfrm>
            <a:off x="1578939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2" name="Cube 91"/>
          <p:cNvSpPr/>
          <p:nvPr/>
        </p:nvSpPr>
        <p:spPr>
          <a:xfrm>
            <a:off x="2094407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3" name="Cube 92"/>
          <p:cNvSpPr/>
          <p:nvPr/>
        </p:nvSpPr>
        <p:spPr>
          <a:xfrm>
            <a:off x="2609882" y="25403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4" name="Cube 93"/>
          <p:cNvSpPr/>
          <p:nvPr/>
        </p:nvSpPr>
        <p:spPr>
          <a:xfrm>
            <a:off x="56144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5" name="Cube 94"/>
          <p:cNvSpPr/>
          <p:nvPr/>
        </p:nvSpPr>
        <p:spPr>
          <a:xfrm>
            <a:off x="1076916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6" name="Cube 95"/>
          <p:cNvSpPr/>
          <p:nvPr/>
        </p:nvSpPr>
        <p:spPr>
          <a:xfrm>
            <a:off x="1578939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7" name="Cube 96"/>
          <p:cNvSpPr/>
          <p:nvPr/>
        </p:nvSpPr>
        <p:spPr>
          <a:xfrm>
            <a:off x="2094407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8" name="Cube 97"/>
          <p:cNvSpPr/>
          <p:nvPr/>
        </p:nvSpPr>
        <p:spPr>
          <a:xfrm>
            <a:off x="2609882" y="202931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9" name="Cube 98"/>
          <p:cNvSpPr/>
          <p:nvPr/>
        </p:nvSpPr>
        <p:spPr>
          <a:xfrm>
            <a:off x="56144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0" name="Cube 99"/>
          <p:cNvSpPr/>
          <p:nvPr/>
        </p:nvSpPr>
        <p:spPr>
          <a:xfrm>
            <a:off x="1076916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1" name="Cube 100"/>
          <p:cNvSpPr/>
          <p:nvPr/>
        </p:nvSpPr>
        <p:spPr>
          <a:xfrm>
            <a:off x="1578939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2" name="Cube 101"/>
          <p:cNvSpPr/>
          <p:nvPr/>
        </p:nvSpPr>
        <p:spPr>
          <a:xfrm>
            <a:off x="2094407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3" name="Cube 102"/>
          <p:cNvSpPr/>
          <p:nvPr/>
        </p:nvSpPr>
        <p:spPr>
          <a:xfrm>
            <a:off x="2609882" y="15183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4" name="Cube 103"/>
          <p:cNvSpPr/>
          <p:nvPr/>
        </p:nvSpPr>
        <p:spPr>
          <a:xfrm>
            <a:off x="373187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5" name="Cube 104"/>
          <p:cNvSpPr/>
          <p:nvPr/>
        </p:nvSpPr>
        <p:spPr>
          <a:xfrm>
            <a:off x="888659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6" name="Cube 105"/>
          <p:cNvSpPr/>
          <p:nvPr/>
        </p:nvSpPr>
        <p:spPr>
          <a:xfrm>
            <a:off x="139068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7" name="Cube 106"/>
          <p:cNvSpPr/>
          <p:nvPr/>
        </p:nvSpPr>
        <p:spPr>
          <a:xfrm>
            <a:off x="190615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8" name="Cube 107"/>
          <p:cNvSpPr/>
          <p:nvPr/>
        </p:nvSpPr>
        <p:spPr>
          <a:xfrm>
            <a:off x="2421622" y="375053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9" name="Cube 108"/>
          <p:cNvSpPr/>
          <p:nvPr/>
        </p:nvSpPr>
        <p:spPr>
          <a:xfrm>
            <a:off x="373187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0" name="Cube 109"/>
          <p:cNvSpPr/>
          <p:nvPr/>
        </p:nvSpPr>
        <p:spPr>
          <a:xfrm>
            <a:off x="888659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1" name="Cube 110"/>
          <p:cNvSpPr/>
          <p:nvPr/>
        </p:nvSpPr>
        <p:spPr>
          <a:xfrm>
            <a:off x="139068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2" name="Cube 111"/>
          <p:cNvSpPr/>
          <p:nvPr/>
        </p:nvSpPr>
        <p:spPr>
          <a:xfrm>
            <a:off x="190615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3" name="Cube 112"/>
          <p:cNvSpPr/>
          <p:nvPr/>
        </p:nvSpPr>
        <p:spPr>
          <a:xfrm>
            <a:off x="2421622" y="32395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4" name="Cube 113"/>
          <p:cNvSpPr/>
          <p:nvPr/>
        </p:nvSpPr>
        <p:spPr>
          <a:xfrm>
            <a:off x="373187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5" name="Cube 114"/>
          <p:cNvSpPr/>
          <p:nvPr/>
        </p:nvSpPr>
        <p:spPr>
          <a:xfrm>
            <a:off x="888659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6" name="Cube 115"/>
          <p:cNvSpPr/>
          <p:nvPr/>
        </p:nvSpPr>
        <p:spPr>
          <a:xfrm>
            <a:off x="139068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7" name="Cube 116"/>
          <p:cNvSpPr/>
          <p:nvPr/>
        </p:nvSpPr>
        <p:spPr>
          <a:xfrm>
            <a:off x="190615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8" name="Cube 117"/>
          <p:cNvSpPr/>
          <p:nvPr/>
        </p:nvSpPr>
        <p:spPr>
          <a:xfrm>
            <a:off x="2421622" y="272855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9" name="Cube 118"/>
          <p:cNvSpPr/>
          <p:nvPr/>
        </p:nvSpPr>
        <p:spPr>
          <a:xfrm>
            <a:off x="373187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0" name="Cube 119"/>
          <p:cNvSpPr/>
          <p:nvPr/>
        </p:nvSpPr>
        <p:spPr>
          <a:xfrm>
            <a:off x="888659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1" name="Cube 120"/>
          <p:cNvSpPr/>
          <p:nvPr/>
        </p:nvSpPr>
        <p:spPr>
          <a:xfrm>
            <a:off x="139068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2" name="Cube 121"/>
          <p:cNvSpPr/>
          <p:nvPr/>
        </p:nvSpPr>
        <p:spPr>
          <a:xfrm>
            <a:off x="190615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3" name="Cube 122"/>
          <p:cNvSpPr/>
          <p:nvPr/>
        </p:nvSpPr>
        <p:spPr>
          <a:xfrm>
            <a:off x="2421622" y="221757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4" name="Cube 123"/>
          <p:cNvSpPr/>
          <p:nvPr/>
        </p:nvSpPr>
        <p:spPr>
          <a:xfrm>
            <a:off x="373187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5" name="Cube 124"/>
          <p:cNvSpPr/>
          <p:nvPr/>
        </p:nvSpPr>
        <p:spPr>
          <a:xfrm>
            <a:off x="888659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6" name="Cube 125"/>
          <p:cNvSpPr/>
          <p:nvPr/>
        </p:nvSpPr>
        <p:spPr>
          <a:xfrm>
            <a:off x="139068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7" name="Cube 126"/>
          <p:cNvSpPr/>
          <p:nvPr/>
        </p:nvSpPr>
        <p:spPr>
          <a:xfrm>
            <a:off x="190615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8" name="Cube 127"/>
          <p:cNvSpPr/>
          <p:nvPr/>
        </p:nvSpPr>
        <p:spPr>
          <a:xfrm>
            <a:off x="2421622" y="170658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3" name="TextBox 142"/>
          <p:cNvSpPr txBox="1"/>
          <p:nvPr/>
        </p:nvSpPr>
        <p:spPr>
          <a:xfrm>
            <a:off x="1968980" y="19780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+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Y.reshape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((1,1,5))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Cube 133"/>
          <p:cNvSpPr/>
          <p:nvPr/>
        </p:nvSpPr>
        <p:spPr>
          <a:xfrm>
            <a:off x="5325012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5" name="Cube 134"/>
          <p:cNvSpPr/>
          <p:nvPr/>
        </p:nvSpPr>
        <p:spPr>
          <a:xfrm>
            <a:off x="5840484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6" name="Cube 135"/>
          <p:cNvSpPr/>
          <p:nvPr/>
        </p:nvSpPr>
        <p:spPr>
          <a:xfrm>
            <a:off x="634250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7" name="Cube 136"/>
          <p:cNvSpPr/>
          <p:nvPr/>
        </p:nvSpPr>
        <p:spPr>
          <a:xfrm>
            <a:off x="685797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5" name="Cube 144"/>
          <p:cNvSpPr/>
          <p:nvPr/>
        </p:nvSpPr>
        <p:spPr>
          <a:xfrm>
            <a:off x="7373446" y="3009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6" name="Cube 145"/>
          <p:cNvSpPr/>
          <p:nvPr/>
        </p:nvSpPr>
        <p:spPr>
          <a:xfrm>
            <a:off x="5325012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7" name="Cube 146"/>
          <p:cNvSpPr/>
          <p:nvPr/>
        </p:nvSpPr>
        <p:spPr>
          <a:xfrm>
            <a:off x="5840484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8" name="Cube 147"/>
          <p:cNvSpPr/>
          <p:nvPr/>
        </p:nvSpPr>
        <p:spPr>
          <a:xfrm>
            <a:off x="634250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9" name="Cube 148"/>
          <p:cNvSpPr/>
          <p:nvPr/>
        </p:nvSpPr>
        <p:spPr>
          <a:xfrm>
            <a:off x="685797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0" name="Cube 149"/>
          <p:cNvSpPr/>
          <p:nvPr/>
        </p:nvSpPr>
        <p:spPr>
          <a:xfrm>
            <a:off x="7373446" y="2498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1" name="Cube 150"/>
          <p:cNvSpPr/>
          <p:nvPr/>
        </p:nvSpPr>
        <p:spPr>
          <a:xfrm>
            <a:off x="5325012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2" name="Cube 151"/>
          <p:cNvSpPr/>
          <p:nvPr/>
        </p:nvSpPr>
        <p:spPr>
          <a:xfrm>
            <a:off x="5840484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3" name="Cube 152"/>
          <p:cNvSpPr/>
          <p:nvPr/>
        </p:nvSpPr>
        <p:spPr>
          <a:xfrm>
            <a:off x="634250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4" name="Cube 153"/>
          <p:cNvSpPr/>
          <p:nvPr/>
        </p:nvSpPr>
        <p:spPr>
          <a:xfrm>
            <a:off x="685797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5" name="Cube 154"/>
          <p:cNvSpPr/>
          <p:nvPr/>
        </p:nvSpPr>
        <p:spPr>
          <a:xfrm>
            <a:off x="7373446" y="1987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6" name="Cube 155"/>
          <p:cNvSpPr/>
          <p:nvPr/>
        </p:nvSpPr>
        <p:spPr>
          <a:xfrm>
            <a:off x="5325012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7" name="Cube 156"/>
          <p:cNvSpPr/>
          <p:nvPr/>
        </p:nvSpPr>
        <p:spPr>
          <a:xfrm>
            <a:off x="5840484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8" name="Cube 157"/>
          <p:cNvSpPr/>
          <p:nvPr/>
        </p:nvSpPr>
        <p:spPr>
          <a:xfrm>
            <a:off x="634250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9" name="Cube 158"/>
          <p:cNvSpPr/>
          <p:nvPr/>
        </p:nvSpPr>
        <p:spPr>
          <a:xfrm>
            <a:off x="685797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0" name="Cube 159"/>
          <p:cNvSpPr/>
          <p:nvPr/>
        </p:nvSpPr>
        <p:spPr>
          <a:xfrm>
            <a:off x="7373446" y="14769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1" name="Cube 160"/>
          <p:cNvSpPr/>
          <p:nvPr/>
        </p:nvSpPr>
        <p:spPr>
          <a:xfrm>
            <a:off x="5325012" y="966000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2" name="Cube 161"/>
          <p:cNvSpPr/>
          <p:nvPr/>
        </p:nvSpPr>
        <p:spPr>
          <a:xfrm>
            <a:off x="5840484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3" name="Cube 162"/>
          <p:cNvSpPr/>
          <p:nvPr/>
        </p:nvSpPr>
        <p:spPr>
          <a:xfrm>
            <a:off x="634250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4" name="Cube 163"/>
          <p:cNvSpPr/>
          <p:nvPr/>
        </p:nvSpPr>
        <p:spPr>
          <a:xfrm>
            <a:off x="685797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5" name="Cube 164"/>
          <p:cNvSpPr/>
          <p:nvPr/>
        </p:nvSpPr>
        <p:spPr>
          <a:xfrm>
            <a:off x="7373446" y="9660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6" name="Cube 165"/>
          <p:cNvSpPr/>
          <p:nvPr/>
        </p:nvSpPr>
        <p:spPr>
          <a:xfrm>
            <a:off x="5144724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7" name="Cube 166"/>
          <p:cNvSpPr/>
          <p:nvPr/>
        </p:nvSpPr>
        <p:spPr>
          <a:xfrm>
            <a:off x="5660192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8" name="Cube 167"/>
          <p:cNvSpPr/>
          <p:nvPr/>
        </p:nvSpPr>
        <p:spPr>
          <a:xfrm>
            <a:off x="616221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9" name="Cube 168"/>
          <p:cNvSpPr/>
          <p:nvPr/>
        </p:nvSpPr>
        <p:spPr>
          <a:xfrm>
            <a:off x="6677686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0" name="Cube 169"/>
          <p:cNvSpPr/>
          <p:nvPr/>
        </p:nvSpPr>
        <p:spPr>
          <a:xfrm>
            <a:off x="7193157" y="320269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1" name="Cube 170"/>
          <p:cNvSpPr/>
          <p:nvPr/>
        </p:nvSpPr>
        <p:spPr>
          <a:xfrm>
            <a:off x="5144724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2" name="Cube 171"/>
          <p:cNvSpPr/>
          <p:nvPr/>
        </p:nvSpPr>
        <p:spPr>
          <a:xfrm>
            <a:off x="5660192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3" name="Cube 172"/>
          <p:cNvSpPr/>
          <p:nvPr/>
        </p:nvSpPr>
        <p:spPr>
          <a:xfrm>
            <a:off x="616221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4" name="Cube 173"/>
          <p:cNvSpPr/>
          <p:nvPr/>
        </p:nvSpPr>
        <p:spPr>
          <a:xfrm>
            <a:off x="6677686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5" name="Cube 174"/>
          <p:cNvSpPr/>
          <p:nvPr/>
        </p:nvSpPr>
        <p:spPr>
          <a:xfrm>
            <a:off x="7193157" y="269170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6" name="Cube 175"/>
          <p:cNvSpPr/>
          <p:nvPr/>
        </p:nvSpPr>
        <p:spPr>
          <a:xfrm>
            <a:off x="5144724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7" name="Cube 176"/>
          <p:cNvSpPr/>
          <p:nvPr/>
        </p:nvSpPr>
        <p:spPr>
          <a:xfrm>
            <a:off x="5660192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8" name="Cube 177"/>
          <p:cNvSpPr/>
          <p:nvPr/>
        </p:nvSpPr>
        <p:spPr>
          <a:xfrm>
            <a:off x="616221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9" name="Cube 178"/>
          <p:cNvSpPr/>
          <p:nvPr/>
        </p:nvSpPr>
        <p:spPr>
          <a:xfrm>
            <a:off x="6677686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0" name="Cube 179"/>
          <p:cNvSpPr/>
          <p:nvPr/>
        </p:nvSpPr>
        <p:spPr>
          <a:xfrm>
            <a:off x="7193157" y="218071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1" name="Cube 180"/>
          <p:cNvSpPr/>
          <p:nvPr/>
        </p:nvSpPr>
        <p:spPr>
          <a:xfrm>
            <a:off x="5144724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2" name="Cube 181"/>
          <p:cNvSpPr/>
          <p:nvPr/>
        </p:nvSpPr>
        <p:spPr>
          <a:xfrm>
            <a:off x="5660192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3" name="Cube 182"/>
          <p:cNvSpPr/>
          <p:nvPr/>
        </p:nvSpPr>
        <p:spPr>
          <a:xfrm>
            <a:off x="616221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4" name="Cube 183"/>
          <p:cNvSpPr/>
          <p:nvPr/>
        </p:nvSpPr>
        <p:spPr>
          <a:xfrm>
            <a:off x="6677686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5" name="Cube 184"/>
          <p:cNvSpPr/>
          <p:nvPr/>
        </p:nvSpPr>
        <p:spPr>
          <a:xfrm>
            <a:off x="7193157" y="166973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6" name="Cube 185"/>
          <p:cNvSpPr/>
          <p:nvPr/>
        </p:nvSpPr>
        <p:spPr>
          <a:xfrm>
            <a:off x="5144724" y="115874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7" name="Cube 186"/>
          <p:cNvSpPr/>
          <p:nvPr/>
        </p:nvSpPr>
        <p:spPr>
          <a:xfrm>
            <a:off x="5660192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8" name="Cube 187"/>
          <p:cNvSpPr/>
          <p:nvPr/>
        </p:nvSpPr>
        <p:spPr>
          <a:xfrm>
            <a:off x="616221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9" name="Cube 188"/>
          <p:cNvSpPr/>
          <p:nvPr/>
        </p:nvSpPr>
        <p:spPr>
          <a:xfrm>
            <a:off x="6677686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0" name="Cube 189"/>
          <p:cNvSpPr/>
          <p:nvPr/>
        </p:nvSpPr>
        <p:spPr>
          <a:xfrm>
            <a:off x="7193157" y="115874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1" name="Cube 190"/>
          <p:cNvSpPr/>
          <p:nvPr/>
        </p:nvSpPr>
        <p:spPr>
          <a:xfrm>
            <a:off x="4956464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2" name="Cube 191"/>
          <p:cNvSpPr/>
          <p:nvPr/>
        </p:nvSpPr>
        <p:spPr>
          <a:xfrm>
            <a:off x="5471936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3" name="Cube 192"/>
          <p:cNvSpPr/>
          <p:nvPr/>
        </p:nvSpPr>
        <p:spPr>
          <a:xfrm>
            <a:off x="597395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4" name="Cube 193"/>
          <p:cNvSpPr/>
          <p:nvPr/>
        </p:nvSpPr>
        <p:spPr>
          <a:xfrm>
            <a:off x="648942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5" name="Cube 194"/>
          <p:cNvSpPr/>
          <p:nvPr/>
        </p:nvSpPr>
        <p:spPr>
          <a:xfrm>
            <a:off x="7004897" y="339095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6" name="Cube 195"/>
          <p:cNvSpPr/>
          <p:nvPr/>
        </p:nvSpPr>
        <p:spPr>
          <a:xfrm>
            <a:off x="4956464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7" name="Cube 196"/>
          <p:cNvSpPr/>
          <p:nvPr/>
        </p:nvSpPr>
        <p:spPr>
          <a:xfrm>
            <a:off x="5471936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8" name="Cube 197"/>
          <p:cNvSpPr/>
          <p:nvPr/>
        </p:nvSpPr>
        <p:spPr>
          <a:xfrm>
            <a:off x="597395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9" name="Cube 198"/>
          <p:cNvSpPr/>
          <p:nvPr/>
        </p:nvSpPr>
        <p:spPr>
          <a:xfrm>
            <a:off x="648942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0" name="Cube 199"/>
          <p:cNvSpPr/>
          <p:nvPr/>
        </p:nvSpPr>
        <p:spPr>
          <a:xfrm>
            <a:off x="7004897" y="287996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1" name="Cube 200"/>
          <p:cNvSpPr/>
          <p:nvPr/>
        </p:nvSpPr>
        <p:spPr>
          <a:xfrm>
            <a:off x="4956464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2" name="Cube 201"/>
          <p:cNvSpPr/>
          <p:nvPr/>
        </p:nvSpPr>
        <p:spPr>
          <a:xfrm>
            <a:off x="5471936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3" name="Cube 202"/>
          <p:cNvSpPr/>
          <p:nvPr/>
        </p:nvSpPr>
        <p:spPr>
          <a:xfrm>
            <a:off x="597395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4" name="Cube 203"/>
          <p:cNvSpPr/>
          <p:nvPr/>
        </p:nvSpPr>
        <p:spPr>
          <a:xfrm>
            <a:off x="648942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5" name="Cube 204"/>
          <p:cNvSpPr/>
          <p:nvPr/>
        </p:nvSpPr>
        <p:spPr>
          <a:xfrm>
            <a:off x="7004897" y="236897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6" name="Cube 205"/>
          <p:cNvSpPr/>
          <p:nvPr/>
        </p:nvSpPr>
        <p:spPr>
          <a:xfrm>
            <a:off x="4956464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7" name="Cube 206"/>
          <p:cNvSpPr/>
          <p:nvPr/>
        </p:nvSpPr>
        <p:spPr>
          <a:xfrm>
            <a:off x="5471936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8" name="Cube 207"/>
          <p:cNvSpPr/>
          <p:nvPr/>
        </p:nvSpPr>
        <p:spPr>
          <a:xfrm>
            <a:off x="597395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9" name="Cube 208"/>
          <p:cNvSpPr/>
          <p:nvPr/>
        </p:nvSpPr>
        <p:spPr>
          <a:xfrm>
            <a:off x="648942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0" name="Cube 209"/>
          <p:cNvSpPr/>
          <p:nvPr/>
        </p:nvSpPr>
        <p:spPr>
          <a:xfrm>
            <a:off x="7004897" y="185798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1" name="Cube 210"/>
          <p:cNvSpPr/>
          <p:nvPr/>
        </p:nvSpPr>
        <p:spPr>
          <a:xfrm>
            <a:off x="4956464" y="1346999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2" name="Cube 211"/>
          <p:cNvSpPr/>
          <p:nvPr/>
        </p:nvSpPr>
        <p:spPr>
          <a:xfrm>
            <a:off x="5471936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3" name="Cube 212"/>
          <p:cNvSpPr/>
          <p:nvPr/>
        </p:nvSpPr>
        <p:spPr>
          <a:xfrm>
            <a:off x="597395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4" name="Cube 213"/>
          <p:cNvSpPr/>
          <p:nvPr/>
        </p:nvSpPr>
        <p:spPr>
          <a:xfrm>
            <a:off x="648942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5" name="Cube 214"/>
          <p:cNvSpPr/>
          <p:nvPr/>
        </p:nvSpPr>
        <p:spPr>
          <a:xfrm>
            <a:off x="7004897" y="134699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6" name="Cube 215"/>
          <p:cNvSpPr/>
          <p:nvPr/>
        </p:nvSpPr>
        <p:spPr>
          <a:xfrm>
            <a:off x="476820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7" name="Cube 216"/>
          <p:cNvSpPr/>
          <p:nvPr/>
        </p:nvSpPr>
        <p:spPr>
          <a:xfrm>
            <a:off x="5283676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8" name="Cube 217"/>
          <p:cNvSpPr/>
          <p:nvPr/>
        </p:nvSpPr>
        <p:spPr>
          <a:xfrm>
            <a:off x="5785699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9" name="Cube 218"/>
          <p:cNvSpPr/>
          <p:nvPr/>
        </p:nvSpPr>
        <p:spPr>
          <a:xfrm>
            <a:off x="6301167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0" name="Cube 219"/>
          <p:cNvSpPr/>
          <p:nvPr/>
        </p:nvSpPr>
        <p:spPr>
          <a:xfrm>
            <a:off x="6816642" y="356227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1" name="Cube 220"/>
          <p:cNvSpPr/>
          <p:nvPr/>
        </p:nvSpPr>
        <p:spPr>
          <a:xfrm>
            <a:off x="476820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2" name="Cube 221"/>
          <p:cNvSpPr/>
          <p:nvPr/>
        </p:nvSpPr>
        <p:spPr>
          <a:xfrm>
            <a:off x="5283676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3" name="Cube 222"/>
          <p:cNvSpPr/>
          <p:nvPr/>
        </p:nvSpPr>
        <p:spPr>
          <a:xfrm>
            <a:off x="5785699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4" name="Cube 223"/>
          <p:cNvSpPr/>
          <p:nvPr/>
        </p:nvSpPr>
        <p:spPr>
          <a:xfrm>
            <a:off x="6301167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5" name="Cube 224"/>
          <p:cNvSpPr/>
          <p:nvPr/>
        </p:nvSpPr>
        <p:spPr>
          <a:xfrm>
            <a:off x="6816642" y="305129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6" name="Cube 225"/>
          <p:cNvSpPr/>
          <p:nvPr/>
        </p:nvSpPr>
        <p:spPr>
          <a:xfrm>
            <a:off x="476820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7" name="Cube 226"/>
          <p:cNvSpPr/>
          <p:nvPr/>
        </p:nvSpPr>
        <p:spPr>
          <a:xfrm>
            <a:off x="5283676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8" name="Cube 227"/>
          <p:cNvSpPr/>
          <p:nvPr/>
        </p:nvSpPr>
        <p:spPr>
          <a:xfrm>
            <a:off x="5785699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9" name="Cube 228"/>
          <p:cNvSpPr/>
          <p:nvPr/>
        </p:nvSpPr>
        <p:spPr>
          <a:xfrm>
            <a:off x="6301167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0" name="Cube 229"/>
          <p:cNvSpPr/>
          <p:nvPr/>
        </p:nvSpPr>
        <p:spPr>
          <a:xfrm>
            <a:off x="6816642" y="254030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1" name="Cube 230"/>
          <p:cNvSpPr/>
          <p:nvPr/>
        </p:nvSpPr>
        <p:spPr>
          <a:xfrm>
            <a:off x="476820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2" name="Cube 231"/>
          <p:cNvSpPr/>
          <p:nvPr/>
        </p:nvSpPr>
        <p:spPr>
          <a:xfrm>
            <a:off x="5283676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3" name="Cube 232"/>
          <p:cNvSpPr/>
          <p:nvPr/>
        </p:nvSpPr>
        <p:spPr>
          <a:xfrm>
            <a:off x="5785699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4" name="Cube 233"/>
          <p:cNvSpPr/>
          <p:nvPr/>
        </p:nvSpPr>
        <p:spPr>
          <a:xfrm>
            <a:off x="6301167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5" name="Cube 234"/>
          <p:cNvSpPr/>
          <p:nvPr/>
        </p:nvSpPr>
        <p:spPr>
          <a:xfrm>
            <a:off x="6816642" y="202931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6" name="Cube 235"/>
          <p:cNvSpPr/>
          <p:nvPr/>
        </p:nvSpPr>
        <p:spPr>
          <a:xfrm>
            <a:off x="4768206" y="1518325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7" name="Cube 236"/>
          <p:cNvSpPr/>
          <p:nvPr/>
        </p:nvSpPr>
        <p:spPr>
          <a:xfrm>
            <a:off x="5283676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8" name="Cube 237"/>
          <p:cNvSpPr/>
          <p:nvPr/>
        </p:nvSpPr>
        <p:spPr>
          <a:xfrm>
            <a:off x="5785699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9" name="Cube 238"/>
          <p:cNvSpPr/>
          <p:nvPr/>
        </p:nvSpPr>
        <p:spPr>
          <a:xfrm>
            <a:off x="6301167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0" name="Cube 239"/>
          <p:cNvSpPr/>
          <p:nvPr/>
        </p:nvSpPr>
        <p:spPr>
          <a:xfrm>
            <a:off x="6816642" y="151832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1" name="Cube 240"/>
          <p:cNvSpPr/>
          <p:nvPr/>
        </p:nvSpPr>
        <p:spPr>
          <a:xfrm>
            <a:off x="4579947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2" name="Cube 241"/>
          <p:cNvSpPr/>
          <p:nvPr/>
        </p:nvSpPr>
        <p:spPr>
          <a:xfrm>
            <a:off x="5095419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3" name="Cube 242"/>
          <p:cNvSpPr/>
          <p:nvPr/>
        </p:nvSpPr>
        <p:spPr>
          <a:xfrm>
            <a:off x="559744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4" name="Cube 243"/>
          <p:cNvSpPr/>
          <p:nvPr/>
        </p:nvSpPr>
        <p:spPr>
          <a:xfrm>
            <a:off x="611291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5" name="Cube 244"/>
          <p:cNvSpPr/>
          <p:nvPr/>
        </p:nvSpPr>
        <p:spPr>
          <a:xfrm>
            <a:off x="6628382" y="3750537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6" name="Cube 245"/>
          <p:cNvSpPr/>
          <p:nvPr/>
        </p:nvSpPr>
        <p:spPr>
          <a:xfrm>
            <a:off x="4579947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7" name="Cube 246"/>
          <p:cNvSpPr/>
          <p:nvPr/>
        </p:nvSpPr>
        <p:spPr>
          <a:xfrm>
            <a:off x="5095419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8" name="Cube 247"/>
          <p:cNvSpPr/>
          <p:nvPr/>
        </p:nvSpPr>
        <p:spPr>
          <a:xfrm>
            <a:off x="559744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9" name="Cube 248"/>
          <p:cNvSpPr/>
          <p:nvPr/>
        </p:nvSpPr>
        <p:spPr>
          <a:xfrm>
            <a:off x="611291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0" name="Cube 249"/>
          <p:cNvSpPr/>
          <p:nvPr/>
        </p:nvSpPr>
        <p:spPr>
          <a:xfrm>
            <a:off x="6628382" y="32395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1" name="Cube 250"/>
          <p:cNvSpPr/>
          <p:nvPr/>
        </p:nvSpPr>
        <p:spPr>
          <a:xfrm>
            <a:off x="4579947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2" name="Cube 251"/>
          <p:cNvSpPr/>
          <p:nvPr/>
        </p:nvSpPr>
        <p:spPr>
          <a:xfrm>
            <a:off x="5095419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3" name="Cube 252"/>
          <p:cNvSpPr/>
          <p:nvPr/>
        </p:nvSpPr>
        <p:spPr>
          <a:xfrm>
            <a:off x="559744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4" name="Cube 253"/>
          <p:cNvSpPr/>
          <p:nvPr/>
        </p:nvSpPr>
        <p:spPr>
          <a:xfrm>
            <a:off x="611291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5" name="Cube 254"/>
          <p:cNvSpPr/>
          <p:nvPr/>
        </p:nvSpPr>
        <p:spPr>
          <a:xfrm>
            <a:off x="6628382" y="272855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6" name="Cube 255"/>
          <p:cNvSpPr/>
          <p:nvPr/>
        </p:nvSpPr>
        <p:spPr>
          <a:xfrm>
            <a:off x="4579947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7" name="Cube 256"/>
          <p:cNvSpPr/>
          <p:nvPr/>
        </p:nvSpPr>
        <p:spPr>
          <a:xfrm>
            <a:off x="5095419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8" name="Cube 257"/>
          <p:cNvSpPr/>
          <p:nvPr/>
        </p:nvSpPr>
        <p:spPr>
          <a:xfrm>
            <a:off x="559744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9" name="Cube 258"/>
          <p:cNvSpPr/>
          <p:nvPr/>
        </p:nvSpPr>
        <p:spPr>
          <a:xfrm>
            <a:off x="611291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0" name="Cube 259"/>
          <p:cNvSpPr/>
          <p:nvPr/>
        </p:nvSpPr>
        <p:spPr>
          <a:xfrm>
            <a:off x="6628382" y="2217570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1" name="Cube 260"/>
          <p:cNvSpPr/>
          <p:nvPr/>
        </p:nvSpPr>
        <p:spPr>
          <a:xfrm>
            <a:off x="4579947" y="1706584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2" name="Cube 261"/>
          <p:cNvSpPr/>
          <p:nvPr/>
        </p:nvSpPr>
        <p:spPr>
          <a:xfrm>
            <a:off x="5095419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3" name="Cube 262"/>
          <p:cNvSpPr/>
          <p:nvPr/>
        </p:nvSpPr>
        <p:spPr>
          <a:xfrm>
            <a:off x="559744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4" name="Cube 263"/>
          <p:cNvSpPr/>
          <p:nvPr/>
        </p:nvSpPr>
        <p:spPr>
          <a:xfrm>
            <a:off x="611291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5" name="Cube 264"/>
          <p:cNvSpPr/>
          <p:nvPr/>
        </p:nvSpPr>
        <p:spPr>
          <a:xfrm>
            <a:off x="6628382" y="1706584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" name="TextBox 1"/>
          <p:cNvSpPr txBox="1"/>
          <p:nvPr/>
        </p:nvSpPr>
        <p:spPr>
          <a:xfrm>
            <a:off x="3934049" y="2473957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8866"/>
              </p:ext>
            </p:extLst>
          </p:nvPr>
        </p:nvGraphicFramePr>
        <p:xfrm>
          <a:off x="4140782" y="637954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3142432" y="169296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0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196" y="11473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1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6561"/>
              </p:ext>
            </p:extLst>
          </p:nvPr>
        </p:nvGraphicFramePr>
        <p:xfrm>
          <a:off x="4140782" y="637954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3142432" y="169296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0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196" y="11473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1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75452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X.sum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(axis = 0)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07666" y="637954"/>
            <a:ext cx="0" cy="2721934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81165"/>
              </p:ext>
            </p:extLst>
          </p:nvPr>
        </p:nvGraphicFramePr>
        <p:xfrm>
          <a:off x="4140782" y="637954"/>
          <a:ext cx="3657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5425" marR="65425" marT="32712" marB="327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3142432" y="169296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0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196" y="11473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xis 1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75452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X.sum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(axis = 1)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40782" y="1998922"/>
            <a:ext cx="2727851" cy="0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74151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28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1705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4385" y="5363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6445" y="53635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6056" y="53635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70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25981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23289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83186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4385" y="5363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6445" y="53635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6056" y="53635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37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901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10395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0009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4385" y="5363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6445" y="53635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6056" y="53635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29547" y="3816988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/>
              <a:t>C</a:t>
            </a:r>
            <a:r>
              <a:rPr lang="en-US" sz="3200" baseline="-25000" smtClean="0"/>
              <a:t>00</a:t>
            </a:r>
            <a:r>
              <a:rPr lang="en-US" sz="3200" smtClean="0"/>
              <a:t> = A</a:t>
            </a:r>
            <a:r>
              <a:rPr lang="en-US" sz="3200" baseline="-25000" smtClean="0"/>
              <a:t>00</a:t>
            </a:r>
            <a:r>
              <a:rPr lang="en-US" sz="3200" smtClean="0"/>
              <a:t>B</a:t>
            </a:r>
            <a:r>
              <a:rPr lang="en-US" sz="3200" baseline="-25000" smtClean="0"/>
              <a:t>00</a:t>
            </a:r>
            <a:r>
              <a:rPr lang="en-US" sz="3200" smtClean="0"/>
              <a:t> + A</a:t>
            </a:r>
            <a:r>
              <a:rPr lang="en-US" sz="3200" baseline="-25000" smtClean="0"/>
              <a:t>01</a:t>
            </a:r>
            <a:r>
              <a:rPr lang="en-US" sz="3200" smtClean="0"/>
              <a:t>B</a:t>
            </a:r>
            <a:r>
              <a:rPr lang="en-US" sz="3200" baseline="-25000" smtClean="0"/>
              <a:t>10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820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8315264" cy="4666128"/>
            <a:chOff x="672352" y="1089213"/>
            <a:chExt cx="8315264" cy="4666128"/>
          </a:xfrm>
        </p:grpSpPr>
        <p:sp>
          <p:nvSpPr>
            <p:cNvPr id="5" name="Cube 4"/>
            <p:cNvSpPr/>
            <p:nvPr/>
          </p:nvSpPr>
          <p:spPr>
            <a:xfrm>
              <a:off x="5926667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6" name="Cube 5"/>
            <p:cNvSpPr/>
            <p:nvPr/>
          </p:nvSpPr>
          <p:spPr>
            <a:xfrm>
              <a:off x="6442138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7" name="Cube 6"/>
            <p:cNvSpPr/>
            <p:nvPr/>
          </p:nvSpPr>
          <p:spPr>
            <a:xfrm>
              <a:off x="694416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" name="Cube 8"/>
            <p:cNvSpPr/>
            <p:nvPr/>
          </p:nvSpPr>
          <p:spPr>
            <a:xfrm>
              <a:off x="7459629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" name="Cube 9"/>
            <p:cNvSpPr/>
            <p:nvPr/>
          </p:nvSpPr>
          <p:spPr>
            <a:xfrm>
              <a:off x="797510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" name="Cube 11"/>
            <p:cNvSpPr/>
            <p:nvPr/>
          </p:nvSpPr>
          <p:spPr>
            <a:xfrm>
              <a:off x="5926667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" name="Cube 12"/>
            <p:cNvSpPr/>
            <p:nvPr/>
          </p:nvSpPr>
          <p:spPr>
            <a:xfrm>
              <a:off x="6442138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" name="Cube 13"/>
            <p:cNvSpPr/>
            <p:nvPr/>
          </p:nvSpPr>
          <p:spPr>
            <a:xfrm>
              <a:off x="694416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" name="Cube 14"/>
            <p:cNvSpPr/>
            <p:nvPr/>
          </p:nvSpPr>
          <p:spPr>
            <a:xfrm>
              <a:off x="7459629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" name="Cube 15"/>
            <p:cNvSpPr/>
            <p:nvPr/>
          </p:nvSpPr>
          <p:spPr>
            <a:xfrm>
              <a:off x="797510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" name="Cube 16"/>
            <p:cNvSpPr/>
            <p:nvPr/>
          </p:nvSpPr>
          <p:spPr>
            <a:xfrm>
              <a:off x="5926667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" name="Cube 17"/>
            <p:cNvSpPr/>
            <p:nvPr/>
          </p:nvSpPr>
          <p:spPr>
            <a:xfrm>
              <a:off x="6442138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" name="Cube 18"/>
            <p:cNvSpPr/>
            <p:nvPr/>
          </p:nvSpPr>
          <p:spPr>
            <a:xfrm>
              <a:off x="694416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0" name="Cube 19"/>
            <p:cNvSpPr/>
            <p:nvPr/>
          </p:nvSpPr>
          <p:spPr>
            <a:xfrm>
              <a:off x="7459629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1" name="Cube 20"/>
            <p:cNvSpPr/>
            <p:nvPr/>
          </p:nvSpPr>
          <p:spPr>
            <a:xfrm>
              <a:off x="797510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2" name="Cube 21"/>
            <p:cNvSpPr/>
            <p:nvPr/>
          </p:nvSpPr>
          <p:spPr>
            <a:xfrm>
              <a:off x="5926667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3" name="Cube 22"/>
            <p:cNvSpPr/>
            <p:nvPr/>
          </p:nvSpPr>
          <p:spPr>
            <a:xfrm>
              <a:off x="6442138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4" name="Cube 23"/>
            <p:cNvSpPr/>
            <p:nvPr/>
          </p:nvSpPr>
          <p:spPr>
            <a:xfrm>
              <a:off x="6944160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5" name="Cube 24"/>
            <p:cNvSpPr/>
            <p:nvPr/>
          </p:nvSpPr>
          <p:spPr>
            <a:xfrm>
              <a:off x="7459629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6" name="Cube 25"/>
            <p:cNvSpPr/>
            <p:nvPr/>
          </p:nvSpPr>
          <p:spPr>
            <a:xfrm>
              <a:off x="7975100" y="2151532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7" name="Cube 26"/>
            <p:cNvSpPr/>
            <p:nvPr/>
          </p:nvSpPr>
          <p:spPr>
            <a:xfrm>
              <a:off x="5926667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6442138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9" name="Cube 28"/>
            <p:cNvSpPr/>
            <p:nvPr/>
          </p:nvSpPr>
          <p:spPr>
            <a:xfrm>
              <a:off x="6944160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7459629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1" name="Cube 30"/>
            <p:cNvSpPr/>
            <p:nvPr/>
          </p:nvSpPr>
          <p:spPr>
            <a:xfrm>
              <a:off x="7975100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89" name="Cube 88"/>
            <p:cNvSpPr/>
            <p:nvPr/>
          </p:nvSpPr>
          <p:spPr>
            <a:xfrm>
              <a:off x="5746378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0" name="Cube 89"/>
            <p:cNvSpPr/>
            <p:nvPr/>
          </p:nvSpPr>
          <p:spPr>
            <a:xfrm>
              <a:off x="6261847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1" name="Cube 90"/>
            <p:cNvSpPr/>
            <p:nvPr/>
          </p:nvSpPr>
          <p:spPr>
            <a:xfrm>
              <a:off x="676387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2" name="Cube 91"/>
            <p:cNvSpPr/>
            <p:nvPr/>
          </p:nvSpPr>
          <p:spPr>
            <a:xfrm>
              <a:off x="727934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3" name="Cube 92"/>
            <p:cNvSpPr/>
            <p:nvPr/>
          </p:nvSpPr>
          <p:spPr>
            <a:xfrm>
              <a:off x="7794812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4" name="Cube 93"/>
            <p:cNvSpPr/>
            <p:nvPr/>
          </p:nvSpPr>
          <p:spPr>
            <a:xfrm>
              <a:off x="5746378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5" name="Cube 94"/>
            <p:cNvSpPr/>
            <p:nvPr/>
          </p:nvSpPr>
          <p:spPr>
            <a:xfrm>
              <a:off x="6261847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6" name="Cube 95"/>
            <p:cNvSpPr/>
            <p:nvPr/>
          </p:nvSpPr>
          <p:spPr>
            <a:xfrm>
              <a:off x="676387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7" name="Cube 96"/>
            <p:cNvSpPr/>
            <p:nvPr/>
          </p:nvSpPr>
          <p:spPr>
            <a:xfrm>
              <a:off x="727934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8" name="Cube 97"/>
            <p:cNvSpPr/>
            <p:nvPr/>
          </p:nvSpPr>
          <p:spPr>
            <a:xfrm>
              <a:off x="7794812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9" name="Cube 98"/>
            <p:cNvSpPr/>
            <p:nvPr/>
          </p:nvSpPr>
          <p:spPr>
            <a:xfrm>
              <a:off x="5746378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0" name="Cube 99"/>
            <p:cNvSpPr/>
            <p:nvPr/>
          </p:nvSpPr>
          <p:spPr>
            <a:xfrm>
              <a:off x="6261847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1" name="Cube 100"/>
            <p:cNvSpPr/>
            <p:nvPr/>
          </p:nvSpPr>
          <p:spPr>
            <a:xfrm>
              <a:off x="676387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2" name="Cube 101"/>
            <p:cNvSpPr/>
            <p:nvPr/>
          </p:nvSpPr>
          <p:spPr>
            <a:xfrm>
              <a:off x="727934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3" name="Cube 102"/>
            <p:cNvSpPr/>
            <p:nvPr/>
          </p:nvSpPr>
          <p:spPr>
            <a:xfrm>
              <a:off x="7794812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4" name="Cube 103"/>
            <p:cNvSpPr/>
            <p:nvPr/>
          </p:nvSpPr>
          <p:spPr>
            <a:xfrm>
              <a:off x="5746378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5" name="Cube 104"/>
            <p:cNvSpPr/>
            <p:nvPr/>
          </p:nvSpPr>
          <p:spPr>
            <a:xfrm>
              <a:off x="6261847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6" name="Cube 105"/>
            <p:cNvSpPr/>
            <p:nvPr/>
          </p:nvSpPr>
          <p:spPr>
            <a:xfrm>
              <a:off x="676387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7" name="Cube 106"/>
            <p:cNvSpPr/>
            <p:nvPr/>
          </p:nvSpPr>
          <p:spPr>
            <a:xfrm>
              <a:off x="727934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8" name="Cube 107"/>
            <p:cNvSpPr/>
            <p:nvPr/>
          </p:nvSpPr>
          <p:spPr>
            <a:xfrm>
              <a:off x="7794812" y="234427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9" name="Cube 108"/>
            <p:cNvSpPr/>
            <p:nvPr/>
          </p:nvSpPr>
          <p:spPr>
            <a:xfrm>
              <a:off x="5746378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0" name="Cube 109"/>
            <p:cNvSpPr/>
            <p:nvPr/>
          </p:nvSpPr>
          <p:spPr>
            <a:xfrm>
              <a:off x="6261847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1" name="Cube 110"/>
            <p:cNvSpPr/>
            <p:nvPr/>
          </p:nvSpPr>
          <p:spPr>
            <a:xfrm>
              <a:off x="6763870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2" name="Cube 111"/>
            <p:cNvSpPr/>
            <p:nvPr/>
          </p:nvSpPr>
          <p:spPr>
            <a:xfrm>
              <a:off x="7279340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3" name="Cube 112"/>
            <p:cNvSpPr/>
            <p:nvPr/>
          </p:nvSpPr>
          <p:spPr>
            <a:xfrm>
              <a:off x="7794812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5" name="Cube 114"/>
            <p:cNvSpPr/>
            <p:nvPr/>
          </p:nvSpPr>
          <p:spPr>
            <a:xfrm>
              <a:off x="5558119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6" name="Cube 115"/>
            <p:cNvSpPr/>
            <p:nvPr/>
          </p:nvSpPr>
          <p:spPr>
            <a:xfrm>
              <a:off x="6073591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7" name="Cube 116"/>
            <p:cNvSpPr/>
            <p:nvPr/>
          </p:nvSpPr>
          <p:spPr>
            <a:xfrm>
              <a:off x="657561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8" name="Cube 117"/>
            <p:cNvSpPr/>
            <p:nvPr/>
          </p:nvSpPr>
          <p:spPr>
            <a:xfrm>
              <a:off x="709108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9" name="Cube 118"/>
            <p:cNvSpPr/>
            <p:nvPr/>
          </p:nvSpPr>
          <p:spPr>
            <a:xfrm>
              <a:off x="7606552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0" name="Cube 119"/>
            <p:cNvSpPr/>
            <p:nvPr/>
          </p:nvSpPr>
          <p:spPr>
            <a:xfrm>
              <a:off x="5558119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1" name="Cube 120"/>
            <p:cNvSpPr/>
            <p:nvPr/>
          </p:nvSpPr>
          <p:spPr>
            <a:xfrm>
              <a:off x="6073591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2" name="Cube 121"/>
            <p:cNvSpPr/>
            <p:nvPr/>
          </p:nvSpPr>
          <p:spPr>
            <a:xfrm>
              <a:off x="657561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3" name="Cube 122"/>
            <p:cNvSpPr/>
            <p:nvPr/>
          </p:nvSpPr>
          <p:spPr>
            <a:xfrm>
              <a:off x="709108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4" name="Cube 123"/>
            <p:cNvSpPr/>
            <p:nvPr/>
          </p:nvSpPr>
          <p:spPr>
            <a:xfrm>
              <a:off x="7606552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5" name="Cube 124"/>
            <p:cNvSpPr/>
            <p:nvPr/>
          </p:nvSpPr>
          <p:spPr>
            <a:xfrm>
              <a:off x="5558119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6" name="Cube 125"/>
            <p:cNvSpPr/>
            <p:nvPr/>
          </p:nvSpPr>
          <p:spPr>
            <a:xfrm>
              <a:off x="6073591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7" name="Cube 126"/>
            <p:cNvSpPr/>
            <p:nvPr/>
          </p:nvSpPr>
          <p:spPr>
            <a:xfrm>
              <a:off x="657561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8" name="Cube 127"/>
            <p:cNvSpPr/>
            <p:nvPr/>
          </p:nvSpPr>
          <p:spPr>
            <a:xfrm>
              <a:off x="709108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9" name="Cube 128"/>
            <p:cNvSpPr/>
            <p:nvPr/>
          </p:nvSpPr>
          <p:spPr>
            <a:xfrm>
              <a:off x="7606552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0" name="Cube 129"/>
            <p:cNvSpPr/>
            <p:nvPr/>
          </p:nvSpPr>
          <p:spPr>
            <a:xfrm>
              <a:off x="5558119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1" name="Cube 130"/>
            <p:cNvSpPr/>
            <p:nvPr/>
          </p:nvSpPr>
          <p:spPr>
            <a:xfrm>
              <a:off x="6073591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2" name="Cube 131"/>
            <p:cNvSpPr/>
            <p:nvPr/>
          </p:nvSpPr>
          <p:spPr>
            <a:xfrm>
              <a:off x="657561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3" name="Cube 132"/>
            <p:cNvSpPr/>
            <p:nvPr/>
          </p:nvSpPr>
          <p:spPr>
            <a:xfrm>
              <a:off x="709108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4" name="Cube 133"/>
            <p:cNvSpPr/>
            <p:nvPr/>
          </p:nvSpPr>
          <p:spPr>
            <a:xfrm>
              <a:off x="7606552" y="2532530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5" name="Cube 134"/>
            <p:cNvSpPr/>
            <p:nvPr/>
          </p:nvSpPr>
          <p:spPr>
            <a:xfrm>
              <a:off x="5558119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6" name="Cube 135"/>
            <p:cNvSpPr/>
            <p:nvPr/>
          </p:nvSpPr>
          <p:spPr>
            <a:xfrm>
              <a:off x="6073591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7" name="Cube 136"/>
            <p:cNvSpPr/>
            <p:nvPr/>
          </p:nvSpPr>
          <p:spPr>
            <a:xfrm>
              <a:off x="6575613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8" name="Cube 137"/>
            <p:cNvSpPr/>
            <p:nvPr/>
          </p:nvSpPr>
          <p:spPr>
            <a:xfrm>
              <a:off x="7091083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9" name="Cube 138"/>
            <p:cNvSpPr/>
            <p:nvPr/>
          </p:nvSpPr>
          <p:spPr>
            <a:xfrm>
              <a:off x="7606552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1" name="Cube 140"/>
            <p:cNvSpPr/>
            <p:nvPr/>
          </p:nvSpPr>
          <p:spPr>
            <a:xfrm>
              <a:off x="5369862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2" name="Cube 141"/>
            <p:cNvSpPr/>
            <p:nvPr/>
          </p:nvSpPr>
          <p:spPr>
            <a:xfrm>
              <a:off x="5885331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3" name="Cube 142"/>
            <p:cNvSpPr/>
            <p:nvPr/>
          </p:nvSpPr>
          <p:spPr>
            <a:xfrm>
              <a:off x="6387355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4" name="Cube 143"/>
            <p:cNvSpPr/>
            <p:nvPr/>
          </p:nvSpPr>
          <p:spPr>
            <a:xfrm>
              <a:off x="6902824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5" name="Cube 144"/>
            <p:cNvSpPr/>
            <p:nvPr/>
          </p:nvSpPr>
          <p:spPr>
            <a:xfrm>
              <a:off x="7418296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6" name="Cube 145"/>
            <p:cNvSpPr/>
            <p:nvPr/>
          </p:nvSpPr>
          <p:spPr>
            <a:xfrm>
              <a:off x="5369862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7" name="Cube 146"/>
            <p:cNvSpPr/>
            <p:nvPr/>
          </p:nvSpPr>
          <p:spPr>
            <a:xfrm>
              <a:off x="5885331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8" name="Cube 147"/>
            <p:cNvSpPr/>
            <p:nvPr/>
          </p:nvSpPr>
          <p:spPr>
            <a:xfrm>
              <a:off x="6387355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9" name="Cube 148"/>
            <p:cNvSpPr/>
            <p:nvPr/>
          </p:nvSpPr>
          <p:spPr>
            <a:xfrm>
              <a:off x="6902824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0" name="Cube 149"/>
            <p:cNvSpPr/>
            <p:nvPr/>
          </p:nvSpPr>
          <p:spPr>
            <a:xfrm>
              <a:off x="7418296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1" name="Cube 150"/>
            <p:cNvSpPr/>
            <p:nvPr/>
          </p:nvSpPr>
          <p:spPr>
            <a:xfrm>
              <a:off x="5369862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2" name="Cube 151"/>
            <p:cNvSpPr/>
            <p:nvPr/>
          </p:nvSpPr>
          <p:spPr>
            <a:xfrm>
              <a:off x="5885331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3" name="Cube 152"/>
            <p:cNvSpPr/>
            <p:nvPr/>
          </p:nvSpPr>
          <p:spPr>
            <a:xfrm>
              <a:off x="6387355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4" name="Cube 153"/>
            <p:cNvSpPr/>
            <p:nvPr/>
          </p:nvSpPr>
          <p:spPr>
            <a:xfrm>
              <a:off x="6902824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5" name="Cube 154"/>
            <p:cNvSpPr/>
            <p:nvPr/>
          </p:nvSpPr>
          <p:spPr>
            <a:xfrm>
              <a:off x="7418296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6" name="Cube 155"/>
            <p:cNvSpPr/>
            <p:nvPr/>
          </p:nvSpPr>
          <p:spPr>
            <a:xfrm>
              <a:off x="5369862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7" name="Cube 156"/>
            <p:cNvSpPr/>
            <p:nvPr/>
          </p:nvSpPr>
          <p:spPr>
            <a:xfrm>
              <a:off x="5885331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8" name="Cube 157"/>
            <p:cNvSpPr/>
            <p:nvPr/>
          </p:nvSpPr>
          <p:spPr>
            <a:xfrm>
              <a:off x="6387355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9" name="Cube 158"/>
            <p:cNvSpPr/>
            <p:nvPr/>
          </p:nvSpPr>
          <p:spPr>
            <a:xfrm>
              <a:off x="6902824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0" name="Cube 159"/>
            <p:cNvSpPr/>
            <p:nvPr/>
          </p:nvSpPr>
          <p:spPr>
            <a:xfrm>
              <a:off x="7418296" y="2703856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1" name="Cube 160"/>
            <p:cNvSpPr/>
            <p:nvPr/>
          </p:nvSpPr>
          <p:spPr>
            <a:xfrm>
              <a:off x="5369862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2" name="Cube 161"/>
            <p:cNvSpPr/>
            <p:nvPr/>
          </p:nvSpPr>
          <p:spPr>
            <a:xfrm>
              <a:off x="5885331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3" name="Cube 162"/>
            <p:cNvSpPr/>
            <p:nvPr/>
          </p:nvSpPr>
          <p:spPr>
            <a:xfrm>
              <a:off x="6387355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4" name="Cube 163"/>
            <p:cNvSpPr/>
            <p:nvPr/>
          </p:nvSpPr>
          <p:spPr>
            <a:xfrm>
              <a:off x="6902824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5" name="Cube 164"/>
            <p:cNvSpPr/>
            <p:nvPr/>
          </p:nvSpPr>
          <p:spPr>
            <a:xfrm>
              <a:off x="7418296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7" name="Cube 166"/>
            <p:cNvSpPr/>
            <p:nvPr/>
          </p:nvSpPr>
          <p:spPr>
            <a:xfrm>
              <a:off x="518160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8" name="Cube 167"/>
            <p:cNvSpPr/>
            <p:nvPr/>
          </p:nvSpPr>
          <p:spPr>
            <a:xfrm>
              <a:off x="569707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9" name="Cube 168"/>
            <p:cNvSpPr/>
            <p:nvPr/>
          </p:nvSpPr>
          <p:spPr>
            <a:xfrm>
              <a:off x="6199097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0" name="Cube 169"/>
            <p:cNvSpPr/>
            <p:nvPr/>
          </p:nvSpPr>
          <p:spPr>
            <a:xfrm>
              <a:off x="6714567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1" name="Cube 170"/>
            <p:cNvSpPr/>
            <p:nvPr/>
          </p:nvSpPr>
          <p:spPr>
            <a:xfrm>
              <a:off x="7230036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2" name="Cube 171"/>
            <p:cNvSpPr/>
            <p:nvPr/>
          </p:nvSpPr>
          <p:spPr>
            <a:xfrm>
              <a:off x="518160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3" name="Cube 172"/>
            <p:cNvSpPr/>
            <p:nvPr/>
          </p:nvSpPr>
          <p:spPr>
            <a:xfrm>
              <a:off x="569707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4" name="Cube 173"/>
            <p:cNvSpPr/>
            <p:nvPr/>
          </p:nvSpPr>
          <p:spPr>
            <a:xfrm>
              <a:off x="6199097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5" name="Cube 174"/>
            <p:cNvSpPr/>
            <p:nvPr/>
          </p:nvSpPr>
          <p:spPr>
            <a:xfrm>
              <a:off x="6714567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6" name="Cube 175"/>
            <p:cNvSpPr/>
            <p:nvPr/>
          </p:nvSpPr>
          <p:spPr>
            <a:xfrm>
              <a:off x="7230036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7" name="Cube 176"/>
            <p:cNvSpPr/>
            <p:nvPr/>
          </p:nvSpPr>
          <p:spPr>
            <a:xfrm>
              <a:off x="518160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8" name="Cube 177"/>
            <p:cNvSpPr/>
            <p:nvPr/>
          </p:nvSpPr>
          <p:spPr>
            <a:xfrm>
              <a:off x="569707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9" name="Cube 178"/>
            <p:cNvSpPr/>
            <p:nvPr/>
          </p:nvSpPr>
          <p:spPr>
            <a:xfrm>
              <a:off x="6199097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0" name="Cube 179"/>
            <p:cNvSpPr/>
            <p:nvPr/>
          </p:nvSpPr>
          <p:spPr>
            <a:xfrm>
              <a:off x="6714567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1" name="Cube 180"/>
            <p:cNvSpPr/>
            <p:nvPr/>
          </p:nvSpPr>
          <p:spPr>
            <a:xfrm>
              <a:off x="7230036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2" name="Cube 181"/>
            <p:cNvSpPr/>
            <p:nvPr/>
          </p:nvSpPr>
          <p:spPr>
            <a:xfrm>
              <a:off x="5181604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3" name="Cube 182"/>
            <p:cNvSpPr/>
            <p:nvPr/>
          </p:nvSpPr>
          <p:spPr>
            <a:xfrm>
              <a:off x="5697074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4" name="Cube 183"/>
            <p:cNvSpPr/>
            <p:nvPr/>
          </p:nvSpPr>
          <p:spPr>
            <a:xfrm>
              <a:off x="6199097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5" name="Cube 184"/>
            <p:cNvSpPr/>
            <p:nvPr/>
          </p:nvSpPr>
          <p:spPr>
            <a:xfrm>
              <a:off x="6714567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6" name="Cube 185"/>
            <p:cNvSpPr/>
            <p:nvPr/>
          </p:nvSpPr>
          <p:spPr>
            <a:xfrm>
              <a:off x="7230036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7" name="Cube 186"/>
            <p:cNvSpPr/>
            <p:nvPr/>
          </p:nvSpPr>
          <p:spPr>
            <a:xfrm>
              <a:off x="518160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8" name="Cube 187"/>
            <p:cNvSpPr/>
            <p:nvPr/>
          </p:nvSpPr>
          <p:spPr>
            <a:xfrm>
              <a:off x="569707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9" name="Cube 188"/>
            <p:cNvSpPr/>
            <p:nvPr/>
          </p:nvSpPr>
          <p:spPr>
            <a:xfrm>
              <a:off x="6199097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0" name="Cube 189"/>
            <p:cNvSpPr/>
            <p:nvPr/>
          </p:nvSpPr>
          <p:spPr>
            <a:xfrm>
              <a:off x="6714567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1" name="Cube 190"/>
            <p:cNvSpPr/>
            <p:nvPr/>
          </p:nvSpPr>
          <p:spPr>
            <a:xfrm>
              <a:off x="7230036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72352" y="2186207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X = </a:t>
              </a:r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np.ones</a:t>
              </a:r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((5,5,5))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A = X[1,:,:]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83743" y="336624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045702" y="517263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51517" y="455406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dim2</a:t>
              </a: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155142" y="1089213"/>
              <a:ext cx="0" cy="46661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83965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24834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7210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406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6718" marR="106718" marT="53359" marB="5335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718" marR="106718" marT="53359" marB="5335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14924" y="536355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936985" y="53635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5944" y="536355"/>
            <a:ext cx="52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3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2989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6122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13814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14924" y="536355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936985" y="53635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5944" y="536355"/>
            <a:ext cx="52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7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10339"/>
              </p:ext>
            </p:extLst>
          </p:nvPr>
        </p:nvGraphicFramePr>
        <p:xfrm>
          <a:off x="451277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94580"/>
              </p:ext>
            </p:extLst>
          </p:nvPr>
        </p:nvGraphicFramePr>
        <p:xfrm>
          <a:off x="3166124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B’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06904"/>
              </p:ext>
            </p:extLst>
          </p:nvPr>
        </p:nvGraphicFramePr>
        <p:xfrm>
          <a:off x="5934132" y="1121130"/>
          <a:ext cx="2228126" cy="222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063"/>
                <a:gridCol w="1114063"/>
              </a:tblGrid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00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01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4063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10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C’</a:t>
                      </a:r>
                      <a:r>
                        <a:rPr lang="en-US" sz="3200" baseline="-25000" dirty="0" smtClean="0"/>
                        <a:t>11</a:t>
                      </a:r>
                      <a:endParaRPr lang="en-US" sz="3200" dirty="0"/>
                    </a:p>
                  </a:txBody>
                  <a:tcPr marL="106718" marR="106718" marT="53359" marB="5335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9" y="1881250"/>
                <a:ext cx="66717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1" y="1881250"/>
                <a:ext cx="68319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14924" y="536355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936985" y="53635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r>
              <a:rPr lang="en-US" sz="3200" baseline="-25000" dirty="0" smtClean="0"/>
              <a:t>00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5944" y="536355"/>
            <a:ext cx="52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C’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5443" y="3816988"/>
            <a:ext cx="3989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C’</a:t>
            </a:r>
            <a:r>
              <a:rPr lang="en-US" sz="3200" baseline="-25000" dirty="0" smtClean="0"/>
              <a:t>00</a:t>
            </a:r>
            <a:r>
              <a:rPr lang="en-US" sz="3200" dirty="0" smtClean="0"/>
              <a:t> = A’</a:t>
            </a:r>
            <a:r>
              <a:rPr lang="en-US" sz="3200" baseline="-25000" dirty="0" smtClean="0"/>
              <a:t>00</a:t>
            </a:r>
            <a:r>
              <a:rPr lang="en-US" sz="3200" dirty="0" smtClean="0"/>
              <a:t>B’</a:t>
            </a:r>
            <a:r>
              <a:rPr lang="en-US" sz="3200" baseline="-25000" dirty="0" smtClean="0"/>
              <a:t>00</a:t>
            </a:r>
            <a:r>
              <a:rPr lang="en-US" sz="3200" dirty="0" smtClean="0"/>
              <a:t> + A’</a:t>
            </a:r>
            <a:r>
              <a:rPr lang="en-US" sz="3200" baseline="-25000" dirty="0" smtClean="0"/>
              <a:t>01</a:t>
            </a:r>
            <a:r>
              <a:rPr lang="en-US" sz="3200" dirty="0" smtClean="0"/>
              <a:t>B’</a:t>
            </a:r>
            <a:r>
              <a:rPr lang="en-US" sz="3200" baseline="-25000" dirty="0" smtClean="0"/>
              <a:t>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93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3" y="542260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1701107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3" y="542260"/>
            <a:ext cx="28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1701107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1976823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1701107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1976823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{123: 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1976823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smtClean="0">
                <a:latin typeface="Courier" charset="0"/>
                <a:ea typeface="Courier" charset="0"/>
                <a:cs typeface="Courier" charset="0"/>
              </a:rPr>
              <a:t>set([])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57730" y="1010093"/>
            <a:ext cx="180755" cy="5032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751" y="3051544"/>
            <a:ext cx="498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student.id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 = student</a:t>
            </a:r>
          </a:p>
          <a:p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{123: 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set([589])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57730" y="1010093"/>
            <a:ext cx="180755" cy="5032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751" y="3051544"/>
            <a:ext cx="502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student.id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 = student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student.roster.add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rs1.drop_student(123)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{123: 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set([589])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57730" y="1010093"/>
            <a:ext cx="180755" cy="5032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rs1.drop_student(123)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{123: 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set([589])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57730" y="1010093"/>
            <a:ext cx="180755" cy="5032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751" y="3051544"/>
            <a:ext cx="535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tudent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student_id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8315264" cy="4666128"/>
            <a:chOff x="672352" y="1089213"/>
            <a:chExt cx="8315264" cy="4666128"/>
          </a:xfrm>
        </p:grpSpPr>
        <p:sp>
          <p:nvSpPr>
            <p:cNvPr id="5" name="Cube 4"/>
            <p:cNvSpPr/>
            <p:nvPr/>
          </p:nvSpPr>
          <p:spPr>
            <a:xfrm>
              <a:off x="5926667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6" name="Cube 5"/>
            <p:cNvSpPr/>
            <p:nvPr/>
          </p:nvSpPr>
          <p:spPr>
            <a:xfrm>
              <a:off x="6442138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7" name="Cube 6"/>
            <p:cNvSpPr/>
            <p:nvPr/>
          </p:nvSpPr>
          <p:spPr>
            <a:xfrm>
              <a:off x="694416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" name="Cube 8"/>
            <p:cNvSpPr/>
            <p:nvPr/>
          </p:nvSpPr>
          <p:spPr>
            <a:xfrm>
              <a:off x="7459629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" name="Cube 9"/>
            <p:cNvSpPr/>
            <p:nvPr/>
          </p:nvSpPr>
          <p:spPr>
            <a:xfrm>
              <a:off x="797510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" name="Cube 11"/>
            <p:cNvSpPr/>
            <p:nvPr/>
          </p:nvSpPr>
          <p:spPr>
            <a:xfrm>
              <a:off x="5926667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" name="Cube 12"/>
            <p:cNvSpPr/>
            <p:nvPr/>
          </p:nvSpPr>
          <p:spPr>
            <a:xfrm>
              <a:off x="6442138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" name="Cube 13"/>
            <p:cNvSpPr/>
            <p:nvPr/>
          </p:nvSpPr>
          <p:spPr>
            <a:xfrm>
              <a:off x="694416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" name="Cube 14"/>
            <p:cNvSpPr/>
            <p:nvPr/>
          </p:nvSpPr>
          <p:spPr>
            <a:xfrm>
              <a:off x="7459629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" name="Cube 15"/>
            <p:cNvSpPr/>
            <p:nvPr/>
          </p:nvSpPr>
          <p:spPr>
            <a:xfrm>
              <a:off x="797510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" name="Cube 16"/>
            <p:cNvSpPr/>
            <p:nvPr/>
          </p:nvSpPr>
          <p:spPr>
            <a:xfrm>
              <a:off x="5926667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" name="Cube 17"/>
            <p:cNvSpPr/>
            <p:nvPr/>
          </p:nvSpPr>
          <p:spPr>
            <a:xfrm>
              <a:off x="6442138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" name="Cube 18"/>
            <p:cNvSpPr/>
            <p:nvPr/>
          </p:nvSpPr>
          <p:spPr>
            <a:xfrm>
              <a:off x="694416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0" name="Cube 19"/>
            <p:cNvSpPr/>
            <p:nvPr/>
          </p:nvSpPr>
          <p:spPr>
            <a:xfrm>
              <a:off x="7459629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1" name="Cube 20"/>
            <p:cNvSpPr/>
            <p:nvPr/>
          </p:nvSpPr>
          <p:spPr>
            <a:xfrm>
              <a:off x="797510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2" name="Cube 21"/>
            <p:cNvSpPr/>
            <p:nvPr/>
          </p:nvSpPr>
          <p:spPr>
            <a:xfrm>
              <a:off x="5926667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3" name="Cube 22"/>
            <p:cNvSpPr/>
            <p:nvPr/>
          </p:nvSpPr>
          <p:spPr>
            <a:xfrm>
              <a:off x="6442138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4" name="Cube 23"/>
            <p:cNvSpPr/>
            <p:nvPr/>
          </p:nvSpPr>
          <p:spPr>
            <a:xfrm>
              <a:off x="6944160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5" name="Cube 24"/>
            <p:cNvSpPr/>
            <p:nvPr/>
          </p:nvSpPr>
          <p:spPr>
            <a:xfrm>
              <a:off x="7459629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6" name="Cube 25"/>
            <p:cNvSpPr/>
            <p:nvPr/>
          </p:nvSpPr>
          <p:spPr>
            <a:xfrm>
              <a:off x="7975100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7" name="Cube 26"/>
            <p:cNvSpPr/>
            <p:nvPr/>
          </p:nvSpPr>
          <p:spPr>
            <a:xfrm>
              <a:off x="5926667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6442138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9" name="Cube 28"/>
            <p:cNvSpPr/>
            <p:nvPr/>
          </p:nvSpPr>
          <p:spPr>
            <a:xfrm>
              <a:off x="6944160" y="1640544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7459629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1" name="Cube 30"/>
            <p:cNvSpPr/>
            <p:nvPr/>
          </p:nvSpPr>
          <p:spPr>
            <a:xfrm>
              <a:off x="7975100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89" name="Cube 88"/>
            <p:cNvSpPr/>
            <p:nvPr/>
          </p:nvSpPr>
          <p:spPr>
            <a:xfrm>
              <a:off x="5746378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0" name="Cube 89"/>
            <p:cNvSpPr/>
            <p:nvPr/>
          </p:nvSpPr>
          <p:spPr>
            <a:xfrm>
              <a:off x="6261847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1" name="Cube 90"/>
            <p:cNvSpPr/>
            <p:nvPr/>
          </p:nvSpPr>
          <p:spPr>
            <a:xfrm>
              <a:off x="676387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2" name="Cube 91"/>
            <p:cNvSpPr/>
            <p:nvPr/>
          </p:nvSpPr>
          <p:spPr>
            <a:xfrm>
              <a:off x="727934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3" name="Cube 92"/>
            <p:cNvSpPr/>
            <p:nvPr/>
          </p:nvSpPr>
          <p:spPr>
            <a:xfrm>
              <a:off x="7794812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4" name="Cube 93"/>
            <p:cNvSpPr/>
            <p:nvPr/>
          </p:nvSpPr>
          <p:spPr>
            <a:xfrm>
              <a:off x="5746378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5" name="Cube 94"/>
            <p:cNvSpPr/>
            <p:nvPr/>
          </p:nvSpPr>
          <p:spPr>
            <a:xfrm>
              <a:off x="6261847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6" name="Cube 95"/>
            <p:cNvSpPr/>
            <p:nvPr/>
          </p:nvSpPr>
          <p:spPr>
            <a:xfrm>
              <a:off x="676387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7" name="Cube 96"/>
            <p:cNvSpPr/>
            <p:nvPr/>
          </p:nvSpPr>
          <p:spPr>
            <a:xfrm>
              <a:off x="727934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8" name="Cube 97"/>
            <p:cNvSpPr/>
            <p:nvPr/>
          </p:nvSpPr>
          <p:spPr>
            <a:xfrm>
              <a:off x="7794812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9" name="Cube 98"/>
            <p:cNvSpPr/>
            <p:nvPr/>
          </p:nvSpPr>
          <p:spPr>
            <a:xfrm>
              <a:off x="5746378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0" name="Cube 99"/>
            <p:cNvSpPr/>
            <p:nvPr/>
          </p:nvSpPr>
          <p:spPr>
            <a:xfrm>
              <a:off x="6261847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1" name="Cube 100"/>
            <p:cNvSpPr/>
            <p:nvPr/>
          </p:nvSpPr>
          <p:spPr>
            <a:xfrm>
              <a:off x="676387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2" name="Cube 101"/>
            <p:cNvSpPr/>
            <p:nvPr/>
          </p:nvSpPr>
          <p:spPr>
            <a:xfrm>
              <a:off x="727934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3" name="Cube 102"/>
            <p:cNvSpPr/>
            <p:nvPr/>
          </p:nvSpPr>
          <p:spPr>
            <a:xfrm>
              <a:off x="7794812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4" name="Cube 103"/>
            <p:cNvSpPr/>
            <p:nvPr/>
          </p:nvSpPr>
          <p:spPr>
            <a:xfrm>
              <a:off x="5746378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5" name="Cube 104"/>
            <p:cNvSpPr/>
            <p:nvPr/>
          </p:nvSpPr>
          <p:spPr>
            <a:xfrm>
              <a:off x="6261847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6" name="Cube 105"/>
            <p:cNvSpPr/>
            <p:nvPr/>
          </p:nvSpPr>
          <p:spPr>
            <a:xfrm>
              <a:off x="676387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7" name="Cube 106"/>
            <p:cNvSpPr/>
            <p:nvPr/>
          </p:nvSpPr>
          <p:spPr>
            <a:xfrm>
              <a:off x="727934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8" name="Cube 107"/>
            <p:cNvSpPr/>
            <p:nvPr/>
          </p:nvSpPr>
          <p:spPr>
            <a:xfrm>
              <a:off x="7794812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9" name="Cube 108"/>
            <p:cNvSpPr/>
            <p:nvPr/>
          </p:nvSpPr>
          <p:spPr>
            <a:xfrm>
              <a:off x="5746378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0" name="Cube 109"/>
            <p:cNvSpPr/>
            <p:nvPr/>
          </p:nvSpPr>
          <p:spPr>
            <a:xfrm>
              <a:off x="6261847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1" name="Cube 110"/>
            <p:cNvSpPr/>
            <p:nvPr/>
          </p:nvSpPr>
          <p:spPr>
            <a:xfrm>
              <a:off x="6763870" y="1833285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2" name="Cube 111"/>
            <p:cNvSpPr/>
            <p:nvPr/>
          </p:nvSpPr>
          <p:spPr>
            <a:xfrm>
              <a:off x="7279340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3" name="Cube 112"/>
            <p:cNvSpPr/>
            <p:nvPr/>
          </p:nvSpPr>
          <p:spPr>
            <a:xfrm>
              <a:off x="7794812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5" name="Cube 114"/>
            <p:cNvSpPr/>
            <p:nvPr/>
          </p:nvSpPr>
          <p:spPr>
            <a:xfrm>
              <a:off x="5558119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6" name="Cube 115"/>
            <p:cNvSpPr/>
            <p:nvPr/>
          </p:nvSpPr>
          <p:spPr>
            <a:xfrm>
              <a:off x="6073591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7" name="Cube 116"/>
            <p:cNvSpPr/>
            <p:nvPr/>
          </p:nvSpPr>
          <p:spPr>
            <a:xfrm>
              <a:off x="657561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8" name="Cube 117"/>
            <p:cNvSpPr/>
            <p:nvPr/>
          </p:nvSpPr>
          <p:spPr>
            <a:xfrm>
              <a:off x="709108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9" name="Cube 118"/>
            <p:cNvSpPr/>
            <p:nvPr/>
          </p:nvSpPr>
          <p:spPr>
            <a:xfrm>
              <a:off x="7606552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0" name="Cube 119"/>
            <p:cNvSpPr/>
            <p:nvPr/>
          </p:nvSpPr>
          <p:spPr>
            <a:xfrm>
              <a:off x="5558119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1" name="Cube 120"/>
            <p:cNvSpPr/>
            <p:nvPr/>
          </p:nvSpPr>
          <p:spPr>
            <a:xfrm>
              <a:off x="6073591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2" name="Cube 121"/>
            <p:cNvSpPr/>
            <p:nvPr/>
          </p:nvSpPr>
          <p:spPr>
            <a:xfrm>
              <a:off x="657561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3" name="Cube 122"/>
            <p:cNvSpPr/>
            <p:nvPr/>
          </p:nvSpPr>
          <p:spPr>
            <a:xfrm>
              <a:off x="709108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4" name="Cube 123"/>
            <p:cNvSpPr/>
            <p:nvPr/>
          </p:nvSpPr>
          <p:spPr>
            <a:xfrm>
              <a:off x="7606552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5" name="Cube 124"/>
            <p:cNvSpPr/>
            <p:nvPr/>
          </p:nvSpPr>
          <p:spPr>
            <a:xfrm>
              <a:off x="5558119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6" name="Cube 125"/>
            <p:cNvSpPr/>
            <p:nvPr/>
          </p:nvSpPr>
          <p:spPr>
            <a:xfrm>
              <a:off x="6073591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7" name="Cube 126"/>
            <p:cNvSpPr/>
            <p:nvPr/>
          </p:nvSpPr>
          <p:spPr>
            <a:xfrm>
              <a:off x="657561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8" name="Cube 127"/>
            <p:cNvSpPr/>
            <p:nvPr/>
          </p:nvSpPr>
          <p:spPr>
            <a:xfrm>
              <a:off x="709108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9" name="Cube 128"/>
            <p:cNvSpPr/>
            <p:nvPr/>
          </p:nvSpPr>
          <p:spPr>
            <a:xfrm>
              <a:off x="7606552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0" name="Cube 129"/>
            <p:cNvSpPr/>
            <p:nvPr/>
          </p:nvSpPr>
          <p:spPr>
            <a:xfrm>
              <a:off x="5558119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1" name="Cube 130"/>
            <p:cNvSpPr/>
            <p:nvPr/>
          </p:nvSpPr>
          <p:spPr>
            <a:xfrm>
              <a:off x="6073591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2" name="Cube 131"/>
            <p:cNvSpPr/>
            <p:nvPr/>
          </p:nvSpPr>
          <p:spPr>
            <a:xfrm>
              <a:off x="657561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3" name="Cube 132"/>
            <p:cNvSpPr/>
            <p:nvPr/>
          </p:nvSpPr>
          <p:spPr>
            <a:xfrm>
              <a:off x="709108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4" name="Cube 133"/>
            <p:cNvSpPr/>
            <p:nvPr/>
          </p:nvSpPr>
          <p:spPr>
            <a:xfrm>
              <a:off x="7606552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5" name="Cube 134"/>
            <p:cNvSpPr/>
            <p:nvPr/>
          </p:nvSpPr>
          <p:spPr>
            <a:xfrm>
              <a:off x="5558119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6" name="Cube 135"/>
            <p:cNvSpPr/>
            <p:nvPr/>
          </p:nvSpPr>
          <p:spPr>
            <a:xfrm>
              <a:off x="6073591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7" name="Cube 136"/>
            <p:cNvSpPr/>
            <p:nvPr/>
          </p:nvSpPr>
          <p:spPr>
            <a:xfrm>
              <a:off x="6575613" y="2021542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8" name="Cube 137"/>
            <p:cNvSpPr/>
            <p:nvPr/>
          </p:nvSpPr>
          <p:spPr>
            <a:xfrm>
              <a:off x="7091083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9" name="Cube 138"/>
            <p:cNvSpPr/>
            <p:nvPr/>
          </p:nvSpPr>
          <p:spPr>
            <a:xfrm>
              <a:off x="7606552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1" name="Cube 140"/>
            <p:cNvSpPr/>
            <p:nvPr/>
          </p:nvSpPr>
          <p:spPr>
            <a:xfrm>
              <a:off x="5369862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2" name="Cube 141"/>
            <p:cNvSpPr/>
            <p:nvPr/>
          </p:nvSpPr>
          <p:spPr>
            <a:xfrm>
              <a:off x="5885331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3" name="Cube 142"/>
            <p:cNvSpPr/>
            <p:nvPr/>
          </p:nvSpPr>
          <p:spPr>
            <a:xfrm>
              <a:off x="6387355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4" name="Cube 143"/>
            <p:cNvSpPr/>
            <p:nvPr/>
          </p:nvSpPr>
          <p:spPr>
            <a:xfrm>
              <a:off x="6902824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5" name="Cube 144"/>
            <p:cNvSpPr/>
            <p:nvPr/>
          </p:nvSpPr>
          <p:spPr>
            <a:xfrm>
              <a:off x="7418296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6" name="Cube 145"/>
            <p:cNvSpPr/>
            <p:nvPr/>
          </p:nvSpPr>
          <p:spPr>
            <a:xfrm>
              <a:off x="5369862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7" name="Cube 146"/>
            <p:cNvSpPr/>
            <p:nvPr/>
          </p:nvSpPr>
          <p:spPr>
            <a:xfrm>
              <a:off x="5885331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8" name="Cube 147"/>
            <p:cNvSpPr/>
            <p:nvPr/>
          </p:nvSpPr>
          <p:spPr>
            <a:xfrm>
              <a:off x="6387355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9" name="Cube 148"/>
            <p:cNvSpPr/>
            <p:nvPr/>
          </p:nvSpPr>
          <p:spPr>
            <a:xfrm>
              <a:off x="6902824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0" name="Cube 149"/>
            <p:cNvSpPr/>
            <p:nvPr/>
          </p:nvSpPr>
          <p:spPr>
            <a:xfrm>
              <a:off x="7418296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1" name="Cube 150"/>
            <p:cNvSpPr/>
            <p:nvPr/>
          </p:nvSpPr>
          <p:spPr>
            <a:xfrm>
              <a:off x="5369862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2" name="Cube 151"/>
            <p:cNvSpPr/>
            <p:nvPr/>
          </p:nvSpPr>
          <p:spPr>
            <a:xfrm>
              <a:off x="5885331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3" name="Cube 152"/>
            <p:cNvSpPr/>
            <p:nvPr/>
          </p:nvSpPr>
          <p:spPr>
            <a:xfrm>
              <a:off x="6387355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4" name="Cube 153"/>
            <p:cNvSpPr/>
            <p:nvPr/>
          </p:nvSpPr>
          <p:spPr>
            <a:xfrm>
              <a:off x="6902824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5" name="Cube 154"/>
            <p:cNvSpPr/>
            <p:nvPr/>
          </p:nvSpPr>
          <p:spPr>
            <a:xfrm>
              <a:off x="7418296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6" name="Cube 155"/>
            <p:cNvSpPr/>
            <p:nvPr/>
          </p:nvSpPr>
          <p:spPr>
            <a:xfrm>
              <a:off x="5369862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7" name="Cube 156"/>
            <p:cNvSpPr/>
            <p:nvPr/>
          </p:nvSpPr>
          <p:spPr>
            <a:xfrm>
              <a:off x="5885331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8" name="Cube 157"/>
            <p:cNvSpPr/>
            <p:nvPr/>
          </p:nvSpPr>
          <p:spPr>
            <a:xfrm>
              <a:off x="6387355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9" name="Cube 158"/>
            <p:cNvSpPr/>
            <p:nvPr/>
          </p:nvSpPr>
          <p:spPr>
            <a:xfrm>
              <a:off x="6902824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0" name="Cube 159"/>
            <p:cNvSpPr/>
            <p:nvPr/>
          </p:nvSpPr>
          <p:spPr>
            <a:xfrm>
              <a:off x="7418296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1" name="Cube 160"/>
            <p:cNvSpPr/>
            <p:nvPr/>
          </p:nvSpPr>
          <p:spPr>
            <a:xfrm>
              <a:off x="5369862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2" name="Cube 161"/>
            <p:cNvSpPr/>
            <p:nvPr/>
          </p:nvSpPr>
          <p:spPr>
            <a:xfrm>
              <a:off x="5885331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3" name="Cube 162"/>
            <p:cNvSpPr/>
            <p:nvPr/>
          </p:nvSpPr>
          <p:spPr>
            <a:xfrm>
              <a:off x="6387355" y="2192868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4" name="Cube 163"/>
            <p:cNvSpPr/>
            <p:nvPr/>
          </p:nvSpPr>
          <p:spPr>
            <a:xfrm>
              <a:off x="6902824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5" name="Cube 164"/>
            <p:cNvSpPr/>
            <p:nvPr/>
          </p:nvSpPr>
          <p:spPr>
            <a:xfrm>
              <a:off x="7418296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7" name="Cube 166"/>
            <p:cNvSpPr/>
            <p:nvPr/>
          </p:nvSpPr>
          <p:spPr>
            <a:xfrm>
              <a:off x="518160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8" name="Cube 167"/>
            <p:cNvSpPr/>
            <p:nvPr/>
          </p:nvSpPr>
          <p:spPr>
            <a:xfrm>
              <a:off x="569707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9" name="Cube 168"/>
            <p:cNvSpPr/>
            <p:nvPr/>
          </p:nvSpPr>
          <p:spPr>
            <a:xfrm>
              <a:off x="6199097" y="4425079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0" name="Cube 169"/>
            <p:cNvSpPr/>
            <p:nvPr/>
          </p:nvSpPr>
          <p:spPr>
            <a:xfrm>
              <a:off x="6714567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1" name="Cube 170"/>
            <p:cNvSpPr/>
            <p:nvPr/>
          </p:nvSpPr>
          <p:spPr>
            <a:xfrm>
              <a:off x="7230036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2" name="Cube 171"/>
            <p:cNvSpPr/>
            <p:nvPr/>
          </p:nvSpPr>
          <p:spPr>
            <a:xfrm>
              <a:off x="518160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3" name="Cube 172"/>
            <p:cNvSpPr/>
            <p:nvPr/>
          </p:nvSpPr>
          <p:spPr>
            <a:xfrm>
              <a:off x="569707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4" name="Cube 173"/>
            <p:cNvSpPr/>
            <p:nvPr/>
          </p:nvSpPr>
          <p:spPr>
            <a:xfrm>
              <a:off x="6199097" y="3914089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5" name="Cube 174"/>
            <p:cNvSpPr/>
            <p:nvPr/>
          </p:nvSpPr>
          <p:spPr>
            <a:xfrm>
              <a:off x="6714567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6" name="Cube 175"/>
            <p:cNvSpPr/>
            <p:nvPr/>
          </p:nvSpPr>
          <p:spPr>
            <a:xfrm>
              <a:off x="7230036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7" name="Cube 176"/>
            <p:cNvSpPr/>
            <p:nvPr/>
          </p:nvSpPr>
          <p:spPr>
            <a:xfrm>
              <a:off x="518160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8" name="Cube 177"/>
            <p:cNvSpPr/>
            <p:nvPr/>
          </p:nvSpPr>
          <p:spPr>
            <a:xfrm>
              <a:off x="569707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9" name="Cube 178"/>
            <p:cNvSpPr/>
            <p:nvPr/>
          </p:nvSpPr>
          <p:spPr>
            <a:xfrm>
              <a:off x="6199097" y="3403101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0" name="Cube 179"/>
            <p:cNvSpPr/>
            <p:nvPr/>
          </p:nvSpPr>
          <p:spPr>
            <a:xfrm>
              <a:off x="6714567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1" name="Cube 180"/>
            <p:cNvSpPr/>
            <p:nvPr/>
          </p:nvSpPr>
          <p:spPr>
            <a:xfrm>
              <a:off x="7230036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2" name="Cube 181"/>
            <p:cNvSpPr/>
            <p:nvPr/>
          </p:nvSpPr>
          <p:spPr>
            <a:xfrm>
              <a:off x="5181604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3" name="Cube 182"/>
            <p:cNvSpPr/>
            <p:nvPr/>
          </p:nvSpPr>
          <p:spPr>
            <a:xfrm>
              <a:off x="5697074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4" name="Cube 183"/>
            <p:cNvSpPr/>
            <p:nvPr/>
          </p:nvSpPr>
          <p:spPr>
            <a:xfrm>
              <a:off x="6199097" y="2892113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5" name="Cube 184"/>
            <p:cNvSpPr/>
            <p:nvPr/>
          </p:nvSpPr>
          <p:spPr>
            <a:xfrm>
              <a:off x="6714567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6" name="Cube 185"/>
            <p:cNvSpPr/>
            <p:nvPr/>
          </p:nvSpPr>
          <p:spPr>
            <a:xfrm>
              <a:off x="7230036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7" name="Cube 186"/>
            <p:cNvSpPr/>
            <p:nvPr/>
          </p:nvSpPr>
          <p:spPr>
            <a:xfrm>
              <a:off x="518160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8" name="Cube 187"/>
            <p:cNvSpPr/>
            <p:nvPr/>
          </p:nvSpPr>
          <p:spPr>
            <a:xfrm>
              <a:off x="569707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9" name="Cube 188"/>
            <p:cNvSpPr/>
            <p:nvPr/>
          </p:nvSpPr>
          <p:spPr>
            <a:xfrm>
              <a:off x="6199097" y="2381125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0" name="Cube 189"/>
            <p:cNvSpPr/>
            <p:nvPr/>
          </p:nvSpPr>
          <p:spPr>
            <a:xfrm>
              <a:off x="6714567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1" name="Cube 190"/>
            <p:cNvSpPr/>
            <p:nvPr/>
          </p:nvSpPr>
          <p:spPr>
            <a:xfrm>
              <a:off x="7230036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72352" y="2186207"/>
              <a:ext cx="32624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X = </a:t>
              </a:r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np.ones</a:t>
              </a:r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((5,5,5))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A = X[1,:,:]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B = X[:,2,:]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83743" y="336624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045702" y="517263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51517" y="455406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dim2</a:t>
              </a: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155142" y="1089213"/>
              <a:ext cx="0" cy="46661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9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crs1.add_student(sdt1)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rs1.drop_student(123)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2390398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{123: 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1976823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57730" y="1010093"/>
            <a:ext cx="180755" cy="5032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751" y="3051544"/>
            <a:ext cx="53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tudent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student_id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student.crs.remove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52" y="542260"/>
            <a:ext cx="327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 = Course(589)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sdt1 = Student(123)</a:t>
            </a:r>
          </a:p>
          <a:p>
            <a:r>
              <a:rPr lang="en-US" sz="1800" smtClean="0">
                <a:latin typeface="Courier" charset="0"/>
                <a:ea typeface="Courier" charset="0"/>
                <a:cs typeface="Courier" charset="0"/>
              </a:rPr>
              <a:t>crs1.add_student(sdt1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rs1.drop_student(123)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035" y="542260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" charset="0"/>
                <a:ea typeface="Courier" charset="0"/>
                <a:cs typeface="Courier" charset="0"/>
              </a:rPr>
              <a:t>crs1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909" y="542260"/>
            <a:ext cx="1701107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589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roster = {}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325134" y="726926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9035" y="1513367"/>
            <a:ext cx="736099" cy="36933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63909" y="1513367"/>
            <a:ext cx="1976823" cy="64633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 = 123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crs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set([])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5134" y="1698033"/>
            <a:ext cx="1138775" cy="1385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5600" y="0"/>
            <a:ext cx="0" cy="2509284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751" y="3051544"/>
            <a:ext cx="535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tudent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student_id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student.crs.remove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el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self.roster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student_id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2553103"/>
            <a:ext cx="8321675" cy="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53023" y="3234578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[1,2,3,4,5]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3" y="202116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[0,2,2,0,1]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3023" y="807759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[0,2,3,5]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002" y="44814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ndptr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3002" y="165958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indices: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3002" y="28710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8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882" y="1659584"/>
            <a:ext cx="2886046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53023" y="3234578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[1,2,3,4,5]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3" y="202116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[0,2,2,0,1]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3023" y="807759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[0,2,3,5]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002" y="44814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ndptr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3002" y="165958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indices: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3002" y="28710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397" y="24275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3200" smtClean="0">
                <a:latin typeface="Courier" charset="0"/>
                <a:ea typeface="Courier" charset="0"/>
                <a:cs typeface="Courier" charset="0"/>
              </a:rPr>
              <a:t>ow = A[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,:]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0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941305" y="919634"/>
            <a:ext cx="1161243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1882" y="1659584"/>
            <a:ext cx="2886046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53023" y="3234578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[1,2,3,4,5]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3" y="202116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[0,2,2,0,1]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3023" y="807759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[0,2,3,5]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002" y="44814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ndptr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3002" y="165958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indices: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3002" y="28710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397" y="24275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ow = A[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,:]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397" y="3101081"/>
            <a:ext cx="3393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s=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indptr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e=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indptr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[i+1]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0672" y="1533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sz="28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9336" y="1533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e</a:t>
            </a:r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6170406" y="676568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59070" y="656108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39358" y="2933670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3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624084" y="3354027"/>
            <a:ext cx="1156506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1305" y="919634"/>
            <a:ext cx="1161243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1882" y="1659584"/>
            <a:ext cx="2886046" cy="647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2" y="254296"/>
                <a:ext cx="2886046" cy="1953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53023" y="3234578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[1,2,3,4,5]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23" y="202116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[0,2,2,0,1]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3023" y="807759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[0,2,3,5]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002" y="44814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ndptr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3002" y="165958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indices: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3002" y="28710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data: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397" y="242756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ow = A[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,:]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397" y="3101081"/>
            <a:ext cx="3393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s=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indptr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e=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indptr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[i+1]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row=data[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s:e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0672" y="1533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sz="28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9336" y="1533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e</a:t>
            </a:r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6170406" y="676568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59070" y="656108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39358" y="2933670"/>
            <a:ext cx="0" cy="2430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6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8497" y="110844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big_function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():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847" y="1537072"/>
            <a:ext cx="2414588" cy="35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1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2847" y="1973671"/>
            <a:ext cx="2414588" cy="355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2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847" y="2410270"/>
            <a:ext cx="2414588" cy="355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3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6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497" y="110844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big_function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():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47" y="1537072"/>
            <a:ext cx="2414588" cy="35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1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71" y="3270397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big_function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block_1()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block_2()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block_3()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6071" y="3429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block_1():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6071" y="128066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block_2():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071" y="221459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block_3():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2847" y="1973671"/>
            <a:ext cx="2414588" cy="355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2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2847" y="2410270"/>
            <a:ext cx="2414588" cy="355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3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7403" y="771526"/>
            <a:ext cx="2414588" cy="35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1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17071" y="1708298"/>
            <a:ext cx="2414588" cy="355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2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17071" y="2645070"/>
            <a:ext cx="2414588" cy="355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Block 3</a:t>
            </a:r>
            <a:endParaRPr 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381153" y="1886060"/>
            <a:ext cx="808075" cy="346777"/>
          </a:xfrm>
          <a:prstGeom prst="rightArrow">
            <a:avLst>
              <a:gd name="adj1" fmla="val 50000"/>
              <a:gd name="adj2" fmla="val 622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8315264" cy="4666128"/>
            <a:chOff x="672352" y="1089213"/>
            <a:chExt cx="8315264" cy="4666128"/>
          </a:xfrm>
        </p:grpSpPr>
        <p:sp>
          <p:nvSpPr>
            <p:cNvPr id="5" name="Cube 4"/>
            <p:cNvSpPr/>
            <p:nvPr/>
          </p:nvSpPr>
          <p:spPr>
            <a:xfrm>
              <a:off x="5926667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6" name="Cube 5"/>
            <p:cNvSpPr/>
            <p:nvPr/>
          </p:nvSpPr>
          <p:spPr>
            <a:xfrm>
              <a:off x="6442138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7" name="Cube 6"/>
            <p:cNvSpPr/>
            <p:nvPr/>
          </p:nvSpPr>
          <p:spPr>
            <a:xfrm>
              <a:off x="694416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" name="Cube 8"/>
            <p:cNvSpPr/>
            <p:nvPr/>
          </p:nvSpPr>
          <p:spPr>
            <a:xfrm>
              <a:off x="7459629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" name="Cube 9"/>
            <p:cNvSpPr/>
            <p:nvPr/>
          </p:nvSpPr>
          <p:spPr>
            <a:xfrm>
              <a:off x="7975100" y="3684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" name="Cube 11"/>
            <p:cNvSpPr/>
            <p:nvPr/>
          </p:nvSpPr>
          <p:spPr>
            <a:xfrm>
              <a:off x="5926667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" name="Cube 12"/>
            <p:cNvSpPr/>
            <p:nvPr/>
          </p:nvSpPr>
          <p:spPr>
            <a:xfrm>
              <a:off x="6442138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" name="Cube 13"/>
            <p:cNvSpPr/>
            <p:nvPr/>
          </p:nvSpPr>
          <p:spPr>
            <a:xfrm>
              <a:off x="694416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" name="Cube 14"/>
            <p:cNvSpPr/>
            <p:nvPr/>
          </p:nvSpPr>
          <p:spPr>
            <a:xfrm>
              <a:off x="7459629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" name="Cube 15"/>
            <p:cNvSpPr/>
            <p:nvPr/>
          </p:nvSpPr>
          <p:spPr>
            <a:xfrm>
              <a:off x="7975100" y="3173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" name="Cube 16"/>
            <p:cNvSpPr/>
            <p:nvPr/>
          </p:nvSpPr>
          <p:spPr>
            <a:xfrm>
              <a:off x="5926667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" name="Cube 17"/>
            <p:cNvSpPr/>
            <p:nvPr/>
          </p:nvSpPr>
          <p:spPr>
            <a:xfrm>
              <a:off x="6442138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" name="Cube 18"/>
            <p:cNvSpPr/>
            <p:nvPr/>
          </p:nvSpPr>
          <p:spPr>
            <a:xfrm>
              <a:off x="694416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0" name="Cube 19"/>
            <p:cNvSpPr/>
            <p:nvPr/>
          </p:nvSpPr>
          <p:spPr>
            <a:xfrm>
              <a:off x="7459629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1" name="Cube 20"/>
            <p:cNvSpPr/>
            <p:nvPr/>
          </p:nvSpPr>
          <p:spPr>
            <a:xfrm>
              <a:off x="7975100" y="2662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2" name="Cube 21"/>
            <p:cNvSpPr/>
            <p:nvPr/>
          </p:nvSpPr>
          <p:spPr>
            <a:xfrm>
              <a:off x="5926667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3" name="Cube 22"/>
            <p:cNvSpPr/>
            <p:nvPr/>
          </p:nvSpPr>
          <p:spPr>
            <a:xfrm>
              <a:off x="6442138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4" name="Cube 23"/>
            <p:cNvSpPr/>
            <p:nvPr/>
          </p:nvSpPr>
          <p:spPr>
            <a:xfrm>
              <a:off x="6944160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5" name="Cube 24"/>
            <p:cNvSpPr/>
            <p:nvPr/>
          </p:nvSpPr>
          <p:spPr>
            <a:xfrm>
              <a:off x="7459629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6" name="Cube 25"/>
            <p:cNvSpPr/>
            <p:nvPr/>
          </p:nvSpPr>
          <p:spPr>
            <a:xfrm>
              <a:off x="7975100" y="21515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7" name="Cube 26"/>
            <p:cNvSpPr/>
            <p:nvPr/>
          </p:nvSpPr>
          <p:spPr>
            <a:xfrm>
              <a:off x="5926667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6442138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9" name="Cube 28"/>
            <p:cNvSpPr/>
            <p:nvPr/>
          </p:nvSpPr>
          <p:spPr>
            <a:xfrm>
              <a:off x="6944160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7459629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1" name="Cube 30"/>
            <p:cNvSpPr/>
            <p:nvPr/>
          </p:nvSpPr>
          <p:spPr>
            <a:xfrm>
              <a:off x="7975100" y="16405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89" name="Cube 88"/>
            <p:cNvSpPr/>
            <p:nvPr/>
          </p:nvSpPr>
          <p:spPr>
            <a:xfrm>
              <a:off x="5746378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0" name="Cube 89"/>
            <p:cNvSpPr/>
            <p:nvPr/>
          </p:nvSpPr>
          <p:spPr>
            <a:xfrm>
              <a:off x="6261847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1" name="Cube 90"/>
            <p:cNvSpPr/>
            <p:nvPr/>
          </p:nvSpPr>
          <p:spPr>
            <a:xfrm>
              <a:off x="676387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2" name="Cube 91"/>
            <p:cNvSpPr/>
            <p:nvPr/>
          </p:nvSpPr>
          <p:spPr>
            <a:xfrm>
              <a:off x="7279340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3" name="Cube 92"/>
            <p:cNvSpPr/>
            <p:nvPr/>
          </p:nvSpPr>
          <p:spPr>
            <a:xfrm>
              <a:off x="7794812" y="3877237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4" name="Cube 93"/>
            <p:cNvSpPr/>
            <p:nvPr/>
          </p:nvSpPr>
          <p:spPr>
            <a:xfrm>
              <a:off x="5746378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5" name="Cube 94"/>
            <p:cNvSpPr/>
            <p:nvPr/>
          </p:nvSpPr>
          <p:spPr>
            <a:xfrm>
              <a:off x="6261847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6" name="Cube 95"/>
            <p:cNvSpPr/>
            <p:nvPr/>
          </p:nvSpPr>
          <p:spPr>
            <a:xfrm>
              <a:off x="676387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7" name="Cube 96"/>
            <p:cNvSpPr/>
            <p:nvPr/>
          </p:nvSpPr>
          <p:spPr>
            <a:xfrm>
              <a:off x="7279340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8" name="Cube 97"/>
            <p:cNvSpPr/>
            <p:nvPr/>
          </p:nvSpPr>
          <p:spPr>
            <a:xfrm>
              <a:off x="7794812" y="336624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9" name="Cube 98"/>
            <p:cNvSpPr/>
            <p:nvPr/>
          </p:nvSpPr>
          <p:spPr>
            <a:xfrm>
              <a:off x="5746378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0" name="Cube 99"/>
            <p:cNvSpPr/>
            <p:nvPr/>
          </p:nvSpPr>
          <p:spPr>
            <a:xfrm>
              <a:off x="6261847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1" name="Cube 100"/>
            <p:cNvSpPr/>
            <p:nvPr/>
          </p:nvSpPr>
          <p:spPr>
            <a:xfrm>
              <a:off x="676387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2" name="Cube 101"/>
            <p:cNvSpPr/>
            <p:nvPr/>
          </p:nvSpPr>
          <p:spPr>
            <a:xfrm>
              <a:off x="7279340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3" name="Cube 102"/>
            <p:cNvSpPr/>
            <p:nvPr/>
          </p:nvSpPr>
          <p:spPr>
            <a:xfrm>
              <a:off x="7794812" y="285526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4" name="Cube 103"/>
            <p:cNvSpPr/>
            <p:nvPr/>
          </p:nvSpPr>
          <p:spPr>
            <a:xfrm>
              <a:off x="5746378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5" name="Cube 104"/>
            <p:cNvSpPr/>
            <p:nvPr/>
          </p:nvSpPr>
          <p:spPr>
            <a:xfrm>
              <a:off x="6261847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6" name="Cube 105"/>
            <p:cNvSpPr/>
            <p:nvPr/>
          </p:nvSpPr>
          <p:spPr>
            <a:xfrm>
              <a:off x="676387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7" name="Cube 106"/>
            <p:cNvSpPr/>
            <p:nvPr/>
          </p:nvSpPr>
          <p:spPr>
            <a:xfrm>
              <a:off x="7279340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8" name="Cube 107"/>
            <p:cNvSpPr/>
            <p:nvPr/>
          </p:nvSpPr>
          <p:spPr>
            <a:xfrm>
              <a:off x="7794812" y="234427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9" name="Cube 108"/>
            <p:cNvSpPr/>
            <p:nvPr/>
          </p:nvSpPr>
          <p:spPr>
            <a:xfrm>
              <a:off x="5746378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0" name="Cube 109"/>
            <p:cNvSpPr/>
            <p:nvPr/>
          </p:nvSpPr>
          <p:spPr>
            <a:xfrm>
              <a:off x="6261847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1" name="Cube 110"/>
            <p:cNvSpPr/>
            <p:nvPr/>
          </p:nvSpPr>
          <p:spPr>
            <a:xfrm>
              <a:off x="6763870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2" name="Cube 111"/>
            <p:cNvSpPr/>
            <p:nvPr/>
          </p:nvSpPr>
          <p:spPr>
            <a:xfrm>
              <a:off x="7279340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3" name="Cube 112"/>
            <p:cNvSpPr/>
            <p:nvPr/>
          </p:nvSpPr>
          <p:spPr>
            <a:xfrm>
              <a:off x="7794812" y="183328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5" name="Cube 114"/>
            <p:cNvSpPr/>
            <p:nvPr/>
          </p:nvSpPr>
          <p:spPr>
            <a:xfrm>
              <a:off x="5558119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6" name="Cube 115"/>
            <p:cNvSpPr/>
            <p:nvPr/>
          </p:nvSpPr>
          <p:spPr>
            <a:xfrm>
              <a:off x="6073591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7" name="Cube 116"/>
            <p:cNvSpPr/>
            <p:nvPr/>
          </p:nvSpPr>
          <p:spPr>
            <a:xfrm>
              <a:off x="657561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8" name="Cube 117"/>
            <p:cNvSpPr/>
            <p:nvPr/>
          </p:nvSpPr>
          <p:spPr>
            <a:xfrm>
              <a:off x="7091083" y="406549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9" name="Cube 118"/>
            <p:cNvSpPr/>
            <p:nvPr/>
          </p:nvSpPr>
          <p:spPr>
            <a:xfrm>
              <a:off x="7606552" y="4065496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0" name="Cube 119"/>
            <p:cNvSpPr/>
            <p:nvPr/>
          </p:nvSpPr>
          <p:spPr>
            <a:xfrm>
              <a:off x="5558119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1" name="Cube 120"/>
            <p:cNvSpPr/>
            <p:nvPr/>
          </p:nvSpPr>
          <p:spPr>
            <a:xfrm>
              <a:off x="6073591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2" name="Cube 121"/>
            <p:cNvSpPr/>
            <p:nvPr/>
          </p:nvSpPr>
          <p:spPr>
            <a:xfrm>
              <a:off x="657561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3" name="Cube 122"/>
            <p:cNvSpPr/>
            <p:nvPr/>
          </p:nvSpPr>
          <p:spPr>
            <a:xfrm>
              <a:off x="7091083" y="355450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4" name="Cube 123"/>
            <p:cNvSpPr/>
            <p:nvPr/>
          </p:nvSpPr>
          <p:spPr>
            <a:xfrm>
              <a:off x="7606552" y="3554508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5" name="Cube 124"/>
            <p:cNvSpPr/>
            <p:nvPr/>
          </p:nvSpPr>
          <p:spPr>
            <a:xfrm>
              <a:off x="5558119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6" name="Cube 125"/>
            <p:cNvSpPr/>
            <p:nvPr/>
          </p:nvSpPr>
          <p:spPr>
            <a:xfrm>
              <a:off x="6073591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7" name="Cube 126"/>
            <p:cNvSpPr/>
            <p:nvPr/>
          </p:nvSpPr>
          <p:spPr>
            <a:xfrm>
              <a:off x="657561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8" name="Cube 127"/>
            <p:cNvSpPr/>
            <p:nvPr/>
          </p:nvSpPr>
          <p:spPr>
            <a:xfrm>
              <a:off x="7091083" y="304352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9" name="Cube 128"/>
            <p:cNvSpPr/>
            <p:nvPr/>
          </p:nvSpPr>
          <p:spPr>
            <a:xfrm>
              <a:off x="7606552" y="3043520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0" name="Cube 129"/>
            <p:cNvSpPr/>
            <p:nvPr/>
          </p:nvSpPr>
          <p:spPr>
            <a:xfrm>
              <a:off x="5558119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1" name="Cube 130"/>
            <p:cNvSpPr/>
            <p:nvPr/>
          </p:nvSpPr>
          <p:spPr>
            <a:xfrm>
              <a:off x="6073591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2" name="Cube 131"/>
            <p:cNvSpPr/>
            <p:nvPr/>
          </p:nvSpPr>
          <p:spPr>
            <a:xfrm>
              <a:off x="657561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3" name="Cube 132"/>
            <p:cNvSpPr/>
            <p:nvPr/>
          </p:nvSpPr>
          <p:spPr>
            <a:xfrm>
              <a:off x="7091083" y="2532530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4" name="Cube 133"/>
            <p:cNvSpPr/>
            <p:nvPr/>
          </p:nvSpPr>
          <p:spPr>
            <a:xfrm>
              <a:off x="7606552" y="2532530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5" name="Cube 134"/>
            <p:cNvSpPr/>
            <p:nvPr/>
          </p:nvSpPr>
          <p:spPr>
            <a:xfrm>
              <a:off x="5558119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6" name="Cube 135"/>
            <p:cNvSpPr/>
            <p:nvPr/>
          </p:nvSpPr>
          <p:spPr>
            <a:xfrm>
              <a:off x="6073591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7" name="Cube 136"/>
            <p:cNvSpPr/>
            <p:nvPr/>
          </p:nvSpPr>
          <p:spPr>
            <a:xfrm>
              <a:off x="6575613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8" name="Cube 137"/>
            <p:cNvSpPr/>
            <p:nvPr/>
          </p:nvSpPr>
          <p:spPr>
            <a:xfrm>
              <a:off x="7091083" y="202154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9" name="Cube 138"/>
            <p:cNvSpPr/>
            <p:nvPr/>
          </p:nvSpPr>
          <p:spPr>
            <a:xfrm>
              <a:off x="7606552" y="2021542"/>
              <a:ext cx="645457" cy="645457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1" name="Cube 140"/>
            <p:cNvSpPr/>
            <p:nvPr/>
          </p:nvSpPr>
          <p:spPr>
            <a:xfrm>
              <a:off x="5369862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2" name="Cube 141"/>
            <p:cNvSpPr/>
            <p:nvPr/>
          </p:nvSpPr>
          <p:spPr>
            <a:xfrm>
              <a:off x="5885331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3" name="Cube 142"/>
            <p:cNvSpPr/>
            <p:nvPr/>
          </p:nvSpPr>
          <p:spPr>
            <a:xfrm>
              <a:off x="6387355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4" name="Cube 143"/>
            <p:cNvSpPr/>
            <p:nvPr/>
          </p:nvSpPr>
          <p:spPr>
            <a:xfrm>
              <a:off x="6902824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5" name="Cube 144"/>
            <p:cNvSpPr/>
            <p:nvPr/>
          </p:nvSpPr>
          <p:spPr>
            <a:xfrm>
              <a:off x="7418296" y="423681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6" name="Cube 145"/>
            <p:cNvSpPr/>
            <p:nvPr/>
          </p:nvSpPr>
          <p:spPr>
            <a:xfrm>
              <a:off x="5369862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7" name="Cube 146"/>
            <p:cNvSpPr/>
            <p:nvPr/>
          </p:nvSpPr>
          <p:spPr>
            <a:xfrm>
              <a:off x="5885331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8" name="Cube 147"/>
            <p:cNvSpPr/>
            <p:nvPr/>
          </p:nvSpPr>
          <p:spPr>
            <a:xfrm>
              <a:off x="6387355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9" name="Cube 148"/>
            <p:cNvSpPr/>
            <p:nvPr/>
          </p:nvSpPr>
          <p:spPr>
            <a:xfrm>
              <a:off x="6902824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0" name="Cube 149"/>
            <p:cNvSpPr/>
            <p:nvPr/>
          </p:nvSpPr>
          <p:spPr>
            <a:xfrm>
              <a:off x="7418296" y="3725832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1" name="Cube 150"/>
            <p:cNvSpPr/>
            <p:nvPr/>
          </p:nvSpPr>
          <p:spPr>
            <a:xfrm>
              <a:off x="5369862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2" name="Cube 151"/>
            <p:cNvSpPr/>
            <p:nvPr/>
          </p:nvSpPr>
          <p:spPr>
            <a:xfrm>
              <a:off x="5885331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3" name="Cube 152"/>
            <p:cNvSpPr/>
            <p:nvPr/>
          </p:nvSpPr>
          <p:spPr>
            <a:xfrm>
              <a:off x="6387355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4" name="Cube 153"/>
            <p:cNvSpPr/>
            <p:nvPr/>
          </p:nvSpPr>
          <p:spPr>
            <a:xfrm>
              <a:off x="6902824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5" name="Cube 154"/>
            <p:cNvSpPr/>
            <p:nvPr/>
          </p:nvSpPr>
          <p:spPr>
            <a:xfrm>
              <a:off x="7418296" y="3214844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6" name="Cube 155"/>
            <p:cNvSpPr/>
            <p:nvPr/>
          </p:nvSpPr>
          <p:spPr>
            <a:xfrm>
              <a:off x="5369862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7" name="Cube 156"/>
            <p:cNvSpPr/>
            <p:nvPr/>
          </p:nvSpPr>
          <p:spPr>
            <a:xfrm>
              <a:off x="5885331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8" name="Cube 157"/>
            <p:cNvSpPr/>
            <p:nvPr/>
          </p:nvSpPr>
          <p:spPr>
            <a:xfrm>
              <a:off x="6387355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9" name="Cube 158"/>
            <p:cNvSpPr/>
            <p:nvPr/>
          </p:nvSpPr>
          <p:spPr>
            <a:xfrm>
              <a:off x="6902824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0" name="Cube 159"/>
            <p:cNvSpPr/>
            <p:nvPr/>
          </p:nvSpPr>
          <p:spPr>
            <a:xfrm>
              <a:off x="7418296" y="2703856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1" name="Cube 160"/>
            <p:cNvSpPr/>
            <p:nvPr/>
          </p:nvSpPr>
          <p:spPr>
            <a:xfrm>
              <a:off x="5369862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2" name="Cube 161"/>
            <p:cNvSpPr/>
            <p:nvPr/>
          </p:nvSpPr>
          <p:spPr>
            <a:xfrm>
              <a:off x="5885331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3" name="Cube 162"/>
            <p:cNvSpPr/>
            <p:nvPr/>
          </p:nvSpPr>
          <p:spPr>
            <a:xfrm>
              <a:off x="6387355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4" name="Cube 163"/>
            <p:cNvSpPr/>
            <p:nvPr/>
          </p:nvSpPr>
          <p:spPr>
            <a:xfrm>
              <a:off x="6902824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5" name="Cube 164"/>
            <p:cNvSpPr/>
            <p:nvPr/>
          </p:nvSpPr>
          <p:spPr>
            <a:xfrm>
              <a:off x="7418296" y="2192868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7" name="Cube 166"/>
            <p:cNvSpPr/>
            <p:nvPr/>
          </p:nvSpPr>
          <p:spPr>
            <a:xfrm>
              <a:off x="518160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8" name="Cube 167"/>
            <p:cNvSpPr/>
            <p:nvPr/>
          </p:nvSpPr>
          <p:spPr>
            <a:xfrm>
              <a:off x="5697074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9" name="Cube 168"/>
            <p:cNvSpPr/>
            <p:nvPr/>
          </p:nvSpPr>
          <p:spPr>
            <a:xfrm>
              <a:off x="6199097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0" name="Cube 169"/>
            <p:cNvSpPr/>
            <p:nvPr/>
          </p:nvSpPr>
          <p:spPr>
            <a:xfrm>
              <a:off x="6714567" y="4425079"/>
              <a:ext cx="645457" cy="645457"/>
            </a:xfrm>
            <a:prstGeom prst="cub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1" name="Cube 170"/>
            <p:cNvSpPr/>
            <p:nvPr/>
          </p:nvSpPr>
          <p:spPr>
            <a:xfrm>
              <a:off x="7230036" y="442507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2" name="Cube 171"/>
            <p:cNvSpPr/>
            <p:nvPr/>
          </p:nvSpPr>
          <p:spPr>
            <a:xfrm>
              <a:off x="518160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3" name="Cube 172"/>
            <p:cNvSpPr/>
            <p:nvPr/>
          </p:nvSpPr>
          <p:spPr>
            <a:xfrm>
              <a:off x="5697074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4" name="Cube 173"/>
            <p:cNvSpPr/>
            <p:nvPr/>
          </p:nvSpPr>
          <p:spPr>
            <a:xfrm>
              <a:off x="6199097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5" name="Cube 174"/>
            <p:cNvSpPr/>
            <p:nvPr/>
          </p:nvSpPr>
          <p:spPr>
            <a:xfrm>
              <a:off x="6714567" y="3914089"/>
              <a:ext cx="645457" cy="645457"/>
            </a:xfrm>
            <a:prstGeom prst="cub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6" name="Cube 175"/>
            <p:cNvSpPr/>
            <p:nvPr/>
          </p:nvSpPr>
          <p:spPr>
            <a:xfrm>
              <a:off x="7230036" y="3914089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7" name="Cube 176"/>
            <p:cNvSpPr/>
            <p:nvPr/>
          </p:nvSpPr>
          <p:spPr>
            <a:xfrm>
              <a:off x="518160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8" name="Cube 177"/>
            <p:cNvSpPr/>
            <p:nvPr/>
          </p:nvSpPr>
          <p:spPr>
            <a:xfrm>
              <a:off x="5697074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9" name="Cube 178"/>
            <p:cNvSpPr/>
            <p:nvPr/>
          </p:nvSpPr>
          <p:spPr>
            <a:xfrm>
              <a:off x="6199097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0" name="Cube 179"/>
            <p:cNvSpPr/>
            <p:nvPr/>
          </p:nvSpPr>
          <p:spPr>
            <a:xfrm>
              <a:off x="6714567" y="3403101"/>
              <a:ext cx="645457" cy="645457"/>
            </a:xfrm>
            <a:prstGeom prst="cub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1" name="Cube 180"/>
            <p:cNvSpPr/>
            <p:nvPr/>
          </p:nvSpPr>
          <p:spPr>
            <a:xfrm>
              <a:off x="7230036" y="3403101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2" name="Cube 181"/>
            <p:cNvSpPr/>
            <p:nvPr/>
          </p:nvSpPr>
          <p:spPr>
            <a:xfrm>
              <a:off x="5181604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3" name="Cube 182"/>
            <p:cNvSpPr/>
            <p:nvPr/>
          </p:nvSpPr>
          <p:spPr>
            <a:xfrm>
              <a:off x="5697074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4" name="Cube 183"/>
            <p:cNvSpPr/>
            <p:nvPr/>
          </p:nvSpPr>
          <p:spPr>
            <a:xfrm>
              <a:off x="6199097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5" name="Cube 184"/>
            <p:cNvSpPr/>
            <p:nvPr/>
          </p:nvSpPr>
          <p:spPr>
            <a:xfrm>
              <a:off x="6714567" y="2892113"/>
              <a:ext cx="645457" cy="645457"/>
            </a:xfrm>
            <a:prstGeom prst="cub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6" name="Cube 185"/>
            <p:cNvSpPr/>
            <p:nvPr/>
          </p:nvSpPr>
          <p:spPr>
            <a:xfrm>
              <a:off x="7230036" y="2892113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7" name="Cube 186"/>
            <p:cNvSpPr/>
            <p:nvPr/>
          </p:nvSpPr>
          <p:spPr>
            <a:xfrm>
              <a:off x="518160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8" name="Cube 187"/>
            <p:cNvSpPr/>
            <p:nvPr/>
          </p:nvSpPr>
          <p:spPr>
            <a:xfrm>
              <a:off x="5697074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9" name="Cube 188"/>
            <p:cNvSpPr/>
            <p:nvPr/>
          </p:nvSpPr>
          <p:spPr>
            <a:xfrm>
              <a:off x="6199097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0" name="Cube 189"/>
            <p:cNvSpPr/>
            <p:nvPr/>
          </p:nvSpPr>
          <p:spPr>
            <a:xfrm>
              <a:off x="6714567" y="2381125"/>
              <a:ext cx="645457" cy="645457"/>
            </a:xfrm>
            <a:prstGeom prst="cub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1" name="Cube 190"/>
            <p:cNvSpPr/>
            <p:nvPr/>
          </p:nvSpPr>
          <p:spPr>
            <a:xfrm>
              <a:off x="7230036" y="2381125"/>
              <a:ext cx="645457" cy="64545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72352" y="2186206"/>
              <a:ext cx="3262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X = </a:t>
              </a:r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np.ones</a:t>
              </a:r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((5,5,5))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A = X[1,:,:]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B = X[:,2,:]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C = X[:,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4,2]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83743" y="336624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045702" y="517263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51517" y="455406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dim2</a:t>
              </a: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155142" y="1089213"/>
              <a:ext cx="0" cy="46661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8315265" cy="4666128"/>
            <a:chOff x="672352" y="1089214"/>
            <a:chExt cx="8315265" cy="4666128"/>
          </a:xfrm>
        </p:grpSpPr>
        <p:sp>
          <p:nvSpPr>
            <p:cNvPr id="5" name="Cube 4"/>
            <p:cNvSpPr/>
            <p:nvPr/>
          </p:nvSpPr>
          <p:spPr>
            <a:xfrm>
              <a:off x="5926669" y="3684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6" name="Cube 5"/>
            <p:cNvSpPr/>
            <p:nvPr/>
          </p:nvSpPr>
          <p:spPr>
            <a:xfrm>
              <a:off x="6442141" y="3684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7" name="Cube 6"/>
            <p:cNvSpPr/>
            <p:nvPr/>
          </p:nvSpPr>
          <p:spPr>
            <a:xfrm>
              <a:off x="6944163" y="3684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" name="Cube 8"/>
            <p:cNvSpPr/>
            <p:nvPr/>
          </p:nvSpPr>
          <p:spPr>
            <a:xfrm>
              <a:off x="7459633" y="3684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" name="Cube 9"/>
            <p:cNvSpPr/>
            <p:nvPr/>
          </p:nvSpPr>
          <p:spPr>
            <a:xfrm>
              <a:off x="7975103" y="3684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" name="Cube 11"/>
            <p:cNvSpPr/>
            <p:nvPr/>
          </p:nvSpPr>
          <p:spPr>
            <a:xfrm>
              <a:off x="5926669" y="3173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" name="Cube 12"/>
            <p:cNvSpPr/>
            <p:nvPr/>
          </p:nvSpPr>
          <p:spPr>
            <a:xfrm>
              <a:off x="6442141" y="3173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" name="Cube 13"/>
            <p:cNvSpPr/>
            <p:nvPr/>
          </p:nvSpPr>
          <p:spPr>
            <a:xfrm>
              <a:off x="6944163" y="3173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" name="Cube 14"/>
            <p:cNvSpPr/>
            <p:nvPr/>
          </p:nvSpPr>
          <p:spPr>
            <a:xfrm>
              <a:off x="7459633" y="3173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" name="Cube 15"/>
            <p:cNvSpPr/>
            <p:nvPr/>
          </p:nvSpPr>
          <p:spPr>
            <a:xfrm>
              <a:off x="7975103" y="3173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" name="Cube 16"/>
            <p:cNvSpPr/>
            <p:nvPr/>
          </p:nvSpPr>
          <p:spPr>
            <a:xfrm>
              <a:off x="5926669" y="2662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" name="Cube 17"/>
            <p:cNvSpPr/>
            <p:nvPr/>
          </p:nvSpPr>
          <p:spPr>
            <a:xfrm>
              <a:off x="6442141" y="2662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" name="Cube 18"/>
            <p:cNvSpPr/>
            <p:nvPr/>
          </p:nvSpPr>
          <p:spPr>
            <a:xfrm>
              <a:off x="6944163" y="2662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0" name="Cube 19"/>
            <p:cNvSpPr/>
            <p:nvPr/>
          </p:nvSpPr>
          <p:spPr>
            <a:xfrm>
              <a:off x="7459633" y="2662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1" name="Cube 20"/>
            <p:cNvSpPr/>
            <p:nvPr/>
          </p:nvSpPr>
          <p:spPr>
            <a:xfrm>
              <a:off x="7975103" y="2662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2" name="Cube 21"/>
            <p:cNvSpPr/>
            <p:nvPr/>
          </p:nvSpPr>
          <p:spPr>
            <a:xfrm>
              <a:off x="5926669" y="21515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3" name="Cube 22"/>
            <p:cNvSpPr/>
            <p:nvPr/>
          </p:nvSpPr>
          <p:spPr>
            <a:xfrm>
              <a:off x="6442141" y="21515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4" name="Cube 23"/>
            <p:cNvSpPr/>
            <p:nvPr/>
          </p:nvSpPr>
          <p:spPr>
            <a:xfrm>
              <a:off x="6944163" y="21515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5" name="Cube 24"/>
            <p:cNvSpPr/>
            <p:nvPr/>
          </p:nvSpPr>
          <p:spPr>
            <a:xfrm>
              <a:off x="7459633" y="21515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6" name="Cube 25"/>
            <p:cNvSpPr/>
            <p:nvPr/>
          </p:nvSpPr>
          <p:spPr>
            <a:xfrm>
              <a:off x="7975103" y="21515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7" name="Cube 26"/>
            <p:cNvSpPr/>
            <p:nvPr/>
          </p:nvSpPr>
          <p:spPr>
            <a:xfrm>
              <a:off x="5926669" y="16405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6442141" y="16405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9" name="Cube 28"/>
            <p:cNvSpPr/>
            <p:nvPr/>
          </p:nvSpPr>
          <p:spPr>
            <a:xfrm>
              <a:off x="6944163" y="16405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7459633" y="16405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1" name="Cube 30"/>
            <p:cNvSpPr/>
            <p:nvPr/>
          </p:nvSpPr>
          <p:spPr>
            <a:xfrm>
              <a:off x="7975103" y="16405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89" name="Cube 88"/>
            <p:cNvSpPr/>
            <p:nvPr/>
          </p:nvSpPr>
          <p:spPr>
            <a:xfrm>
              <a:off x="5746381" y="387723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0" name="Cube 89"/>
            <p:cNvSpPr/>
            <p:nvPr/>
          </p:nvSpPr>
          <p:spPr>
            <a:xfrm>
              <a:off x="6261849" y="387723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1" name="Cube 90"/>
            <p:cNvSpPr/>
            <p:nvPr/>
          </p:nvSpPr>
          <p:spPr>
            <a:xfrm>
              <a:off x="6763873" y="387723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2" name="Cube 91"/>
            <p:cNvSpPr/>
            <p:nvPr/>
          </p:nvSpPr>
          <p:spPr>
            <a:xfrm>
              <a:off x="7279343" y="387723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3" name="Cube 92"/>
            <p:cNvSpPr/>
            <p:nvPr/>
          </p:nvSpPr>
          <p:spPr>
            <a:xfrm>
              <a:off x="7794814" y="387723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4" name="Cube 93"/>
            <p:cNvSpPr/>
            <p:nvPr/>
          </p:nvSpPr>
          <p:spPr>
            <a:xfrm>
              <a:off x="5746381" y="336624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5" name="Cube 94"/>
            <p:cNvSpPr/>
            <p:nvPr/>
          </p:nvSpPr>
          <p:spPr>
            <a:xfrm>
              <a:off x="6261849" y="336624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6" name="Cube 95"/>
            <p:cNvSpPr/>
            <p:nvPr/>
          </p:nvSpPr>
          <p:spPr>
            <a:xfrm>
              <a:off x="6763873" y="336624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7" name="Cube 96"/>
            <p:cNvSpPr/>
            <p:nvPr/>
          </p:nvSpPr>
          <p:spPr>
            <a:xfrm>
              <a:off x="7279343" y="336624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8" name="Cube 97"/>
            <p:cNvSpPr/>
            <p:nvPr/>
          </p:nvSpPr>
          <p:spPr>
            <a:xfrm>
              <a:off x="7794814" y="336624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99" name="Cube 98"/>
            <p:cNvSpPr/>
            <p:nvPr/>
          </p:nvSpPr>
          <p:spPr>
            <a:xfrm>
              <a:off x="5746381" y="285526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0" name="Cube 99"/>
            <p:cNvSpPr/>
            <p:nvPr/>
          </p:nvSpPr>
          <p:spPr>
            <a:xfrm>
              <a:off x="6261849" y="285526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1" name="Cube 100"/>
            <p:cNvSpPr/>
            <p:nvPr/>
          </p:nvSpPr>
          <p:spPr>
            <a:xfrm>
              <a:off x="6763873" y="285526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2" name="Cube 101"/>
            <p:cNvSpPr/>
            <p:nvPr/>
          </p:nvSpPr>
          <p:spPr>
            <a:xfrm>
              <a:off x="7279343" y="285526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3" name="Cube 102"/>
            <p:cNvSpPr/>
            <p:nvPr/>
          </p:nvSpPr>
          <p:spPr>
            <a:xfrm>
              <a:off x="7794814" y="285526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4" name="Cube 103"/>
            <p:cNvSpPr/>
            <p:nvPr/>
          </p:nvSpPr>
          <p:spPr>
            <a:xfrm>
              <a:off x="5746381" y="234427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5" name="Cube 104"/>
            <p:cNvSpPr/>
            <p:nvPr/>
          </p:nvSpPr>
          <p:spPr>
            <a:xfrm>
              <a:off x="6261849" y="234427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6" name="Cube 105"/>
            <p:cNvSpPr/>
            <p:nvPr/>
          </p:nvSpPr>
          <p:spPr>
            <a:xfrm>
              <a:off x="6763873" y="234427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7" name="Cube 106"/>
            <p:cNvSpPr/>
            <p:nvPr/>
          </p:nvSpPr>
          <p:spPr>
            <a:xfrm>
              <a:off x="7279343" y="234427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8" name="Cube 107"/>
            <p:cNvSpPr/>
            <p:nvPr/>
          </p:nvSpPr>
          <p:spPr>
            <a:xfrm>
              <a:off x="7794814" y="234427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09" name="Cube 108"/>
            <p:cNvSpPr/>
            <p:nvPr/>
          </p:nvSpPr>
          <p:spPr>
            <a:xfrm>
              <a:off x="5746381" y="183328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0" name="Cube 109"/>
            <p:cNvSpPr/>
            <p:nvPr/>
          </p:nvSpPr>
          <p:spPr>
            <a:xfrm>
              <a:off x="6261849" y="183328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1" name="Cube 110"/>
            <p:cNvSpPr/>
            <p:nvPr/>
          </p:nvSpPr>
          <p:spPr>
            <a:xfrm>
              <a:off x="6763873" y="183328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2" name="Cube 111"/>
            <p:cNvSpPr/>
            <p:nvPr/>
          </p:nvSpPr>
          <p:spPr>
            <a:xfrm>
              <a:off x="7279343" y="183328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3" name="Cube 112"/>
            <p:cNvSpPr/>
            <p:nvPr/>
          </p:nvSpPr>
          <p:spPr>
            <a:xfrm>
              <a:off x="7794814" y="183328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5" name="Cube 114"/>
            <p:cNvSpPr/>
            <p:nvPr/>
          </p:nvSpPr>
          <p:spPr>
            <a:xfrm>
              <a:off x="5558121" y="4065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6" name="Cube 115"/>
            <p:cNvSpPr/>
            <p:nvPr/>
          </p:nvSpPr>
          <p:spPr>
            <a:xfrm>
              <a:off x="6073593" y="4065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7" name="Cube 116"/>
            <p:cNvSpPr/>
            <p:nvPr/>
          </p:nvSpPr>
          <p:spPr>
            <a:xfrm>
              <a:off x="6575614" y="4065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8" name="Cube 117"/>
            <p:cNvSpPr/>
            <p:nvPr/>
          </p:nvSpPr>
          <p:spPr>
            <a:xfrm>
              <a:off x="7091084" y="4065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19" name="Cube 118"/>
            <p:cNvSpPr/>
            <p:nvPr/>
          </p:nvSpPr>
          <p:spPr>
            <a:xfrm>
              <a:off x="7606554" y="406549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0" name="Cube 119"/>
            <p:cNvSpPr/>
            <p:nvPr/>
          </p:nvSpPr>
          <p:spPr>
            <a:xfrm>
              <a:off x="5558121" y="3554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1" name="Cube 120"/>
            <p:cNvSpPr/>
            <p:nvPr/>
          </p:nvSpPr>
          <p:spPr>
            <a:xfrm>
              <a:off x="6073593" y="3554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2" name="Cube 121"/>
            <p:cNvSpPr/>
            <p:nvPr/>
          </p:nvSpPr>
          <p:spPr>
            <a:xfrm>
              <a:off x="6575614" y="3554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3" name="Cube 122"/>
            <p:cNvSpPr/>
            <p:nvPr/>
          </p:nvSpPr>
          <p:spPr>
            <a:xfrm>
              <a:off x="7091084" y="3554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4" name="Cube 123"/>
            <p:cNvSpPr/>
            <p:nvPr/>
          </p:nvSpPr>
          <p:spPr>
            <a:xfrm>
              <a:off x="7606554" y="355450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5" name="Cube 124"/>
            <p:cNvSpPr/>
            <p:nvPr/>
          </p:nvSpPr>
          <p:spPr>
            <a:xfrm>
              <a:off x="5558121" y="3043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6" name="Cube 125"/>
            <p:cNvSpPr/>
            <p:nvPr/>
          </p:nvSpPr>
          <p:spPr>
            <a:xfrm>
              <a:off x="6073593" y="3043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7" name="Cube 126"/>
            <p:cNvSpPr/>
            <p:nvPr/>
          </p:nvSpPr>
          <p:spPr>
            <a:xfrm>
              <a:off x="6575614" y="3043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8" name="Cube 127"/>
            <p:cNvSpPr/>
            <p:nvPr/>
          </p:nvSpPr>
          <p:spPr>
            <a:xfrm>
              <a:off x="7091084" y="3043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29" name="Cube 128"/>
            <p:cNvSpPr/>
            <p:nvPr/>
          </p:nvSpPr>
          <p:spPr>
            <a:xfrm>
              <a:off x="7606554" y="304352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0" name="Cube 129"/>
            <p:cNvSpPr/>
            <p:nvPr/>
          </p:nvSpPr>
          <p:spPr>
            <a:xfrm>
              <a:off x="5558121" y="253253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1" name="Cube 130"/>
            <p:cNvSpPr/>
            <p:nvPr/>
          </p:nvSpPr>
          <p:spPr>
            <a:xfrm>
              <a:off x="6073593" y="253253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2" name="Cube 131"/>
            <p:cNvSpPr/>
            <p:nvPr/>
          </p:nvSpPr>
          <p:spPr>
            <a:xfrm>
              <a:off x="6575614" y="253253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3" name="Cube 132"/>
            <p:cNvSpPr/>
            <p:nvPr/>
          </p:nvSpPr>
          <p:spPr>
            <a:xfrm>
              <a:off x="7091084" y="253253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4" name="Cube 133"/>
            <p:cNvSpPr/>
            <p:nvPr/>
          </p:nvSpPr>
          <p:spPr>
            <a:xfrm>
              <a:off x="7606554" y="253253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5" name="Cube 134"/>
            <p:cNvSpPr/>
            <p:nvPr/>
          </p:nvSpPr>
          <p:spPr>
            <a:xfrm>
              <a:off x="5558121" y="202154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6" name="Cube 135"/>
            <p:cNvSpPr/>
            <p:nvPr/>
          </p:nvSpPr>
          <p:spPr>
            <a:xfrm>
              <a:off x="6073593" y="202154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7" name="Cube 136"/>
            <p:cNvSpPr/>
            <p:nvPr/>
          </p:nvSpPr>
          <p:spPr>
            <a:xfrm>
              <a:off x="6575614" y="202154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8" name="Cube 137"/>
            <p:cNvSpPr/>
            <p:nvPr/>
          </p:nvSpPr>
          <p:spPr>
            <a:xfrm>
              <a:off x="7091084" y="202154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39" name="Cube 138"/>
            <p:cNvSpPr/>
            <p:nvPr/>
          </p:nvSpPr>
          <p:spPr>
            <a:xfrm>
              <a:off x="7606554" y="202154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1" name="Cube 140"/>
            <p:cNvSpPr/>
            <p:nvPr/>
          </p:nvSpPr>
          <p:spPr>
            <a:xfrm>
              <a:off x="5369863" y="423682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2" name="Cube 141"/>
            <p:cNvSpPr/>
            <p:nvPr/>
          </p:nvSpPr>
          <p:spPr>
            <a:xfrm>
              <a:off x="5885333" y="423682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3" name="Cube 142"/>
            <p:cNvSpPr/>
            <p:nvPr/>
          </p:nvSpPr>
          <p:spPr>
            <a:xfrm>
              <a:off x="6387356" y="423682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4" name="Cube 143"/>
            <p:cNvSpPr/>
            <p:nvPr/>
          </p:nvSpPr>
          <p:spPr>
            <a:xfrm>
              <a:off x="6902824" y="423682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5" name="Cube 144"/>
            <p:cNvSpPr/>
            <p:nvPr/>
          </p:nvSpPr>
          <p:spPr>
            <a:xfrm>
              <a:off x="7418299" y="423682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6" name="Cube 145"/>
            <p:cNvSpPr/>
            <p:nvPr/>
          </p:nvSpPr>
          <p:spPr>
            <a:xfrm>
              <a:off x="5369863" y="37258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7" name="Cube 146"/>
            <p:cNvSpPr/>
            <p:nvPr/>
          </p:nvSpPr>
          <p:spPr>
            <a:xfrm>
              <a:off x="5885333" y="37258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8" name="Cube 147"/>
            <p:cNvSpPr/>
            <p:nvPr/>
          </p:nvSpPr>
          <p:spPr>
            <a:xfrm>
              <a:off x="6387356" y="37258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49" name="Cube 148"/>
            <p:cNvSpPr/>
            <p:nvPr/>
          </p:nvSpPr>
          <p:spPr>
            <a:xfrm>
              <a:off x="6902824" y="37258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0" name="Cube 149"/>
            <p:cNvSpPr/>
            <p:nvPr/>
          </p:nvSpPr>
          <p:spPr>
            <a:xfrm>
              <a:off x="7418299" y="372583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1" name="Cube 150"/>
            <p:cNvSpPr/>
            <p:nvPr/>
          </p:nvSpPr>
          <p:spPr>
            <a:xfrm>
              <a:off x="5369863" y="32148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2" name="Cube 151"/>
            <p:cNvSpPr/>
            <p:nvPr/>
          </p:nvSpPr>
          <p:spPr>
            <a:xfrm>
              <a:off x="5885333" y="32148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3" name="Cube 152"/>
            <p:cNvSpPr/>
            <p:nvPr/>
          </p:nvSpPr>
          <p:spPr>
            <a:xfrm>
              <a:off x="6387356" y="32148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4" name="Cube 153"/>
            <p:cNvSpPr/>
            <p:nvPr/>
          </p:nvSpPr>
          <p:spPr>
            <a:xfrm>
              <a:off x="6902824" y="32148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5" name="Cube 154"/>
            <p:cNvSpPr/>
            <p:nvPr/>
          </p:nvSpPr>
          <p:spPr>
            <a:xfrm>
              <a:off x="7418299" y="321484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6" name="Cube 155"/>
            <p:cNvSpPr/>
            <p:nvPr/>
          </p:nvSpPr>
          <p:spPr>
            <a:xfrm>
              <a:off x="5369863" y="270385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7" name="Cube 156"/>
            <p:cNvSpPr/>
            <p:nvPr/>
          </p:nvSpPr>
          <p:spPr>
            <a:xfrm>
              <a:off x="5885333" y="270385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8" name="Cube 157"/>
            <p:cNvSpPr/>
            <p:nvPr/>
          </p:nvSpPr>
          <p:spPr>
            <a:xfrm>
              <a:off x="6387356" y="270385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59" name="Cube 158"/>
            <p:cNvSpPr/>
            <p:nvPr/>
          </p:nvSpPr>
          <p:spPr>
            <a:xfrm>
              <a:off x="6902824" y="270385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0" name="Cube 159"/>
            <p:cNvSpPr/>
            <p:nvPr/>
          </p:nvSpPr>
          <p:spPr>
            <a:xfrm>
              <a:off x="7418299" y="270385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1" name="Cube 160"/>
            <p:cNvSpPr/>
            <p:nvPr/>
          </p:nvSpPr>
          <p:spPr>
            <a:xfrm>
              <a:off x="5369863" y="219286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2" name="Cube 161"/>
            <p:cNvSpPr/>
            <p:nvPr/>
          </p:nvSpPr>
          <p:spPr>
            <a:xfrm>
              <a:off x="5885333" y="219286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3" name="Cube 162"/>
            <p:cNvSpPr/>
            <p:nvPr/>
          </p:nvSpPr>
          <p:spPr>
            <a:xfrm>
              <a:off x="6387356" y="219286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4" name="Cube 163"/>
            <p:cNvSpPr/>
            <p:nvPr/>
          </p:nvSpPr>
          <p:spPr>
            <a:xfrm>
              <a:off x="6902824" y="219286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5" name="Cube 164"/>
            <p:cNvSpPr/>
            <p:nvPr/>
          </p:nvSpPr>
          <p:spPr>
            <a:xfrm>
              <a:off x="7418299" y="2192869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7" name="Cube 166"/>
            <p:cNvSpPr/>
            <p:nvPr/>
          </p:nvSpPr>
          <p:spPr>
            <a:xfrm>
              <a:off x="5181604" y="442508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8" name="Cube 167"/>
            <p:cNvSpPr/>
            <p:nvPr/>
          </p:nvSpPr>
          <p:spPr>
            <a:xfrm>
              <a:off x="5697076" y="4425081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69" name="Cube 168"/>
            <p:cNvSpPr/>
            <p:nvPr/>
          </p:nvSpPr>
          <p:spPr>
            <a:xfrm>
              <a:off x="6199099" y="442508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0" name="Cube 169"/>
            <p:cNvSpPr/>
            <p:nvPr/>
          </p:nvSpPr>
          <p:spPr>
            <a:xfrm>
              <a:off x="6714569" y="4425081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1" name="Cube 170"/>
            <p:cNvSpPr/>
            <p:nvPr/>
          </p:nvSpPr>
          <p:spPr>
            <a:xfrm>
              <a:off x="7230039" y="4425081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2" name="Cube 171"/>
            <p:cNvSpPr/>
            <p:nvPr/>
          </p:nvSpPr>
          <p:spPr>
            <a:xfrm>
              <a:off x="5181604" y="391409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3" name="Cube 172"/>
            <p:cNvSpPr/>
            <p:nvPr/>
          </p:nvSpPr>
          <p:spPr>
            <a:xfrm>
              <a:off x="5697076" y="391409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4" name="Cube 173"/>
            <p:cNvSpPr/>
            <p:nvPr/>
          </p:nvSpPr>
          <p:spPr>
            <a:xfrm>
              <a:off x="6199099" y="391409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5" name="Cube 174"/>
            <p:cNvSpPr/>
            <p:nvPr/>
          </p:nvSpPr>
          <p:spPr>
            <a:xfrm>
              <a:off x="6714569" y="391409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6" name="Cube 175"/>
            <p:cNvSpPr/>
            <p:nvPr/>
          </p:nvSpPr>
          <p:spPr>
            <a:xfrm>
              <a:off x="7230039" y="391409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7" name="Cube 176"/>
            <p:cNvSpPr/>
            <p:nvPr/>
          </p:nvSpPr>
          <p:spPr>
            <a:xfrm>
              <a:off x="5181604" y="340310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8" name="Cube 177"/>
            <p:cNvSpPr/>
            <p:nvPr/>
          </p:nvSpPr>
          <p:spPr>
            <a:xfrm>
              <a:off x="5697076" y="3403103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79" name="Cube 178"/>
            <p:cNvSpPr/>
            <p:nvPr/>
          </p:nvSpPr>
          <p:spPr>
            <a:xfrm>
              <a:off x="6199099" y="340310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0" name="Cube 179"/>
            <p:cNvSpPr/>
            <p:nvPr/>
          </p:nvSpPr>
          <p:spPr>
            <a:xfrm>
              <a:off x="6714569" y="3403103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1" name="Cube 180"/>
            <p:cNvSpPr/>
            <p:nvPr/>
          </p:nvSpPr>
          <p:spPr>
            <a:xfrm>
              <a:off x="7230039" y="3403103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2" name="Cube 181"/>
            <p:cNvSpPr/>
            <p:nvPr/>
          </p:nvSpPr>
          <p:spPr>
            <a:xfrm>
              <a:off x="5181604" y="289211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3" name="Cube 182"/>
            <p:cNvSpPr/>
            <p:nvPr/>
          </p:nvSpPr>
          <p:spPr>
            <a:xfrm>
              <a:off x="5697076" y="289211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4" name="Cube 183"/>
            <p:cNvSpPr/>
            <p:nvPr/>
          </p:nvSpPr>
          <p:spPr>
            <a:xfrm>
              <a:off x="6199099" y="289211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5" name="Cube 184"/>
            <p:cNvSpPr/>
            <p:nvPr/>
          </p:nvSpPr>
          <p:spPr>
            <a:xfrm>
              <a:off x="6714569" y="289211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6" name="Cube 185"/>
            <p:cNvSpPr/>
            <p:nvPr/>
          </p:nvSpPr>
          <p:spPr>
            <a:xfrm>
              <a:off x="7230039" y="2892114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7" name="Cube 186"/>
            <p:cNvSpPr/>
            <p:nvPr/>
          </p:nvSpPr>
          <p:spPr>
            <a:xfrm>
              <a:off x="5181604" y="238112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8" name="Cube 187"/>
            <p:cNvSpPr/>
            <p:nvPr/>
          </p:nvSpPr>
          <p:spPr>
            <a:xfrm>
              <a:off x="5697076" y="2381128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89" name="Cube 188"/>
            <p:cNvSpPr/>
            <p:nvPr/>
          </p:nvSpPr>
          <p:spPr>
            <a:xfrm>
              <a:off x="6199099" y="238112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0" name="Cube 189"/>
            <p:cNvSpPr/>
            <p:nvPr/>
          </p:nvSpPr>
          <p:spPr>
            <a:xfrm>
              <a:off x="6714569" y="2381128"/>
              <a:ext cx="645458" cy="645458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1" name="Cube 190"/>
            <p:cNvSpPr/>
            <p:nvPr/>
          </p:nvSpPr>
          <p:spPr>
            <a:xfrm>
              <a:off x="7230039" y="2381128"/>
              <a:ext cx="645458" cy="6454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72352" y="2186209"/>
              <a:ext cx="326243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X = </a:t>
              </a:r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np.ones</a:t>
              </a:r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((5,5,5))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A = X[1,:,:]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B = X[:,2,:]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C = X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[:,4,2]</a:t>
              </a: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D = X[::2,1::2,0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]</a:t>
              </a:r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83745" y="3366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045705" y="51726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51518" y="45540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charset="0"/>
                  <a:ea typeface="Courier" charset="0"/>
                  <a:cs typeface="Courier" charset="0"/>
                </a:rPr>
                <a:t>dim3</a:t>
              </a: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155142" y="1089214"/>
              <a:ext cx="0" cy="4666128"/>
            </a:xfrm>
            <a:prstGeom prst="line">
              <a:avLst/>
            </a:prstGeom>
            <a:ln w="444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28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254317" y="2595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5769789" y="2595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6271811" y="2595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6787281" y="2595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7302751" y="2595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5254317" y="2084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5769789" y="2084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6271811" y="2084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6787281" y="2084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7302751" y="2084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5254317" y="1573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5769789" y="1573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6271811" y="1573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6787281" y="1573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7302751" y="1573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5254317" y="10623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5769789" y="10623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6271811" y="10623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6787281" y="10623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6" name="Cube 25"/>
          <p:cNvSpPr/>
          <p:nvPr/>
        </p:nvSpPr>
        <p:spPr>
          <a:xfrm>
            <a:off x="7302751" y="10623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7" name="Cube 26"/>
          <p:cNvSpPr/>
          <p:nvPr/>
        </p:nvSpPr>
        <p:spPr>
          <a:xfrm>
            <a:off x="5254317" y="5513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8" name="Cube 27"/>
          <p:cNvSpPr/>
          <p:nvPr/>
        </p:nvSpPr>
        <p:spPr>
          <a:xfrm>
            <a:off x="5769789" y="5513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9" name="Cube 28"/>
          <p:cNvSpPr/>
          <p:nvPr/>
        </p:nvSpPr>
        <p:spPr>
          <a:xfrm>
            <a:off x="6271811" y="5513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0" name="Cube 29"/>
          <p:cNvSpPr/>
          <p:nvPr/>
        </p:nvSpPr>
        <p:spPr>
          <a:xfrm>
            <a:off x="6787281" y="5513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Cube 30"/>
          <p:cNvSpPr/>
          <p:nvPr/>
        </p:nvSpPr>
        <p:spPr>
          <a:xfrm>
            <a:off x="7302751" y="5513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9" name="Cube 88"/>
          <p:cNvSpPr/>
          <p:nvPr/>
        </p:nvSpPr>
        <p:spPr>
          <a:xfrm>
            <a:off x="5074029" y="27880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0" name="Cube 89"/>
          <p:cNvSpPr/>
          <p:nvPr/>
        </p:nvSpPr>
        <p:spPr>
          <a:xfrm>
            <a:off x="5589497" y="27880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1" name="Cube 90"/>
          <p:cNvSpPr/>
          <p:nvPr/>
        </p:nvSpPr>
        <p:spPr>
          <a:xfrm>
            <a:off x="6091521" y="27880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2" name="Cube 91"/>
          <p:cNvSpPr/>
          <p:nvPr/>
        </p:nvSpPr>
        <p:spPr>
          <a:xfrm>
            <a:off x="6606991" y="27880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3" name="Cube 92"/>
          <p:cNvSpPr/>
          <p:nvPr/>
        </p:nvSpPr>
        <p:spPr>
          <a:xfrm>
            <a:off x="7122462" y="27880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4" name="Cube 93"/>
          <p:cNvSpPr/>
          <p:nvPr/>
        </p:nvSpPr>
        <p:spPr>
          <a:xfrm>
            <a:off x="5074029" y="227703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5" name="Cube 94"/>
          <p:cNvSpPr/>
          <p:nvPr/>
        </p:nvSpPr>
        <p:spPr>
          <a:xfrm>
            <a:off x="5589497" y="227703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6" name="Cube 95"/>
          <p:cNvSpPr/>
          <p:nvPr/>
        </p:nvSpPr>
        <p:spPr>
          <a:xfrm>
            <a:off x="6091521" y="227703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7" name="Cube 96"/>
          <p:cNvSpPr/>
          <p:nvPr/>
        </p:nvSpPr>
        <p:spPr>
          <a:xfrm>
            <a:off x="6606991" y="227703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8" name="Cube 97"/>
          <p:cNvSpPr/>
          <p:nvPr/>
        </p:nvSpPr>
        <p:spPr>
          <a:xfrm>
            <a:off x="7122462" y="227703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9" name="Cube 98"/>
          <p:cNvSpPr/>
          <p:nvPr/>
        </p:nvSpPr>
        <p:spPr>
          <a:xfrm>
            <a:off x="5074029" y="1766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0" name="Cube 99"/>
          <p:cNvSpPr/>
          <p:nvPr/>
        </p:nvSpPr>
        <p:spPr>
          <a:xfrm>
            <a:off x="5589497" y="1766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1" name="Cube 100"/>
          <p:cNvSpPr/>
          <p:nvPr/>
        </p:nvSpPr>
        <p:spPr>
          <a:xfrm>
            <a:off x="6091521" y="1766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2" name="Cube 101"/>
          <p:cNvSpPr/>
          <p:nvPr/>
        </p:nvSpPr>
        <p:spPr>
          <a:xfrm>
            <a:off x="6606991" y="1766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3" name="Cube 102"/>
          <p:cNvSpPr/>
          <p:nvPr/>
        </p:nvSpPr>
        <p:spPr>
          <a:xfrm>
            <a:off x="7122462" y="1766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4" name="Cube 103"/>
          <p:cNvSpPr/>
          <p:nvPr/>
        </p:nvSpPr>
        <p:spPr>
          <a:xfrm>
            <a:off x="5074029" y="125506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5" name="Cube 104"/>
          <p:cNvSpPr/>
          <p:nvPr/>
        </p:nvSpPr>
        <p:spPr>
          <a:xfrm>
            <a:off x="5589497" y="125506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6" name="Cube 105"/>
          <p:cNvSpPr/>
          <p:nvPr/>
        </p:nvSpPr>
        <p:spPr>
          <a:xfrm>
            <a:off x="6091521" y="125506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7" name="Cube 106"/>
          <p:cNvSpPr/>
          <p:nvPr/>
        </p:nvSpPr>
        <p:spPr>
          <a:xfrm>
            <a:off x="6606991" y="125506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8" name="Cube 107"/>
          <p:cNvSpPr/>
          <p:nvPr/>
        </p:nvSpPr>
        <p:spPr>
          <a:xfrm>
            <a:off x="7122462" y="125506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9" name="Cube 108"/>
          <p:cNvSpPr/>
          <p:nvPr/>
        </p:nvSpPr>
        <p:spPr>
          <a:xfrm>
            <a:off x="5074029" y="74407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0" name="Cube 109"/>
          <p:cNvSpPr/>
          <p:nvPr/>
        </p:nvSpPr>
        <p:spPr>
          <a:xfrm>
            <a:off x="5589497" y="74407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1" name="Cube 110"/>
          <p:cNvSpPr/>
          <p:nvPr/>
        </p:nvSpPr>
        <p:spPr>
          <a:xfrm>
            <a:off x="6091521" y="74407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2" name="Cube 111"/>
          <p:cNvSpPr/>
          <p:nvPr/>
        </p:nvSpPr>
        <p:spPr>
          <a:xfrm>
            <a:off x="6606991" y="74407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3" name="Cube 112"/>
          <p:cNvSpPr/>
          <p:nvPr/>
        </p:nvSpPr>
        <p:spPr>
          <a:xfrm>
            <a:off x="7122462" y="74407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5" name="Cube 114"/>
          <p:cNvSpPr/>
          <p:nvPr/>
        </p:nvSpPr>
        <p:spPr>
          <a:xfrm>
            <a:off x="4885769" y="2976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6" name="Cube 115"/>
          <p:cNvSpPr/>
          <p:nvPr/>
        </p:nvSpPr>
        <p:spPr>
          <a:xfrm>
            <a:off x="5401241" y="2976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7" name="Cube 116"/>
          <p:cNvSpPr/>
          <p:nvPr/>
        </p:nvSpPr>
        <p:spPr>
          <a:xfrm>
            <a:off x="5903262" y="2976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8" name="Cube 117"/>
          <p:cNvSpPr/>
          <p:nvPr/>
        </p:nvSpPr>
        <p:spPr>
          <a:xfrm>
            <a:off x="6418732" y="2976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9" name="Cube 118"/>
          <p:cNvSpPr/>
          <p:nvPr/>
        </p:nvSpPr>
        <p:spPr>
          <a:xfrm>
            <a:off x="6934202" y="29762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0" name="Cube 119"/>
          <p:cNvSpPr/>
          <p:nvPr/>
        </p:nvSpPr>
        <p:spPr>
          <a:xfrm>
            <a:off x="4885769" y="2465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1" name="Cube 120"/>
          <p:cNvSpPr/>
          <p:nvPr/>
        </p:nvSpPr>
        <p:spPr>
          <a:xfrm>
            <a:off x="5401241" y="2465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2" name="Cube 121"/>
          <p:cNvSpPr/>
          <p:nvPr/>
        </p:nvSpPr>
        <p:spPr>
          <a:xfrm>
            <a:off x="5903262" y="2465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3" name="Cube 122"/>
          <p:cNvSpPr/>
          <p:nvPr/>
        </p:nvSpPr>
        <p:spPr>
          <a:xfrm>
            <a:off x="6418732" y="2465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4" name="Cube 123"/>
          <p:cNvSpPr/>
          <p:nvPr/>
        </p:nvSpPr>
        <p:spPr>
          <a:xfrm>
            <a:off x="6934202" y="246529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5" name="Cube 124"/>
          <p:cNvSpPr/>
          <p:nvPr/>
        </p:nvSpPr>
        <p:spPr>
          <a:xfrm>
            <a:off x="4885769" y="1954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6" name="Cube 125"/>
          <p:cNvSpPr/>
          <p:nvPr/>
        </p:nvSpPr>
        <p:spPr>
          <a:xfrm>
            <a:off x="5401241" y="1954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7" name="Cube 126"/>
          <p:cNvSpPr/>
          <p:nvPr/>
        </p:nvSpPr>
        <p:spPr>
          <a:xfrm>
            <a:off x="5903262" y="1954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8" name="Cube 127"/>
          <p:cNvSpPr/>
          <p:nvPr/>
        </p:nvSpPr>
        <p:spPr>
          <a:xfrm>
            <a:off x="6418732" y="1954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9" name="Cube 128"/>
          <p:cNvSpPr/>
          <p:nvPr/>
        </p:nvSpPr>
        <p:spPr>
          <a:xfrm>
            <a:off x="6934202" y="195430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0" name="Cube 129"/>
          <p:cNvSpPr/>
          <p:nvPr/>
        </p:nvSpPr>
        <p:spPr>
          <a:xfrm>
            <a:off x="4885769" y="14433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1" name="Cube 130"/>
          <p:cNvSpPr/>
          <p:nvPr/>
        </p:nvSpPr>
        <p:spPr>
          <a:xfrm>
            <a:off x="5401241" y="14433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2" name="Cube 131"/>
          <p:cNvSpPr/>
          <p:nvPr/>
        </p:nvSpPr>
        <p:spPr>
          <a:xfrm>
            <a:off x="5903262" y="14433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3" name="Cube 132"/>
          <p:cNvSpPr/>
          <p:nvPr/>
        </p:nvSpPr>
        <p:spPr>
          <a:xfrm>
            <a:off x="6418732" y="14433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4" name="Cube 133"/>
          <p:cNvSpPr/>
          <p:nvPr/>
        </p:nvSpPr>
        <p:spPr>
          <a:xfrm>
            <a:off x="6934202" y="144331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5" name="Cube 134"/>
          <p:cNvSpPr/>
          <p:nvPr/>
        </p:nvSpPr>
        <p:spPr>
          <a:xfrm>
            <a:off x="4885769" y="93232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6" name="Cube 135"/>
          <p:cNvSpPr/>
          <p:nvPr/>
        </p:nvSpPr>
        <p:spPr>
          <a:xfrm>
            <a:off x="5401241" y="93232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7" name="Cube 136"/>
          <p:cNvSpPr/>
          <p:nvPr/>
        </p:nvSpPr>
        <p:spPr>
          <a:xfrm>
            <a:off x="5903262" y="93232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8" name="Cube 137"/>
          <p:cNvSpPr/>
          <p:nvPr/>
        </p:nvSpPr>
        <p:spPr>
          <a:xfrm>
            <a:off x="6418732" y="93232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9" name="Cube 138"/>
          <p:cNvSpPr/>
          <p:nvPr/>
        </p:nvSpPr>
        <p:spPr>
          <a:xfrm>
            <a:off x="6934202" y="93232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1" name="Cube 140"/>
          <p:cNvSpPr/>
          <p:nvPr/>
        </p:nvSpPr>
        <p:spPr>
          <a:xfrm>
            <a:off x="4697511" y="314760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2" name="Cube 141"/>
          <p:cNvSpPr/>
          <p:nvPr/>
        </p:nvSpPr>
        <p:spPr>
          <a:xfrm>
            <a:off x="5212981" y="314760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3" name="Cube 142"/>
          <p:cNvSpPr/>
          <p:nvPr/>
        </p:nvSpPr>
        <p:spPr>
          <a:xfrm>
            <a:off x="5715004" y="314760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4" name="Cube 143"/>
          <p:cNvSpPr/>
          <p:nvPr/>
        </p:nvSpPr>
        <p:spPr>
          <a:xfrm>
            <a:off x="6230472" y="314760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5" name="Cube 144"/>
          <p:cNvSpPr/>
          <p:nvPr/>
        </p:nvSpPr>
        <p:spPr>
          <a:xfrm>
            <a:off x="6745947" y="314760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6" name="Cube 145"/>
          <p:cNvSpPr/>
          <p:nvPr/>
        </p:nvSpPr>
        <p:spPr>
          <a:xfrm>
            <a:off x="4697511" y="26366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7" name="Cube 146"/>
          <p:cNvSpPr/>
          <p:nvPr/>
        </p:nvSpPr>
        <p:spPr>
          <a:xfrm>
            <a:off x="5212981" y="26366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8" name="Cube 147"/>
          <p:cNvSpPr/>
          <p:nvPr/>
        </p:nvSpPr>
        <p:spPr>
          <a:xfrm>
            <a:off x="5715004" y="26366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9" name="Cube 148"/>
          <p:cNvSpPr/>
          <p:nvPr/>
        </p:nvSpPr>
        <p:spPr>
          <a:xfrm>
            <a:off x="6230472" y="26366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0" name="Cube 149"/>
          <p:cNvSpPr/>
          <p:nvPr/>
        </p:nvSpPr>
        <p:spPr>
          <a:xfrm>
            <a:off x="6745947" y="263662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1" name="Cube 150"/>
          <p:cNvSpPr/>
          <p:nvPr/>
        </p:nvSpPr>
        <p:spPr>
          <a:xfrm>
            <a:off x="4697511" y="21256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2" name="Cube 151"/>
          <p:cNvSpPr/>
          <p:nvPr/>
        </p:nvSpPr>
        <p:spPr>
          <a:xfrm>
            <a:off x="5212981" y="21256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3" name="Cube 152"/>
          <p:cNvSpPr/>
          <p:nvPr/>
        </p:nvSpPr>
        <p:spPr>
          <a:xfrm>
            <a:off x="5715004" y="21256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4" name="Cube 153"/>
          <p:cNvSpPr/>
          <p:nvPr/>
        </p:nvSpPr>
        <p:spPr>
          <a:xfrm>
            <a:off x="6230472" y="21256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5" name="Cube 154"/>
          <p:cNvSpPr/>
          <p:nvPr/>
        </p:nvSpPr>
        <p:spPr>
          <a:xfrm>
            <a:off x="6745947" y="21256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6" name="Cube 155"/>
          <p:cNvSpPr/>
          <p:nvPr/>
        </p:nvSpPr>
        <p:spPr>
          <a:xfrm>
            <a:off x="4697511" y="161464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7" name="Cube 156"/>
          <p:cNvSpPr/>
          <p:nvPr/>
        </p:nvSpPr>
        <p:spPr>
          <a:xfrm>
            <a:off x="5212981" y="161464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8" name="Cube 157"/>
          <p:cNvSpPr/>
          <p:nvPr/>
        </p:nvSpPr>
        <p:spPr>
          <a:xfrm>
            <a:off x="5715004" y="161464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9" name="Cube 158"/>
          <p:cNvSpPr/>
          <p:nvPr/>
        </p:nvSpPr>
        <p:spPr>
          <a:xfrm>
            <a:off x="6230472" y="161464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0" name="Cube 159"/>
          <p:cNvSpPr/>
          <p:nvPr/>
        </p:nvSpPr>
        <p:spPr>
          <a:xfrm>
            <a:off x="6745947" y="161464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1" name="Cube 160"/>
          <p:cNvSpPr/>
          <p:nvPr/>
        </p:nvSpPr>
        <p:spPr>
          <a:xfrm>
            <a:off x="4697511" y="11036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2" name="Cube 161"/>
          <p:cNvSpPr/>
          <p:nvPr/>
        </p:nvSpPr>
        <p:spPr>
          <a:xfrm>
            <a:off x="5212981" y="11036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3" name="Cube 162"/>
          <p:cNvSpPr/>
          <p:nvPr/>
        </p:nvSpPr>
        <p:spPr>
          <a:xfrm>
            <a:off x="5715004" y="11036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4" name="Cube 163"/>
          <p:cNvSpPr/>
          <p:nvPr/>
        </p:nvSpPr>
        <p:spPr>
          <a:xfrm>
            <a:off x="6230472" y="11036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5" name="Cube 164"/>
          <p:cNvSpPr/>
          <p:nvPr/>
        </p:nvSpPr>
        <p:spPr>
          <a:xfrm>
            <a:off x="6745947" y="110365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7" name="Cube 166"/>
          <p:cNvSpPr/>
          <p:nvPr/>
        </p:nvSpPr>
        <p:spPr>
          <a:xfrm>
            <a:off x="4509252" y="333586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8" name="Cube 167"/>
          <p:cNvSpPr/>
          <p:nvPr/>
        </p:nvSpPr>
        <p:spPr>
          <a:xfrm>
            <a:off x="5024724" y="333586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9" name="Cube 168"/>
          <p:cNvSpPr/>
          <p:nvPr/>
        </p:nvSpPr>
        <p:spPr>
          <a:xfrm>
            <a:off x="5526747" y="333586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0" name="Cube 169"/>
          <p:cNvSpPr/>
          <p:nvPr/>
        </p:nvSpPr>
        <p:spPr>
          <a:xfrm>
            <a:off x="6042217" y="333586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1" name="Cube 170"/>
          <p:cNvSpPr/>
          <p:nvPr/>
        </p:nvSpPr>
        <p:spPr>
          <a:xfrm>
            <a:off x="6557687" y="333586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2" name="Cube 171"/>
          <p:cNvSpPr/>
          <p:nvPr/>
        </p:nvSpPr>
        <p:spPr>
          <a:xfrm>
            <a:off x="4509252" y="28248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3" name="Cube 172"/>
          <p:cNvSpPr/>
          <p:nvPr/>
        </p:nvSpPr>
        <p:spPr>
          <a:xfrm>
            <a:off x="5024724" y="28248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4" name="Cube 173"/>
          <p:cNvSpPr/>
          <p:nvPr/>
        </p:nvSpPr>
        <p:spPr>
          <a:xfrm>
            <a:off x="5526747" y="28248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5" name="Cube 174"/>
          <p:cNvSpPr/>
          <p:nvPr/>
        </p:nvSpPr>
        <p:spPr>
          <a:xfrm>
            <a:off x="6042217" y="28248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6" name="Cube 175"/>
          <p:cNvSpPr/>
          <p:nvPr/>
        </p:nvSpPr>
        <p:spPr>
          <a:xfrm>
            <a:off x="6557687" y="282487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7" name="Cube 176"/>
          <p:cNvSpPr/>
          <p:nvPr/>
        </p:nvSpPr>
        <p:spPr>
          <a:xfrm>
            <a:off x="4509252" y="23138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8" name="Cube 177"/>
          <p:cNvSpPr/>
          <p:nvPr/>
        </p:nvSpPr>
        <p:spPr>
          <a:xfrm>
            <a:off x="5024724" y="23138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9" name="Cube 178"/>
          <p:cNvSpPr/>
          <p:nvPr/>
        </p:nvSpPr>
        <p:spPr>
          <a:xfrm>
            <a:off x="5526747" y="23138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0" name="Cube 179"/>
          <p:cNvSpPr/>
          <p:nvPr/>
        </p:nvSpPr>
        <p:spPr>
          <a:xfrm>
            <a:off x="6042217" y="23138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1" name="Cube 180"/>
          <p:cNvSpPr/>
          <p:nvPr/>
        </p:nvSpPr>
        <p:spPr>
          <a:xfrm>
            <a:off x="6557687" y="231388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2" name="Cube 181"/>
          <p:cNvSpPr/>
          <p:nvPr/>
        </p:nvSpPr>
        <p:spPr>
          <a:xfrm>
            <a:off x="4509252" y="18029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3" name="Cube 182"/>
          <p:cNvSpPr/>
          <p:nvPr/>
        </p:nvSpPr>
        <p:spPr>
          <a:xfrm>
            <a:off x="5024724" y="18029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4" name="Cube 183"/>
          <p:cNvSpPr/>
          <p:nvPr/>
        </p:nvSpPr>
        <p:spPr>
          <a:xfrm>
            <a:off x="5526747" y="18029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5" name="Cube 184"/>
          <p:cNvSpPr/>
          <p:nvPr/>
        </p:nvSpPr>
        <p:spPr>
          <a:xfrm>
            <a:off x="6042217" y="18029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6" name="Cube 185"/>
          <p:cNvSpPr/>
          <p:nvPr/>
        </p:nvSpPr>
        <p:spPr>
          <a:xfrm>
            <a:off x="6557687" y="18029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7" name="Cube 186"/>
          <p:cNvSpPr/>
          <p:nvPr/>
        </p:nvSpPr>
        <p:spPr>
          <a:xfrm>
            <a:off x="4509252" y="129191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8" name="Cube 187"/>
          <p:cNvSpPr/>
          <p:nvPr/>
        </p:nvSpPr>
        <p:spPr>
          <a:xfrm>
            <a:off x="5024724" y="129191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9" name="Cube 188"/>
          <p:cNvSpPr/>
          <p:nvPr/>
        </p:nvSpPr>
        <p:spPr>
          <a:xfrm>
            <a:off x="5526747" y="129191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0" name="Cube 189"/>
          <p:cNvSpPr/>
          <p:nvPr/>
        </p:nvSpPr>
        <p:spPr>
          <a:xfrm>
            <a:off x="6042217" y="129191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1" name="Cube 190"/>
          <p:cNvSpPr/>
          <p:nvPr/>
        </p:nvSpPr>
        <p:spPr>
          <a:xfrm>
            <a:off x="6557687" y="1291914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2" name="TextBox 191"/>
          <p:cNvSpPr txBox="1"/>
          <p:nvPr/>
        </p:nvSpPr>
        <p:spPr>
          <a:xfrm>
            <a:off x="0" y="1096995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((5,5,5))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A = X[1,:,:]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 = X[:,2,:]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 = X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[:,4,2]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11393" y="22770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373353" y="40834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579166" y="34648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dim3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3482790" y="0"/>
            <a:ext cx="0" cy="4666128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6485968" y="5919576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7001438" y="5919576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7" name="Cube 6"/>
          <p:cNvSpPr/>
          <p:nvPr/>
        </p:nvSpPr>
        <p:spPr>
          <a:xfrm>
            <a:off x="7503461" y="5919576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8" name="Cube 7"/>
          <p:cNvSpPr/>
          <p:nvPr/>
        </p:nvSpPr>
        <p:spPr>
          <a:xfrm>
            <a:off x="8018931" y="5919576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8534401" y="5919576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6485968" y="540858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7001438" y="540858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2" name="Cube 11"/>
          <p:cNvSpPr/>
          <p:nvPr/>
        </p:nvSpPr>
        <p:spPr>
          <a:xfrm>
            <a:off x="7503461" y="540858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3" name="Cube 12"/>
          <p:cNvSpPr/>
          <p:nvPr/>
        </p:nvSpPr>
        <p:spPr>
          <a:xfrm>
            <a:off x="8018931" y="540858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8534401" y="540858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6485968" y="48976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6" name="Cube 15"/>
          <p:cNvSpPr/>
          <p:nvPr/>
        </p:nvSpPr>
        <p:spPr>
          <a:xfrm>
            <a:off x="7001438" y="48976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7" name="Cube 16"/>
          <p:cNvSpPr/>
          <p:nvPr/>
        </p:nvSpPr>
        <p:spPr>
          <a:xfrm>
            <a:off x="7503461" y="48976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8" name="Cube 17"/>
          <p:cNvSpPr/>
          <p:nvPr/>
        </p:nvSpPr>
        <p:spPr>
          <a:xfrm>
            <a:off x="8018931" y="48976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8534401" y="489760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5" name="Cube 24"/>
          <p:cNvSpPr/>
          <p:nvPr/>
        </p:nvSpPr>
        <p:spPr>
          <a:xfrm>
            <a:off x="2725278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</a:p>
        </p:txBody>
      </p:sp>
      <p:sp>
        <p:nvSpPr>
          <p:cNvPr id="26" name="Cube 25"/>
          <p:cNvSpPr/>
          <p:nvPr/>
        </p:nvSpPr>
        <p:spPr>
          <a:xfrm>
            <a:off x="3235084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3744890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4254696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764502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5274308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5784114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293920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6803726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313534" y="579530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9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2725278" y="199897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Cube 59"/>
          <p:cNvSpPr/>
          <p:nvPr/>
        </p:nvSpPr>
        <p:spPr>
          <a:xfrm>
            <a:off x="3235084" y="199897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1" name="Cube 60"/>
          <p:cNvSpPr/>
          <p:nvPr/>
        </p:nvSpPr>
        <p:spPr>
          <a:xfrm>
            <a:off x="3744890" y="199897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Cube 61"/>
          <p:cNvSpPr/>
          <p:nvPr/>
        </p:nvSpPr>
        <p:spPr>
          <a:xfrm>
            <a:off x="4254696" y="199897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Cube 62"/>
          <p:cNvSpPr/>
          <p:nvPr/>
        </p:nvSpPr>
        <p:spPr>
          <a:xfrm>
            <a:off x="4764502" y="1998978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4" name="Cube 63"/>
          <p:cNvSpPr/>
          <p:nvPr/>
        </p:nvSpPr>
        <p:spPr>
          <a:xfrm>
            <a:off x="5274308" y="1998978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5" name="Cube 64"/>
          <p:cNvSpPr/>
          <p:nvPr/>
        </p:nvSpPr>
        <p:spPr>
          <a:xfrm>
            <a:off x="5784114" y="1998978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6" name="Cube 65"/>
          <p:cNvSpPr/>
          <p:nvPr/>
        </p:nvSpPr>
        <p:spPr>
          <a:xfrm>
            <a:off x="6293920" y="1998978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7" name="Cube 66"/>
          <p:cNvSpPr/>
          <p:nvPr/>
        </p:nvSpPr>
        <p:spPr>
          <a:xfrm>
            <a:off x="6803726" y="1998978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Cube 67"/>
          <p:cNvSpPr/>
          <p:nvPr/>
        </p:nvSpPr>
        <p:spPr>
          <a:xfrm>
            <a:off x="7313534" y="1998978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9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9" name="Cube 68"/>
          <p:cNvSpPr/>
          <p:nvPr/>
        </p:nvSpPr>
        <p:spPr>
          <a:xfrm>
            <a:off x="2725278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0" name="Cube 69"/>
          <p:cNvSpPr/>
          <p:nvPr/>
        </p:nvSpPr>
        <p:spPr>
          <a:xfrm>
            <a:off x="3235084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1" name="Cube 70"/>
          <p:cNvSpPr/>
          <p:nvPr/>
        </p:nvSpPr>
        <p:spPr>
          <a:xfrm>
            <a:off x="3744890" y="3418425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2" name="Cube 71"/>
          <p:cNvSpPr/>
          <p:nvPr/>
        </p:nvSpPr>
        <p:spPr>
          <a:xfrm>
            <a:off x="4254696" y="3418425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3" name="Cube 72"/>
          <p:cNvSpPr/>
          <p:nvPr/>
        </p:nvSpPr>
        <p:spPr>
          <a:xfrm>
            <a:off x="4764502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4" name="Cube 73"/>
          <p:cNvSpPr/>
          <p:nvPr/>
        </p:nvSpPr>
        <p:spPr>
          <a:xfrm>
            <a:off x="5274308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5" name="Cube 74"/>
          <p:cNvSpPr/>
          <p:nvPr/>
        </p:nvSpPr>
        <p:spPr>
          <a:xfrm>
            <a:off x="5784114" y="3418425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6" name="Cube 75"/>
          <p:cNvSpPr/>
          <p:nvPr/>
        </p:nvSpPr>
        <p:spPr>
          <a:xfrm>
            <a:off x="6293920" y="3418425"/>
            <a:ext cx="645458" cy="6454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7" name="Cube 76"/>
          <p:cNvSpPr/>
          <p:nvPr/>
        </p:nvSpPr>
        <p:spPr>
          <a:xfrm>
            <a:off x="6803726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8" name="Cube 77"/>
          <p:cNvSpPr/>
          <p:nvPr/>
        </p:nvSpPr>
        <p:spPr>
          <a:xfrm>
            <a:off x="7313534" y="341842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9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10" y="70220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(10)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210" y="212165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X.reshape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((2,5))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210" y="354110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X.reshape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((5,2))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66707" y="166042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0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15737" y="166042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1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63672" y="3079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0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76448" y="3079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1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0152" y="3079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2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19764" y="3079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3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41388" y="307987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Row 4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636443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4151913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4653936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3636443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4151913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4653936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3636443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4151913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en-US" sz="863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653936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3636443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4151913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4653936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3636443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4151913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4653936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TextBox 30"/>
          <p:cNvSpPr txBox="1"/>
          <p:nvPr/>
        </p:nvSpPr>
        <p:spPr>
          <a:xfrm>
            <a:off x="276458" y="109699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5,3))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(3)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6053578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6562324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Cube 39"/>
          <p:cNvSpPr/>
          <p:nvPr/>
        </p:nvSpPr>
        <p:spPr>
          <a:xfrm>
            <a:off x="7071071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</p:spTree>
    <p:extLst>
      <p:ext uri="{BB962C8B-B14F-4D97-AF65-F5344CB8AC3E}">
        <p14:creationId xmlns:p14="http://schemas.microsoft.com/office/powerpoint/2010/main" val="7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53578" y="2048073"/>
            <a:ext cx="645458" cy="1667434"/>
            <a:chOff x="6053578" y="2048073"/>
            <a:chExt cx="645458" cy="16674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Cube 24"/>
            <p:cNvSpPr/>
            <p:nvPr/>
          </p:nvSpPr>
          <p:spPr>
            <a:xfrm>
              <a:off x="6053578" y="3070049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28" name="Cube 27"/>
            <p:cNvSpPr/>
            <p:nvPr/>
          </p:nvSpPr>
          <p:spPr>
            <a:xfrm>
              <a:off x="6053578" y="2559061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2" name="Cube 31"/>
            <p:cNvSpPr/>
            <p:nvPr/>
          </p:nvSpPr>
          <p:spPr>
            <a:xfrm>
              <a:off x="6053578" y="2048073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sp>
        <p:nvSpPr>
          <p:cNvPr id="26" name="Cube 25"/>
          <p:cNvSpPr/>
          <p:nvPr/>
        </p:nvSpPr>
        <p:spPr>
          <a:xfrm>
            <a:off x="6562324" y="3070049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6562324" y="2559061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6562324" y="2048073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71071" y="2048073"/>
            <a:ext cx="645458" cy="1667434"/>
            <a:chOff x="7071071" y="2048073"/>
            <a:chExt cx="645458" cy="166743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" name="Cube 26"/>
            <p:cNvSpPr/>
            <p:nvPr/>
          </p:nvSpPr>
          <p:spPr>
            <a:xfrm>
              <a:off x="7071071" y="3070049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0" name="Cube 29"/>
            <p:cNvSpPr/>
            <p:nvPr/>
          </p:nvSpPr>
          <p:spPr>
            <a:xfrm>
              <a:off x="7071071" y="2559061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  <p:sp>
          <p:nvSpPr>
            <p:cNvPr id="34" name="Cube 33"/>
            <p:cNvSpPr/>
            <p:nvPr/>
          </p:nvSpPr>
          <p:spPr>
            <a:xfrm>
              <a:off x="7071071" y="2048073"/>
              <a:ext cx="645458" cy="645458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63"/>
            </a:p>
          </p:txBody>
        </p:sp>
      </p:grpSp>
      <p:sp>
        <p:nvSpPr>
          <p:cNvPr id="35" name="Cube 34"/>
          <p:cNvSpPr/>
          <p:nvPr/>
        </p:nvSpPr>
        <p:spPr>
          <a:xfrm>
            <a:off x="6053578" y="153708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6" name="Cube 35"/>
          <p:cNvSpPr/>
          <p:nvPr/>
        </p:nvSpPr>
        <p:spPr>
          <a:xfrm>
            <a:off x="6562324" y="153708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Cube 36"/>
          <p:cNvSpPr/>
          <p:nvPr/>
        </p:nvSpPr>
        <p:spPr>
          <a:xfrm>
            <a:off x="7071071" y="1537085"/>
            <a:ext cx="645458" cy="64545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4" name="Cube 3"/>
          <p:cNvSpPr/>
          <p:nvPr/>
        </p:nvSpPr>
        <p:spPr>
          <a:xfrm>
            <a:off x="3636443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5" name="Cube 4"/>
          <p:cNvSpPr/>
          <p:nvPr/>
        </p:nvSpPr>
        <p:spPr>
          <a:xfrm>
            <a:off x="4151913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6" name="Cube 5"/>
          <p:cNvSpPr/>
          <p:nvPr/>
        </p:nvSpPr>
        <p:spPr>
          <a:xfrm>
            <a:off x="4653936" y="3070049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9" name="Cube 8"/>
          <p:cNvSpPr/>
          <p:nvPr/>
        </p:nvSpPr>
        <p:spPr>
          <a:xfrm>
            <a:off x="3636443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0" name="Cube 9"/>
          <p:cNvSpPr/>
          <p:nvPr/>
        </p:nvSpPr>
        <p:spPr>
          <a:xfrm>
            <a:off x="4151913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1" name="Cube 10"/>
          <p:cNvSpPr/>
          <p:nvPr/>
        </p:nvSpPr>
        <p:spPr>
          <a:xfrm>
            <a:off x="4653936" y="2559061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4" name="Cube 13"/>
          <p:cNvSpPr/>
          <p:nvPr/>
        </p:nvSpPr>
        <p:spPr>
          <a:xfrm>
            <a:off x="3636443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5" name="Cube 14"/>
          <p:cNvSpPr/>
          <p:nvPr/>
        </p:nvSpPr>
        <p:spPr>
          <a:xfrm>
            <a:off x="4151913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en-US" sz="863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653936" y="2048073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19" name="Cube 18"/>
          <p:cNvSpPr/>
          <p:nvPr/>
        </p:nvSpPr>
        <p:spPr>
          <a:xfrm>
            <a:off x="3636443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0" name="Cube 19"/>
          <p:cNvSpPr/>
          <p:nvPr/>
        </p:nvSpPr>
        <p:spPr>
          <a:xfrm>
            <a:off x="4151913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1" name="Cube 20"/>
          <p:cNvSpPr/>
          <p:nvPr/>
        </p:nvSpPr>
        <p:spPr>
          <a:xfrm>
            <a:off x="4653936" y="1537085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2" name="Cube 21"/>
          <p:cNvSpPr/>
          <p:nvPr/>
        </p:nvSpPr>
        <p:spPr>
          <a:xfrm>
            <a:off x="3636443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3" name="Cube 22"/>
          <p:cNvSpPr/>
          <p:nvPr/>
        </p:nvSpPr>
        <p:spPr>
          <a:xfrm>
            <a:off x="4151913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4" name="Cube 23"/>
          <p:cNvSpPr/>
          <p:nvPr/>
        </p:nvSpPr>
        <p:spPr>
          <a:xfrm>
            <a:off x="4653936" y="1026097"/>
            <a:ext cx="645458" cy="6454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1" name="TextBox 30"/>
          <p:cNvSpPr txBox="1"/>
          <p:nvPr/>
        </p:nvSpPr>
        <p:spPr>
          <a:xfrm>
            <a:off x="276458" y="1096995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5,3))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np.ones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(3)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Z = X + Y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6053578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39" name="Cube 38"/>
          <p:cNvSpPr/>
          <p:nvPr/>
        </p:nvSpPr>
        <p:spPr>
          <a:xfrm>
            <a:off x="6562324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endParaRPr lang="en-US" sz="4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Cube 39"/>
          <p:cNvSpPr/>
          <p:nvPr/>
        </p:nvSpPr>
        <p:spPr>
          <a:xfrm>
            <a:off x="7071071" y="1026097"/>
            <a:ext cx="645458" cy="64545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/>
          </a:p>
        </p:txBody>
      </p:sp>
      <p:sp>
        <p:nvSpPr>
          <p:cNvPr id="2" name="TextBox 1"/>
          <p:cNvSpPr txBox="1"/>
          <p:nvPr/>
        </p:nvSpPr>
        <p:spPr>
          <a:xfrm>
            <a:off x="5408537" y="1986081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780</Words>
  <Application>Microsoft Macintosh PowerPoint</Application>
  <PresentationFormat>Custom</PresentationFormat>
  <Paragraphs>362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Cambria Math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Adams</dc:creator>
  <cp:lastModifiedBy>Roy Adams</cp:lastModifiedBy>
  <cp:revision>35</cp:revision>
  <cp:lastPrinted>2016-10-03T00:22:32Z</cp:lastPrinted>
  <dcterms:created xsi:type="dcterms:W3CDTF">2016-09-20T13:34:06Z</dcterms:created>
  <dcterms:modified xsi:type="dcterms:W3CDTF">2016-10-18T21:26:29Z</dcterms:modified>
</cp:coreProperties>
</file>