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62" autoAdjust="0"/>
  </p:normalViewPr>
  <p:slideViewPr>
    <p:cSldViewPr snapToGrid="0" snapToObjects="1">
      <p:cViewPr varScale="1">
        <p:scale>
          <a:sx n="113" d="100"/>
          <a:sy n="11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CAE1-379A-B744-A910-B3820E5CA928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10BD-2ED8-5646-9948-F617AF77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83BB-DF67-CC43-AA4A-DA78869162C3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28" y="361209"/>
            <a:ext cx="5969000" cy="215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5" y="788472"/>
            <a:ext cx="3552735" cy="1346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5" y="2563544"/>
            <a:ext cx="4553553" cy="1836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14" y="2563544"/>
            <a:ext cx="3153844" cy="18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10</cp:revision>
  <dcterms:created xsi:type="dcterms:W3CDTF">2015-02-03T19:02:40Z</dcterms:created>
  <dcterms:modified xsi:type="dcterms:W3CDTF">2015-03-10T17:49:48Z</dcterms:modified>
</cp:coreProperties>
</file>