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9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1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0F10-5063-2743-B197-A7442E4FB488}" type="datetimeFigureOut">
              <a:rPr lang="en-US" smtClean="0"/>
              <a:t>3/31/15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3F25-DA71-8542-B9DB-43CF4FF2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3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1261" y="2757140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09449" y="2447349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5383" y="3064435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0195" y="2695182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61634" y="4365558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5756" y="4365558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84407" y="4024788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31903" y="3374226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96557" y="3684017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96557" y="3232324"/>
            <a:ext cx="340746" cy="3097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150907" y="3276297"/>
            <a:ext cx="1161634" cy="761484"/>
          </a:xfrm>
          <a:prstGeom prst="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492" y="2122068"/>
            <a:ext cx="3221600" cy="2973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05688" y="2757140"/>
            <a:ext cx="340746" cy="30979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23876" y="2447349"/>
            <a:ext cx="340746" cy="30979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9810" y="3064435"/>
            <a:ext cx="340746" cy="30979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64622" y="2695182"/>
            <a:ext cx="340746" cy="30979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6061" y="4365558"/>
            <a:ext cx="340746" cy="309791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00183" y="4365558"/>
            <a:ext cx="340746" cy="309791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98834" y="4024788"/>
            <a:ext cx="340746" cy="309791"/>
          </a:xfrm>
          <a:prstGeom prst="ellipse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46330" y="3374226"/>
            <a:ext cx="340746" cy="309791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10984" y="3684017"/>
            <a:ext cx="340746" cy="309791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10984" y="3232324"/>
            <a:ext cx="340746" cy="309791"/>
          </a:xfrm>
          <a:prstGeom prst="ellipse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495919" y="2122068"/>
            <a:ext cx="3221600" cy="2973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UMass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Marlin</dc:creator>
  <cp:lastModifiedBy>Benjamin Marlin</cp:lastModifiedBy>
  <cp:revision>3</cp:revision>
  <dcterms:created xsi:type="dcterms:W3CDTF">2015-03-31T14:04:21Z</dcterms:created>
  <dcterms:modified xsi:type="dcterms:W3CDTF">2015-03-31T18:21:36Z</dcterms:modified>
</cp:coreProperties>
</file>