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62" autoAdjust="0"/>
  </p:normalViewPr>
  <p:slideViewPr>
    <p:cSldViewPr snapToGrid="0" snapToObjects="1">
      <p:cViewPr varScale="1">
        <p:scale>
          <a:sx n="84" d="100"/>
          <a:sy n="84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CAE1-379A-B744-A910-B3820E5CA928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F10BD-2ED8-5646-9948-F617AF773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83BB-DF67-CC43-AA4A-DA78869162C3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4CA0-582B-D344-94E4-12D2449E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3132" y="1323439"/>
            <a:ext cx="2687457" cy="46519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03132" y="4218012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03132" y="5108825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65117" y="127211"/>
            <a:ext cx="81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</a:t>
            </a:r>
            <a:endParaRPr lang="en-US" sz="8000" dirty="0"/>
          </a:p>
        </p:txBody>
      </p:sp>
      <p:sp>
        <p:nvSpPr>
          <p:cNvPr id="20" name="TextBox 19"/>
          <p:cNvSpPr txBox="1"/>
          <p:nvPr/>
        </p:nvSpPr>
        <p:spPr>
          <a:xfrm>
            <a:off x="1932925" y="2242320"/>
            <a:ext cx="827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Tr</a:t>
            </a:r>
            <a:endParaRPr lang="en-US" sz="6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12756" y="4218012"/>
            <a:ext cx="1068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Val</a:t>
            </a:r>
            <a:endParaRPr lang="en-US" sz="5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13520" y="5005447"/>
            <a:ext cx="8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Te</a:t>
            </a:r>
            <a:endParaRPr lang="en-US" sz="5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733850" y="3280919"/>
            <a:ext cx="2455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Cases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25198" y="5975433"/>
            <a:ext cx="199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75835" y="2407277"/>
            <a:ext cx="2615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Train models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75835" y="4331816"/>
            <a:ext cx="317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Pick Best Model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4675835" y="5282446"/>
            <a:ext cx="403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Evaluate Best Model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3824750" y="2525671"/>
            <a:ext cx="851085" cy="5279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3824750" y="4450210"/>
            <a:ext cx="851085" cy="5279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3824750" y="5400840"/>
            <a:ext cx="851085" cy="5279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09146" y="4178427"/>
            <a:ext cx="2328329" cy="10337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9146" y="2775443"/>
            <a:ext cx="2328329" cy="11767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9146" y="1323439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0737" y="2775443"/>
            <a:ext cx="2328329" cy="24367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Tr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37475" y="3440013"/>
            <a:ext cx="50326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49417" y="4744335"/>
            <a:ext cx="49132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40737" y="1323439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49417" y="2041748"/>
            <a:ext cx="49132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63341" y="1323439"/>
            <a:ext cx="2687457" cy="46519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63341" y="5108825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59203" y="127211"/>
            <a:ext cx="81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</a:t>
            </a:r>
            <a:endParaRPr lang="en-US" sz="8000" dirty="0"/>
          </a:p>
        </p:txBody>
      </p:sp>
      <p:sp>
        <p:nvSpPr>
          <p:cNvPr id="53" name="TextBox 52"/>
          <p:cNvSpPr txBox="1"/>
          <p:nvPr/>
        </p:nvSpPr>
        <p:spPr>
          <a:xfrm>
            <a:off x="1925326" y="2956008"/>
            <a:ext cx="508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73729" y="5005447"/>
            <a:ext cx="8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Te</a:t>
            </a:r>
            <a:endParaRPr lang="en-US" sz="5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-873641" y="3280919"/>
            <a:ext cx="2455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Cases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1285407" y="5975433"/>
            <a:ext cx="199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538856" y="3440013"/>
            <a:ext cx="32182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50798" y="4744335"/>
            <a:ext cx="30988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50798" y="2041748"/>
            <a:ext cx="30988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51399" y="2625927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3341" y="3956640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7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35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09146" y="4178427"/>
            <a:ext cx="2328329" cy="10337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9146" y="2775443"/>
            <a:ext cx="2328329" cy="11767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9146" y="1323439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0737" y="2775443"/>
            <a:ext cx="2328329" cy="24367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Tr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237475" y="2041748"/>
            <a:ext cx="503262" cy="1398265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49417" y="4744335"/>
            <a:ext cx="49132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40737" y="1323439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49417" y="2041748"/>
            <a:ext cx="491320" cy="191043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63341" y="1323439"/>
            <a:ext cx="2687457" cy="46519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63341" y="5108825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59203" y="127211"/>
            <a:ext cx="81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</a:t>
            </a:r>
            <a:endParaRPr lang="en-US" sz="8000" dirty="0"/>
          </a:p>
        </p:txBody>
      </p:sp>
      <p:sp>
        <p:nvSpPr>
          <p:cNvPr id="53" name="TextBox 52"/>
          <p:cNvSpPr txBox="1"/>
          <p:nvPr/>
        </p:nvSpPr>
        <p:spPr>
          <a:xfrm>
            <a:off x="1925326" y="2956008"/>
            <a:ext cx="508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73729" y="5005447"/>
            <a:ext cx="8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Te</a:t>
            </a:r>
            <a:endParaRPr lang="en-US" sz="5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-873641" y="3280919"/>
            <a:ext cx="2455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Cases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1285407" y="5975433"/>
            <a:ext cx="199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538856" y="3440013"/>
            <a:ext cx="32182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50798" y="4744335"/>
            <a:ext cx="30988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50798" y="2041748"/>
            <a:ext cx="30988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1399" y="2625927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3341" y="3956640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35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09146" y="4178427"/>
            <a:ext cx="2328329" cy="10337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9146" y="2775443"/>
            <a:ext cx="2328329" cy="11767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B2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9146" y="1323439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B1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0737" y="1323438"/>
            <a:ext cx="2328329" cy="262874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Tr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37475" y="3440013"/>
            <a:ext cx="50326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49417" y="4744335"/>
            <a:ext cx="49132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40737" y="4153606"/>
            <a:ext cx="2328329" cy="10585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49417" y="2041748"/>
            <a:ext cx="49132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63341" y="1323439"/>
            <a:ext cx="2687457" cy="46519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63341" y="5108825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59203" y="127211"/>
            <a:ext cx="81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</a:t>
            </a:r>
            <a:endParaRPr lang="en-US" sz="8000" dirty="0"/>
          </a:p>
        </p:txBody>
      </p:sp>
      <p:sp>
        <p:nvSpPr>
          <p:cNvPr id="53" name="TextBox 52"/>
          <p:cNvSpPr txBox="1"/>
          <p:nvPr/>
        </p:nvSpPr>
        <p:spPr>
          <a:xfrm>
            <a:off x="1925326" y="2956008"/>
            <a:ext cx="508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73729" y="5005447"/>
            <a:ext cx="8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Te</a:t>
            </a:r>
            <a:endParaRPr lang="en-US" sz="5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-873641" y="3280919"/>
            <a:ext cx="2455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Cases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1285407" y="5975433"/>
            <a:ext cx="199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538856" y="3440013"/>
            <a:ext cx="32182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50798" y="4744335"/>
            <a:ext cx="30988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50798" y="2041748"/>
            <a:ext cx="30988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51399" y="2625927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3341" y="3956640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35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395030" y="1323439"/>
            <a:ext cx="2328329" cy="24367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Tr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548737" y="2956008"/>
            <a:ext cx="846293" cy="190643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48737" y="3971671"/>
            <a:ext cx="846293" cy="82080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95030" y="4201745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4560679" y="1450650"/>
            <a:ext cx="834351" cy="109116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61280" y="1323439"/>
            <a:ext cx="2687457" cy="46519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861280" y="5108825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71668" y="127211"/>
            <a:ext cx="81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</a:t>
            </a:r>
            <a:endParaRPr lang="en-US" sz="8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23265" y="2956008"/>
            <a:ext cx="508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71668" y="5005447"/>
            <a:ext cx="8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Te</a:t>
            </a:r>
            <a:endParaRPr lang="en-US" sz="5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24298" y="3280919"/>
            <a:ext cx="2455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Cases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3346" y="5975433"/>
            <a:ext cx="199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73222" y="3488152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1280" y="4636959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1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395030" y="1323439"/>
            <a:ext cx="2328329" cy="24367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Tr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5" idx="1"/>
          </p:cNvCxnSpPr>
          <p:nvPr/>
        </p:nvCxnSpPr>
        <p:spPr>
          <a:xfrm>
            <a:off x="4560679" y="2407277"/>
            <a:ext cx="834351" cy="23851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48737" y="1572294"/>
            <a:ext cx="846293" cy="40819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95030" y="4201745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548737" y="2089888"/>
            <a:ext cx="846293" cy="188178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61280" y="1323439"/>
            <a:ext cx="2687457" cy="46519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861280" y="5108825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71668" y="127211"/>
            <a:ext cx="81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</a:t>
            </a:r>
            <a:endParaRPr lang="en-US" sz="8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23265" y="2956008"/>
            <a:ext cx="508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71668" y="5005447"/>
            <a:ext cx="8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Te</a:t>
            </a:r>
            <a:endParaRPr lang="en-US" sz="5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24298" y="3280919"/>
            <a:ext cx="2455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Cases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3346" y="5975433"/>
            <a:ext cx="199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73222" y="1794911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1280" y="2917203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3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395030" y="1323439"/>
            <a:ext cx="2328329" cy="24367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Tr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560679" y="2956009"/>
            <a:ext cx="834351" cy="165504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48737" y="3492308"/>
            <a:ext cx="846293" cy="130016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95030" y="4201745"/>
            <a:ext cx="2328329" cy="11814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4560679" y="1920013"/>
            <a:ext cx="834351" cy="62180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61280" y="1323439"/>
            <a:ext cx="2687457" cy="46519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861280" y="5108825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71668" y="127211"/>
            <a:ext cx="815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D</a:t>
            </a:r>
            <a:endParaRPr lang="en-US" sz="8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23265" y="2956008"/>
            <a:ext cx="508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71668" y="5005447"/>
            <a:ext cx="8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Te</a:t>
            </a:r>
            <a:endParaRPr lang="en-US" sz="5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24298" y="3280919"/>
            <a:ext cx="2455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Cases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3346" y="5975433"/>
            <a:ext cx="199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1280" y="2956008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1280" y="3997574"/>
            <a:ext cx="268745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1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72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Benjamin Marlin</cp:lastModifiedBy>
  <cp:revision>8</cp:revision>
  <dcterms:created xsi:type="dcterms:W3CDTF">2015-02-03T19:02:40Z</dcterms:created>
  <dcterms:modified xsi:type="dcterms:W3CDTF">2015-02-04T03:18:29Z</dcterms:modified>
</cp:coreProperties>
</file>