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03" autoAdjust="0"/>
    <p:restoredTop sz="94624" autoAdjust="0"/>
  </p:normalViewPr>
  <p:slideViewPr>
    <p:cSldViewPr snapToGrid="0" snapToObjects="1">
      <p:cViewPr varScale="1">
        <p:scale>
          <a:sx n="72" d="100"/>
          <a:sy n="72" d="100"/>
        </p:scale>
        <p:origin x="-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F81F-2332-074D-87D7-7F99D1CEF650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D6D9-7F91-7646-8573-32064699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85" y="4540686"/>
            <a:ext cx="1632358" cy="1632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04" y="1914595"/>
            <a:ext cx="2317623" cy="764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78" y="104173"/>
            <a:ext cx="3012173" cy="783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078" y="880963"/>
            <a:ext cx="3012173" cy="1016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277" y="2826338"/>
            <a:ext cx="2498389" cy="699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36" y="1993610"/>
            <a:ext cx="3078478" cy="6724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686" y="3598089"/>
            <a:ext cx="2527915" cy="631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3980" y="3787082"/>
            <a:ext cx="2158047" cy="753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3937" y="2666093"/>
            <a:ext cx="2738730" cy="787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8724" y="4530912"/>
            <a:ext cx="2028761" cy="14987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175" y="3817732"/>
            <a:ext cx="2540000" cy="635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3777" y="104173"/>
            <a:ext cx="2508890" cy="564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5417" y="4823188"/>
            <a:ext cx="1614047" cy="1206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576" y="2963519"/>
            <a:ext cx="3078501" cy="6849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0094" y="4696188"/>
            <a:ext cx="1333500" cy="133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13686" y="1993610"/>
            <a:ext cx="2525667" cy="4849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574" y="-171329"/>
            <a:ext cx="3139440" cy="13833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93777" y="974795"/>
            <a:ext cx="2445576" cy="641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2574" y="887480"/>
            <a:ext cx="3182504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5</cp:revision>
  <dcterms:created xsi:type="dcterms:W3CDTF">2015-01-19T01:21:02Z</dcterms:created>
  <dcterms:modified xsi:type="dcterms:W3CDTF">2015-01-19T01:51:09Z</dcterms:modified>
</cp:coreProperties>
</file>