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37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1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82C5-F902-BF4A-9313-1225FCB8CCA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4580-AF6A-8E46-B34F-D1699093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710" y="1797687"/>
            <a:ext cx="2293290" cy="2131075"/>
            <a:chOff x="653055" y="1649716"/>
            <a:chExt cx="3299212" cy="3065843"/>
          </a:xfrm>
        </p:grpSpPr>
        <p:sp>
          <p:nvSpPr>
            <p:cNvPr id="4" name="Rectangle 3"/>
            <p:cNvSpPr/>
            <p:nvPr/>
          </p:nvSpPr>
          <p:spPr>
            <a:xfrm>
              <a:off x="653055" y="1649716"/>
              <a:ext cx="3299212" cy="3065843"/>
            </a:xfrm>
            <a:prstGeom prst="rect">
              <a:avLst/>
            </a:prstGeom>
            <a:pattFill prst="lgGrid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629521">
              <a:off x="886630" y="2584068"/>
              <a:ext cx="2700682" cy="1197139"/>
            </a:xfrm>
            <a:prstGeom prst="ellipse">
              <a:avLst/>
            </a:prstGeom>
            <a:noFill/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H="1" flipV="1">
              <a:off x="1262762" y="2247577"/>
              <a:ext cx="952309" cy="935061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 flipV="1">
              <a:off x="2215071" y="2750797"/>
              <a:ext cx="436387" cy="431841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9033797">
            <a:off x="3872358" y="1802114"/>
            <a:ext cx="2293290" cy="2131075"/>
            <a:chOff x="653055" y="1649716"/>
            <a:chExt cx="3299212" cy="3065843"/>
          </a:xfrm>
        </p:grpSpPr>
        <p:sp>
          <p:nvSpPr>
            <p:cNvPr id="19" name="Rectangle 18"/>
            <p:cNvSpPr/>
            <p:nvPr/>
          </p:nvSpPr>
          <p:spPr>
            <a:xfrm>
              <a:off x="653055" y="1649716"/>
              <a:ext cx="3299212" cy="3065843"/>
            </a:xfrm>
            <a:prstGeom prst="rect">
              <a:avLst/>
            </a:prstGeom>
            <a:pattFill prst="lgGrid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629521">
              <a:off x="886630" y="2584068"/>
              <a:ext cx="2700682" cy="1197139"/>
            </a:xfrm>
            <a:prstGeom prst="ellipse">
              <a:avLst/>
            </a:prstGeom>
            <a:noFill/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2"/>
            </p:cNvCxnSpPr>
            <p:nvPr/>
          </p:nvCxnSpPr>
          <p:spPr>
            <a:xfrm flipH="1" flipV="1">
              <a:off x="1262762" y="2247577"/>
              <a:ext cx="952309" cy="935061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20" idx="0"/>
            </p:cNvCxnSpPr>
            <p:nvPr/>
          </p:nvCxnSpPr>
          <p:spPr>
            <a:xfrm flipV="1">
              <a:off x="2215071" y="2750797"/>
              <a:ext cx="436387" cy="431841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270152" y="1143325"/>
            <a:ext cx="1502514" cy="3441700"/>
            <a:chOff x="6199468" y="1188148"/>
            <a:chExt cx="3289300" cy="34417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9468" y="1188148"/>
              <a:ext cx="3289300" cy="3441700"/>
            </a:xfrm>
            <a:prstGeom prst="rect">
              <a:avLst/>
            </a:prstGeom>
          </p:spPr>
        </p:pic>
        <p:sp>
          <p:nvSpPr>
            <p:cNvPr id="45" name="Oval 44"/>
            <p:cNvSpPr/>
            <p:nvPr/>
          </p:nvSpPr>
          <p:spPr>
            <a:xfrm rot="63318">
              <a:off x="6978368" y="2499878"/>
              <a:ext cx="1877250" cy="832134"/>
            </a:xfrm>
            <a:prstGeom prst="ellipse">
              <a:avLst/>
            </a:prstGeom>
            <a:noFill/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>
            <a:xfrm flipH="1">
              <a:off x="6978527" y="2908048"/>
              <a:ext cx="955241" cy="0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5" idx="0"/>
            </p:cNvCxnSpPr>
            <p:nvPr/>
          </p:nvCxnSpPr>
          <p:spPr>
            <a:xfrm flipV="1">
              <a:off x="7933768" y="2499949"/>
              <a:ext cx="0" cy="409049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>
            <a:off x="2312980" y="2362844"/>
            <a:ext cx="1272902" cy="9501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223662" y="2330554"/>
            <a:ext cx="1272902" cy="9501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2" y="1792972"/>
            <a:ext cx="2893538" cy="2821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66" y="1545693"/>
            <a:ext cx="5755105" cy="30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25069" y="1262701"/>
            <a:ext cx="2293290" cy="1856176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405" y="1282211"/>
            <a:ext cx="2293290" cy="1856176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2" idx="4"/>
            <a:endCxn id="6" idx="0"/>
          </p:cNvCxnSpPr>
          <p:nvPr/>
        </p:nvCxnSpPr>
        <p:spPr>
          <a:xfrm flipH="1">
            <a:off x="915087" y="2241360"/>
            <a:ext cx="60535" cy="220829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 flipV="1">
            <a:off x="1067268" y="2603889"/>
            <a:ext cx="270877" cy="10032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2" idx="5"/>
          </p:cNvCxnSpPr>
          <p:nvPr/>
        </p:nvCxnSpPr>
        <p:spPr>
          <a:xfrm flipH="1" flipV="1">
            <a:off x="1083230" y="2199857"/>
            <a:ext cx="407097" cy="36265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8" idx="4"/>
          </p:cNvCxnSpPr>
          <p:nvPr/>
        </p:nvCxnSpPr>
        <p:spPr>
          <a:xfrm flipH="1" flipV="1">
            <a:off x="1892020" y="1981395"/>
            <a:ext cx="215307" cy="2245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0"/>
            <a:endCxn id="10" idx="5"/>
          </p:cNvCxnSpPr>
          <p:nvPr/>
        </p:nvCxnSpPr>
        <p:spPr>
          <a:xfrm flipH="1" flipV="1">
            <a:off x="2474726" y="1656900"/>
            <a:ext cx="196755" cy="22417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8" idx="7"/>
          </p:cNvCxnSpPr>
          <p:nvPr/>
        </p:nvCxnSpPr>
        <p:spPr>
          <a:xfrm flipH="1">
            <a:off x="1999628" y="1656900"/>
            <a:ext cx="259881" cy="8259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9" idx="6"/>
          </p:cNvCxnSpPr>
          <p:nvPr/>
        </p:nvCxnSpPr>
        <p:spPr>
          <a:xfrm flipH="1">
            <a:off x="2367117" y="2122966"/>
            <a:ext cx="196755" cy="18320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3127589" y="1880941"/>
            <a:ext cx="818631" cy="5812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440" y="1957961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905" y="246218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8145" y="2562514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39838" y="1697996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754" y="216446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14936" y="1415004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9299" y="1881070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55" idx="4"/>
            <a:endCxn id="56" idx="0"/>
          </p:cNvCxnSpPr>
          <p:nvPr/>
        </p:nvCxnSpPr>
        <p:spPr>
          <a:xfrm flipH="1">
            <a:off x="4457458" y="2372159"/>
            <a:ext cx="60535" cy="220829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7" idx="2"/>
            <a:endCxn id="56" idx="6"/>
          </p:cNvCxnSpPr>
          <p:nvPr/>
        </p:nvCxnSpPr>
        <p:spPr>
          <a:xfrm flipH="1" flipV="1">
            <a:off x="4609639" y="2734688"/>
            <a:ext cx="118696" cy="2868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7" idx="0"/>
            <a:endCxn id="55" idx="5"/>
          </p:cNvCxnSpPr>
          <p:nvPr/>
        </p:nvCxnSpPr>
        <p:spPr>
          <a:xfrm flipH="1" flipV="1">
            <a:off x="4625601" y="2330656"/>
            <a:ext cx="254916" cy="29101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1"/>
            <a:endCxn id="58" idx="4"/>
          </p:cNvCxnSpPr>
          <p:nvPr/>
        </p:nvCxnSpPr>
        <p:spPr>
          <a:xfrm flipH="1" flipV="1">
            <a:off x="5434391" y="2112194"/>
            <a:ext cx="215307" cy="2245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0"/>
            <a:endCxn id="60" idx="5"/>
          </p:cNvCxnSpPr>
          <p:nvPr/>
        </p:nvCxnSpPr>
        <p:spPr>
          <a:xfrm flipH="1" flipV="1">
            <a:off x="6017097" y="1787699"/>
            <a:ext cx="196755" cy="22417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0" idx="3"/>
            <a:endCxn id="58" idx="7"/>
          </p:cNvCxnSpPr>
          <p:nvPr/>
        </p:nvCxnSpPr>
        <p:spPr>
          <a:xfrm flipH="1">
            <a:off x="5541999" y="1787699"/>
            <a:ext cx="259881" cy="8259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1" idx="3"/>
            <a:endCxn id="59" idx="6"/>
          </p:cNvCxnSpPr>
          <p:nvPr/>
        </p:nvCxnSpPr>
        <p:spPr>
          <a:xfrm flipH="1">
            <a:off x="5909488" y="2253765"/>
            <a:ext cx="196755" cy="18320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365811" y="2088760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05276" y="2592988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28335" y="262166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82209" y="1828795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5125" y="2295268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57307" y="1545803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61670" y="201186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84879" y="1469479"/>
            <a:ext cx="1353671" cy="1171759"/>
          </a:xfrm>
          <a:prstGeom prst="ellipse">
            <a:avLst/>
          </a:prstGeom>
          <a:noFill/>
          <a:ln w="57150" cmpd="sng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61668" y="1992788"/>
            <a:ext cx="1123211" cy="1093118"/>
          </a:xfrm>
          <a:prstGeom prst="ellipse">
            <a:avLst/>
          </a:prstGeom>
          <a:noFill/>
          <a:ln w="57150" cmpd="sng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25069" y="1262701"/>
            <a:ext cx="2293290" cy="1856176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405" y="1282211"/>
            <a:ext cx="2293290" cy="1856176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2" idx="4"/>
            <a:endCxn id="6" idx="0"/>
          </p:cNvCxnSpPr>
          <p:nvPr/>
        </p:nvCxnSpPr>
        <p:spPr>
          <a:xfrm flipH="1">
            <a:off x="915087" y="2241360"/>
            <a:ext cx="60535" cy="220829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 flipV="1">
            <a:off x="1067268" y="2603889"/>
            <a:ext cx="270877" cy="10032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2" idx="5"/>
          </p:cNvCxnSpPr>
          <p:nvPr/>
        </p:nvCxnSpPr>
        <p:spPr>
          <a:xfrm flipH="1" flipV="1">
            <a:off x="1083230" y="2199857"/>
            <a:ext cx="407097" cy="36265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8" idx="4"/>
          </p:cNvCxnSpPr>
          <p:nvPr/>
        </p:nvCxnSpPr>
        <p:spPr>
          <a:xfrm flipH="1" flipV="1">
            <a:off x="1892020" y="1981395"/>
            <a:ext cx="215307" cy="2245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0"/>
            <a:endCxn id="10" idx="5"/>
          </p:cNvCxnSpPr>
          <p:nvPr/>
        </p:nvCxnSpPr>
        <p:spPr>
          <a:xfrm flipH="1" flipV="1">
            <a:off x="2474726" y="1656900"/>
            <a:ext cx="196755" cy="22417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8" idx="7"/>
          </p:cNvCxnSpPr>
          <p:nvPr/>
        </p:nvCxnSpPr>
        <p:spPr>
          <a:xfrm flipH="1">
            <a:off x="1999628" y="1656900"/>
            <a:ext cx="259881" cy="8259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9" idx="6"/>
          </p:cNvCxnSpPr>
          <p:nvPr/>
        </p:nvCxnSpPr>
        <p:spPr>
          <a:xfrm flipH="1">
            <a:off x="2367117" y="2122966"/>
            <a:ext cx="196755" cy="18320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3127589" y="1880941"/>
            <a:ext cx="818631" cy="5812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440" y="1957961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905" y="246218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8145" y="2562514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39838" y="1697996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754" y="216446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14936" y="1415004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9299" y="1881070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55" idx="4"/>
            <a:endCxn id="56" idx="0"/>
          </p:cNvCxnSpPr>
          <p:nvPr/>
        </p:nvCxnSpPr>
        <p:spPr>
          <a:xfrm flipH="1">
            <a:off x="4457458" y="2372159"/>
            <a:ext cx="60535" cy="220829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7" idx="2"/>
            <a:endCxn id="56" idx="6"/>
          </p:cNvCxnSpPr>
          <p:nvPr/>
        </p:nvCxnSpPr>
        <p:spPr>
          <a:xfrm flipH="1" flipV="1">
            <a:off x="4609639" y="2734688"/>
            <a:ext cx="118696" cy="2868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7" idx="0"/>
            <a:endCxn id="55" idx="5"/>
          </p:cNvCxnSpPr>
          <p:nvPr/>
        </p:nvCxnSpPr>
        <p:spPr>
          <a:xfrm flipH="1" flipV="1">
            <a:off x="4625601" y="2330656"/>
            <a:ext cx="254916" cy="29101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1"/>
            <a:endCxn id="58" idx="4"/>
          </p:cNvCxnSpPr>
          <p:nvPr/>
        </p:nvCxnSpPr>
        <p:spPr>
          <a:xfrm flipH="1" flipV="1">
            <a:off x="5434391" y="2112194"/>
            <a:ext cx="215307" cy="2245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0"/>
            <a:endCxn id="60" idx="5"/>
          </p:cNvCxnSpPr>
          <p:nvPr/>
        </p:nvCxnSpPr>
        <p:spPr>
          <a:xfrm flipH="1" flipV="1">
            <a:off x="6017097" y="1787699"/>
            <a:ext cx="196755" cy="22417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0" idx="3"/>
            <a:endCxn id="58" idx="7"/>
          </p:cNvCxnSpPr>
          <p:nvPr/>
        </p:nvCxnSpPr>
        <p:spPr>
          <a:xfrm flipH="1">
            <a:off x="5541999" y="1787699"/>
            <a:ext cx="259881" cy="8259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1" idx="3"/>
            <a:endCxn id="59" idx="6"/>
          </p:cNvCxnSpPr>
          <p:nvPr/>
        </p:nvCxnSpPr>
        <p:spPr>
          <a:xfrm flipH="1">
            <a:off x="5909488" y="2253765"/>
            <a:ext cx="196755" cy="18320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365811" y="2088760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05276" y="2592988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28335" y="262166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82209" y="1828795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5125" y="2295268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57307" y="1545803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61670" y="2011869"/>
            <a:ext cx="304363" cy="283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84879" y="1469479"/>
            <a:ext cx="1353671" cy="1171759"/>
          </a:xfrm>
          <a:prstGeom prst="ellipse">
            <a:avLst/>
          </a:prstGeom>
          <a:noFill/>
          <a:ln w="57150" cmpd="sng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61668" y="1992788"/>
            <a:ext cx="1123211" cy="1093118"/>
          </a:xfrm>
          <a:prstGeom prst="ellipse">
            <a:avLst/>
          </a:prstGeom>
          <a:noFill/>
          <a:ln w="57150" cmpd="sng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8" idx="2"/>
            <a:endCxn id="2" idx="6"/>
          </p:cNvCxnSpPr>
          <p:nvPr/>
        </p:nvCxnSpPr>
        <p:spPr>
          <a:xfrm flipH="1">
            <a:off x="1127803" y="1839696"/>
            <a:ext cx="612035" cy="25996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7" idx="6"/>
          </p:cNvCxnSpPr>
          <p:nvPr/>
        </p:nvCxnSpPr>
        <p:spPr>
          <a:xfrm flipH="1">
            <a:off x="1642508" y="2406365"/>
            <a:ext cx="464819" cy="29784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670174" y="2011869"/>
            <a:ext cx="612035" cy="25996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9" idx="3"/>
            <a:endCxn id="57" idx="5"/>
          </p:cNvCxnSpPr>
          <p:nvPr/>
        </p:nvCxnSpPr>
        <p:spPr>
          <a:xfrm flipH="1">
            <a:off x="4988125" y="2537164"/>
            <a:ext cx="661573" cy="32640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1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7</cp:revision>
  <dcterms:created xsi:type="dcterms:W3CDTF">2015-04-14T17:52:42Z</dcterms:created>
  <dcterms:modified xsi:type="dcterms:W3CDTF">2015-04-16T17:59:32Z</dcterms:modified>
</cp:coreProperties>
</file>