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2" r:id="rId4"/>
    <p:sldId id="258" r:id="rId5"/>
    <p:sldId id="260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8856"/>
    <a:srgbClr val="9B3F0A"/>
    <a:srgbClr val="DB6438"/>
    <a:srgbClr val="D1602D"/>
    <a:srgbClr val="DB6520"/>
    <a:srgbClr val="F7A7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662" autoAdjust="0"/>
  </p:normalViewPr>
  <p:slideViewPr>
    <p:cSldViewPr snapToObjects="1">
      <p:cViewPr varScale="1">
        <p:scale>
          <a:sx n="93" d="100"/>
          <a:sy n="93" d="100"/>
        </p:scale>
        <p:origin x="-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ECAE1-379A-B744-A910-B3820E5CA928}" type="datetimeFigureOut">
              <a:rPr lang="en-US" smtClean="0"/>
              <a:t>2/25/16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F10BD-2ED8-5646-9948-F617AF773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83BB-DF67-CC43-AA4A-DA78869162C3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4CA0-582B-D344-94E4-12D2449E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4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83BB-DF67-CC43-AA4A-DA78869162C3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4CA0-582B-D344-94E4-12D2449E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83BB-DF67-CC43-AA4A-DA78869162C3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4CA0-582B-D344-94E4-12D2449E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7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83BB-DF67-CC43-AA4A-DA78869162C3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4CA0-582B-D344-94E4-12D2449E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0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83BB-DF67-CC43-AA4A-DA78869162C3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4CA0-582B-D344-94E4-12D2449E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8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83BB-DF67-CC43-AA4A-DA78869162C3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4CA0-582B-D344-94E4-12D2449E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1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83BB-DF67-CC43-AA4A-DA78869162C3}" type="datetimeFigureOut">
              <a:rPr lang="en-US" smtClean="0"/>
              <a:t>2/25/16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4CA0-582B-D344-94E4-12D2449E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4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83BB-DF67-CC43-AA4A-DA78869162C3}" type="datetimeFigureOut">
              <a:rPr lang="en-US" smtClean="0"/>
              <a:t>2/25/16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4CA0-582B-D344-94E4-12D2449E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5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83BB-DF67-CC43-AA4A-DA78869162C3}" type="datetimeFigureOut">
              <a:rPr lang="en-US" smtClean="0"/>
              <a:t>2/25/16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4CA0-582B-D344-94E4-12D2449E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8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83BB-DF67-CC43-AA4A-DA78869162C3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4CA0-582B-D344-94E4-12D2449E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4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83BB-DF67-CC43-AA4A-DA78869162C3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4CA0-582B-D344-94E4-12D2449E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2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D83BB-DF67-CC43-AA4A-DA78869162C3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34CA0-582B-D344-94E4-12D2449E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6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9567" y="702254"/>
            <a:ext cx="3591372" cy="3119414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prstClr val="white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577201" y="920725"/>
            <a:ext cx="191176" cy="191164"/>
          </a:xfrm>
          <a:prstGeom prst="ellipse">
            <a:avLst/>
          </a:prstGeom>
          <a:solidFill>
            <a:srgbClr val="98480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920777" y="1266488"/>
            <a:ext cx="191176" cy="1911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94108" y="3066690"/>
            <a:ext cx="191176" cy="1911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667635" y="2354455"/>
            <a:ext cx="191176" cy="191164"/>
          </a:xfrm>
          <a:prstGeom prst="ellipse">
            <a:avLst/>
          </a:prstGeom>
          <a:solidFill>
            <a:srgbClr val="FAC09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24351" y="2695818"/>
            <a:ext cx="191176" cy="1911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128763" y="1564689"/>
            <a:ext cx="191176" cy="1911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89696" y="1057270"/>
            <a:ext cx="191176" cy="19116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708601" y="1837780"/>
            <a:ext cx="191176" cy="191164"/>
          </a:xfrm>
          <a:prstGeom prst="ellipse">
            <a:avLst/>
          </a:prstGeom>
          <a:solidFill>
            <a:srgbClr val="FAC09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41967" y="1111889"/>
            <a:ext cx="191176" cy="1911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295782" y="3066690"/>
            <a:ext cx="191176" cy="191164"/>
          </a:xfrm>
          <a:prstGeom prst="ellipse">
            <a:avLst/>
          </a:prstGeom>
          <a:solidFill>
            <a:srgbClr val="98480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005349" y="3535344"/>
            <a:ext cx="191176" cy="1911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295782" y="1933362"/>
            <a:ext cx="191176" cy="1911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41677" y="2194997"/>
            <a:ext cx="191176" cy="191164"/>
          </a:xfrm>
          <a:prstGeom prst="ellipse">
            <a:avLst/>
          </a:prstGeom>
          <a:solidFill>
            <a:srgbClr val="FAC09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560582" y="3489982"/>
            <a:ext cx="191176" cy="1911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750791" y="1512270"/>
            <a:ext cx="191176" cy="191164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83802" y="318577"/>
            <a:ext cx="62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055398" y="38216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321598" y="68790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3400" y="3821668"/>
            <a:ext cx="376753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09568" y="713018"/>
            <a:ext cx="0" cy="33255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9568" y="775811"/>
            <a:ext cx="0" cy="3110389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658170" y="702254"/>
            <a:ext cx="3591372" cy="3154202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661668" y="713018"/>
            <a:ext cx="3587873" cy="3154202"/>
          </a:xfrm>
          <a:prstGeom prst="rect">
            <a:avLst/>
          </a:prstGeom>
          <a:solidFill>
            <a:srgbClr val="CA885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334000" y="304800"/>
            <a:ext cx="243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Regression Function f(</a:t>
            </a:r>
            <a:r>
              <a:rPr lang="en-US" b="1" dirty="0" smtClean="0"/>
              <a:t>x</a:t>
            </a:r>
            <a:r>
              <a:rPr lang="en-US" dirty="0" smtClean="0"/>
              <a:t>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692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95"/>
    </mc:Choice>
    <mc:Fallback xmlns="">
      <p:transition xmlns:p14="http://schemas.microsoft.com/office/powerpoint/2010/main" spd="slow" advTm="1739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6887E-6 3.96017E-6 L 0.39719 0.0011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5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0" grpId="0" animBg="1"/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9567" y="702254"/>
            <a:ext cx="3591372" cy="3119414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prstClr val="white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577201" y="920725"/>
            <a:ext cx="191176" cy="191164"/>
          </a:xfrm>
          <a:prstGeom prst="ellipse">
            <a:avLst/>
          </a:prstGeom>
          <a:solidFill>
            <a:srgbClr val="98480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920777" y="1266488"/>
            <a:ext cx="191176" cy="1911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94108" y="3066690"/>
            <a:ext cx="191176" cy="1911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667635" y="2354455"/>
            <a:ext cx="191176" cy="191164"/>
          </a:xfrm>
          <a:prstGeom prst="ellipse">
            <a:avLst/>
          </a:prstGeom>
          <a:solidFill>
            <a:srgbClr val="FAC09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24351" y="2695818"/>
            <a:ext cx="191176" cy="1911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128763" y="1564689"/>
            <a:ext cx="191176" cy="1911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89696" y="1057270"/>
            <a:ext cx="191176" cy="19116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708601" y="1837780"/>
            <a:ext cx="191176" cy="191164"/>
          </a:xfrm>
          <a:prstGeom prst="ellipse">
            <a:avLst/>
          </a:prstGeom>
          <a:solidFill>
            <a:srgbClr val="FAC09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41967" y="1111889"/>
            <a:ext cx="191176" cy="1911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295782" y="3066690"/>
            <a:ext cx="191176" cy="191164"/>
          </a:xfrm>
          <a:prstGeom prst="ellipse">
            <a:avLst/>
          </a:prstGeom>
          <a:solidFill>
            <a:srgbClr val="98480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005349" y="3535344"/>
            <a:ext cx="191176" cy="1911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295782" y="1933362"/>
            <a:ext cx="191176" cy="1911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41677" y="2194997"/>
            <a:ext cx="191176" cy="191164"/>
          </a:xfrm>
          <a:prstGeom prst="ellipse">
            <a:avLst/>
          </a:prstGeom>
          <a:solidFill>
            <a:srgbClr val="FAC09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560582" y="3489982"/>
            <a:ext cx="191176" cy="1911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750791" y="1512270"/>
            <a:ext cx="191176" cy="191164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83802" y="318577"/>
            <a:ext cx="62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055398" y="38216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321598" y="68790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3400" y="3821668"/>
            <a:ext cx="376753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09568" y="713018"/>
            <a:ext cx="0" cy="33255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09600" y="3805888"/>
            <a:ext cx="3710033" cy="10764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658170" y="702254"/>
            <a:ext cx="3591372" cy="3154202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661668" y="713018"/>
            <a:ext cx="3587873" cy="3154202"/>
          </a:xfrm>
          <a:prstGeom prst="rect">
            <a:avLst/>
          </a:prstGeom>
          <a:solidFill>
            <a:srgbClr val="CA885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334000" y="304800"/>
            <a:ext cx="243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Regression Function f(</a:t>
            </a:r>
            <a:r>
              <a:rPr lang="en-US" b="1" dirty="0" smtClean="0"/>
              <a:t>x</a:t>
            </a:r>
            <a:r>
              <a:rPr lang="en-US" dirty="0" smtClean="0"/>
              <a:t>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327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95"/>
    </mc:Choice>
    <mc:Fallback xmlns="">
      <p:transition xmlns:p14="http://schemas.microsoft.com/office/powerpoint/2010/main" spd="slow" advTm="1739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118E-6 -2.87633E-6 L 0.00295 -0.4557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227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4658170" y="702254"/>
            <a:ext cx="3591372" cy="3154202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661668" y="713018"/>
            <a:ext cx="3587873" cy="3154202"/>
          </a:xfrm>
          <a:prstGeom prst="rect">
            <a:avLst/>
          </a:prstGeom>
          <a:solidFill>
            <a:srgbClr val="CA885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58170" y="702254"/>
            <a:ext cx="1911756" cy="3154202"/>
          </a:xfrm>
          <a:prstGeom prst="rect">
            <a:avLst/>
          </a:prstGeom>
          <a:solidFill>
            <a:srgbClr val="F7A76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569926" y="713018"/>
            <a:ext cx="1679616" cy="3154202"/>
          </a:xfrm>
          <a:prstGeom prst="rect">
            <a:avLst/>
          </a:prstGeom>
          <a:solidFill>
            <a:srgbClr val="DB64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6569926" y="687909"/>
            <a:ext cx="0" cy="3145177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34000" y="304800"/>
            <a:ext cx="243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Regression Function f(</a:t>
            </a:r>
            <a:r>
              <a:rPr lang="en-US" b="1" dirty="0" smtClean="0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09567" y="702254"/>
            <a:ext cx="3591372" cy="3119414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prstClr val="white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577201" y="920725"/>
            <a:ext cx="191176" cy="191164"/>
          </a:xfrm>
          <a:prstGeom prst="ellipse">
            <a:avLst/>
          </a:prstGeom>
          <a:solidFill>
            <a:srgbClr val="98480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920777" y="1266488"/>
            <a:ext cx="191176" cy="1911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94108" y="3066690"/>
            <a:ext cx="191176" cy="1911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667635" y="2354455"/>
            <a:ext cx="191176" cy="191164"/>
          </a:xfrm>
          <a:prstGeom prst="ellipse">
            <a:avLst/>
          </a:prstGeom>
          <a:solidFill>
            <a:srgbClr val="FAC09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24351" y="2695818"/>
            <a:ext cx="191176" cy="1911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128763" y="1564689"/>
            <a:ext cx="191176" cy="1911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89696" y="1057270"/>
            <a:ext cx="191176" cy="19116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708601" y="1837780"/>
            <a:ext cx="191176" cy="191164"/>
          </a:xfrm>
          <a:prstGeom prst="ellipse">
            <a:avLst/>
          </a:prstGeom>
          <a:solidFill>
            <a:srgbClr val="FAC09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41967" y="1111889"/>
            <a:ext cx="191176" cy="1911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295782" y="3066690"/>
            <a:ext cx="191176" cy="191164"/>
          </a:xfrm>
          <a:prstGeom prst="ellipse">
            <a:avLst/>
          </a:prstGeom>
          <a:solidFill>
            <a:srgbClr val="98480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005349" y="3535344"/>
            <a:ext cx="191176" cy="1911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295782" y="1933362"/>
            <a:ext cx="191176" cy="1911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41677" y="2194997"/>
            <a:ext cx="191176" cy="191164"/>
          </a:xfrm>
          <a:prstGeom prst="ellipse">
            <a:avLst/>
          </a:prstGeom>
          <a:solidFill>
            <a:srgbClr val="FAC09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560582" y="3489982"/>
            <a:ext cx="191176" cy="1911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750791" y="1512270"/>
            <a:ext cx="191176" cy="191164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621323" y="711279"/>
            <a:ext cx="0" cy="3110389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59648" y="3854708"/>
            <a:ext cx="3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283802" y="318577"/>
            <a:ext cx="62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055398" y="38216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321598" y="68790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3400" y="3821668"/>
            <a:ext cx="376753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09568" y="713018"/>
            <a:ext cx="0" cy="33255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154596" y="4269324"/>
            <a:ext cx="798404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&lt;t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3940165" y="5486400"/>
            <a:ext cx="343576" cy="304800"/>
          </a:xfrm>
          <a:prstGeom prst="ellipse">
            <a:avLst/>
          </a:prstGeom>
          <a:solidFill>
            <a:srgbClr val="F7A76A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781212" y="5486400"/>
            <a:ext cx="343576" cy="304800"/>
          </a:xfrm>
          <a:prstGeom prst="ellipse">
            <a:avLst/>
          </a:prstGeom>
          <a:solidFill>
            <a:srgbClr val="DB643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>
            <a:stCxn id="66" idx="4"/>
            <a:endCxn id="67" idx="0"/>
          </p:cNvCxnSpPr>
          <p:nvPr/>
        </p:nvCxnSpPr>
        <p:spPr>
          <a:xfrm flipH="1">
            <a:off x="4111953" y="5031324"/>
            <a:ext cx="441845" cy="455076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6" idx="4"/>
            <a:endCxn id="68" idx="0"/>
          </p:cNvCxnSpPr>
          <p:nvPr/>
        </p:nvCxnSpPr>
        <p:spPr>
          <a:xfrm>
            <a:off x="4553798" y="5031324"/>
            <a:ext cx="399202" cy="455076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039438" y="5040868"/>
            <a:ext cx="3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en-US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4801438" y="5055902"/>
            <a:ext cx="3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baseline="-25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678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95"/>
    </mc:Choice>
    <mc:Fallback xmlns="">
      <p:transition xmlns:p14="http://schemas.microsoft.com/office/powerpoint/2010/main" spd="slow" advTm="1739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8" grpId="0" animBg="1"/>
      <p:bldP spid="66" grpId="0" animBg="1"/>
      <p:bldP spid="67" grpId="0" animBg="1"/>
      <p:bldP spid="68" grpId="0" animBg="1"/>
      <p:bldP spid="78" grpId="0"/>
      <p:bldP spid="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4658170" y="669214"/>
            <a:ext cx="3591372" cy="3154202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658170" y="685800"/>
            <a:ext cx="1911756" cy="3154202"/>
          </a:xfrm>
          <a:prstGeom prst="rect">
            <a:avLst/>
          </a:prstGeom>
          <a:solidFill>
            <a:srgbClr val="F7A76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569926" y="679978"/>
            <a:ext cx="1679616" cy="3154202"/>
          </a:xfrm>
          <a:prstGeom prst="rect">
            <a:avLst/>
          </a:prstGeom>
          <a:solidFill>
            <a:srgbClr val="DB64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658170" y="669214"/>
            <a:ext cx="1911756" cy="2164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658170" y="2833462"/>
            <a:ext cx="1911756" cy="989954"/>
          </a:xfrm>
          <a:prstGeom prst="rect">
            <a:avLst/>
          </a:prstGeom>
          <a:solidFill>
            <a:srgbClr val="9B3F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569926" y="689006"/>
            <a:ext cx="0" cy="3145177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658170" y="2854993"/>
            <a:ext cx="1911756" cy="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334000" y="304800"/>
            <a:ext cx="243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Regression Function f(</a:t>
            </a:r>
            <a:r>
              <a:rPr lang="en-US" b="1" dirty="0" smtClean="0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09567" y="669214"/>
            <a:ext cx="3591372" cy="3076254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prstClr val="white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577201" y="887685"/>
            <a:ext cx="191176" cy="191164"/>
          </a:xfrm>
          <a:prstGeom prst="ellipse">
            <a:avLst/>
          </a:prstGeom>
          <a:solidFill>
            <a:srgbClr val="98480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920777" y="1233448"/>
            <a:ext cx="191176" cy="1911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94108" y="3033650"/>
            <a:ext cx="191176" cy="1911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667635" y="2321415"/>
            <a:ext cx="191176" cy="191164"/>
          </a:xfrm>
          <a:prstGeom prst="ellipse">
            <a:avLst/>
          </a:prstGeom>
          <a:solidFill>
            <a:srgbClr val="FAC09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24351" y="2662778"/>
            <a:ext cx="191176" cy="1911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128763" y="1531649"/>
            <a:ext cx="191176" cy="1911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89696" y="1024230"/>
            <a:ext cx="191176" cy="19116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708601" y="1804740"/>
            <a:ext cx="191176" cy="191164"/>
          </a:xfrm>
          <a:prstGeom prst="ellipse">
            <a:avLst/>
          </a:prstGeom>
          <a:solidFill>
            <a:srgbClr val="FAC09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41967" y="1078849"/>
            <a:ext cx="191176" cy="1911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295782" y="3033650"/>
            <a:ext cx="191176" cy="191164"/>
          </a:xfrm>
          <a:prstGeom prst="ellipse">
            <a:avLst/>
          </a:prstGeom>
          <a:solidFill>
            <a:srgbClr val="98480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005349" y="3502304"/>
            <a:ext cx="191176" cy="1911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295782" y="1900322"/>
            <a:ext cx="191176" cy="1911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41677" y="2161957"/>
            <a:ext cx="191176" cy="191164"/>
          </a:xfrm>
          <a:prstGeom prst="ellipse">
            <a:avLst/>
          </a:prstGeom>
          <a:solidFill>
            <a:srgbClr val="FAC09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560582" y="3456942"/>
            <a:ext cx="191176" cy="1911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750791" y="1479230"/>
            <a:ext cx="191176" cy="191164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621323" y="678239"/>
            <a:ext cx="0" cy="3067229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09567" y="2844226"/>
            <a:ext cx="1911756" cy="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59648" y="3745468"/>
            <a:ext cx="3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263319" y="2648796"/>
            <a:ext cx="3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83802" y="318577"/>
            <a:ext cx="62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55398" y="37454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321598" y="61170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33400" y="3745468"/>
            <a:ext cx="376753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685800" y="636819"/>
            <a:ext cx="23768" cy="33255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154596" y="4269324"/>
            <a:ext cx="798404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&lt;t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3940165" y="5486400"/>
            <a:ext cx="343576" cy="304800"/>
          </a:xfrm>
          <a:prstGeom prst="ellipse">
            <a:avLst/>
          </a:prstGeom>
          <a:solidFill>
            <a:srgbClr val="F7A76A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781212" y="5486400"/>
            <a:ext cx="343576" cy="304800"/>
          </a:xfrm>
          <a:prstGeom prst="ellipse">
            <a:avLst/>
          </a:prstGeom>
          <a:solidFill>
            <a:srgbClr val="DB643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stCxn id="70" idx="4"/>
            <a:endCxn id="71" idx="0"/>
          </p:cNvCxnSpPr>
          <p:nvPr/>
        </p:nvCxnSpPr>
        <p:spPr>
          <a:xfrm flipH="1">
            <a:off x="4111953" y="5031324"/>
            <a:ext cx="441845" cy="455076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70" idx="4"/>
            <a:endCxn id="72" idx="0"/>
          </p:cNvCxnSpPr>
          <p:nvPr/>
        </p:nvCxnSpPr>
        <p:spPr>
          <a:xfrm>
            <a:off x="4553798" y="5031324"/>
            <a:ext cx="399202" cy="455076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039438" y="5040868"/>
            <a:ext cx="3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en-US" baseline="-25000" dirty="0"/>
          </a:p>
        </p:txBody>
      </p:sp>
      <p:sp>
        <p:nvSpPr>
          <p:cNvPr id="76" name="TextBox 75"/>
          <p:cNvSpPr txBox="1"/>
          <p:nvPr/>
        </p:nvSpPr>
        <p:spPr>
          <a:xfrm>
            <a:off x="4801438" y="5055902"/>
            <a:ext cx="3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baseline="-25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003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51"/>
    </mc:Choice>
    <mc:Fallback xmlns="">
      <p:transition xmlns:p14="http://schemas.microsoft.com/office/powerpoint/2010/main" spd="slow" advTm="495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9567" y="669214"/>
            <a:ext cx="3591372" cy="3076254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prstClr val="white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577201" y="887685"/>
            <a:ext cx="191176" cy="191164"/>
          </a:xfrm>
          <a:prstGeom prst="ellipse">
            <a:avLst/>
          </a:prstGeom>
          <a:solidFill>
            <a:srgbClr val="98480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920777" y="1233448"/>
            <a:ext cx="191176" cy="1911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94108" y="3033650"/>
            <a:ext cx="191176" cy="1911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667635" y="2321415"/>
            <a:ext cx="191176" cy="191164"/>
          </a:xfrm>
          <a:prstGeom prst="ellipse">
            <a:avLst/>
          </a:prstGeom>
          <a:solidFill>
            <a:srgbClr val="FAC09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24351" y="2662778"/>
            <a:ext cx="191176" cy="1911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128763" y="1531649"/>
            <a:ext cx="191176" cy="1911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89696" y="1024230"/>
            <a:ext cx="191176" cy="19116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708601" y="1804740"/>
            <a:ext cx="191176" cy="191164"/>
          </a:xfrm>
          <a:prstGeom prst="ellipse">
            <a:avLst/>
          </a:prstGeom>
          <a:solidFill>
            <a:srgbClr val="FAC09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41967" y="1078849"/>
            <a:ext cx="191176" cy="1911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295782" y="3033650"/>
            <a:ext cx="191176" cy="191164"/>
          </a:xfrm>
          <a:prstGeom prst="ellipse">
            <a:avLst/>
          </a:prstGeom>
          <a:solidFill>
            <a:srgbClr val="98480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005349" y="3502304"/>
            <a:ext cx="191176" cy="1911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295782" y="1900322"/>
            <a:ext cx="191176" cy="1911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41677" y="2161957"/>
            <a:ext cx="191176" cy="191164"/>
          </a:xfrm>
          <a:prstGeom prst="ellipse">
            <a:avLst/>
          </a:prstGeom>
          <a:solidFill>
            <a:srgbClr val="FAC09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560582" y="3456942"/>
            <a:ext cx="191176" cy="1911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750791" y="1479230"/>
            <a:ext cx="191176" cy="191164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58170" y="669214"/>
            <a:ext cx="3591372" cy="3154202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621323" y="678239"/>
            <a:ext cx="0" cy="3067229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09567" y="2844226"/>
            <a:ext cx="1911756" cy="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569926" y="679978"/>
            <a:ext cx="1679616" cy="3154202"/>
          </a:xfrm>
          <a:prstGeom prst="rect">
            <a:avLst/>
          </a:prstGeom>
          <a:solidFill>
            <a:srgbClr val="DB64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658170" y="669214"/>
            <a:ext cx="1911756" cy="2164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658170" y="2833462"/>
            <a:ext cx="1911756" cy="989954"/>
          </a:xfrm>
          <a:prstGeom prst="rect">
            <a:avLst/>
          </a:prstGeom>
          <a:solidFill>
            <a:srgbClr val="9B3F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569926" y="689006"/>
            <a:ext cx="0" cy="3145177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658170" y="2854993"/>
            <a:ext cx="1911756" cy="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59648" y="3745468"/>
            <a:ext cx="3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263319" y="2648796"/>
            <a:ext cx="3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83802" y="318577"/>
            <a:ext cx="62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34000" y="304800"/>
            <a:ext cx="243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Regression Function f(</a:t>
            </a:r>
            <a:r>
              <a:rPr lang="en-US" b="1" dirty="0" smtClean="0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55398" y="37454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321598" y="61170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33400" y="3745468"/>
            <a:ext cx="376753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685800" y="636819"/>
            <a:ext cx="23768" cy="33255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154596" y="4269324"/>
            <a:ext cx="798404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&lt;t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781212" y="5486400"/>
            <a:ext cx="343576" cy="304800"/>
          </a:xfrm>
          <a:prstGeom prst="ellipse">
            <a:avLst/>
          </a:prstGeom>
          <a:solidFill>
            <a:srgbClr val="DB643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56" idx="4"/>
            <a:endCxn id="61" idx="0"/>
          </p:cNvCxnSpPr>
          <p:nvPr/>
        </p:nvCxnSpPr>
        <p:spPr>
          <a:xfrm flipH="1">
            <a:off x="3834933" y="5031324"/>
            <a:ext cx="718865" cy="302676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6" idx="4"/>
            <a:endCxn id="58" idx="0"/>
          </p:cNvCxnSpPr>
          <p:nvPr/>
        </p:nvCxnSpPr>
        <p:spPr>
          <a:xfrm>
            <a:off x="4553798" y="5031324"/>
            <a:ext cx="399202" cy="455076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3435731" y="5334000"/>
            <a:ext cx="798404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&lt;t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Oval 61"/>
          <p:cNvSpPr/>
          <p:nvPr/>
        </p:nvSpPr>
        <p:spPr>
          <a:xfrm>
            <a:off x="4039438" y="6539090"/>
            <a:ext cx="343576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319939" y="6539090"/>
            <a:ext cx="343576" cy="304800"/>
          </a:xfrm>
          <a:prstGeom prst="ellipse">
            <a:avLst/>
          </a:prstGeom>
          <a:solidFill>
            <a:srgbClr val="9B3F0A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1" idx="4"/>
            <a:endCxn id="62" idx="0"/>
          </p:cNvCxnSpPr>
          <p:nvPr/>
        </p:nvCxnSpPr>
        <p:spPr>
          <a:xfrm>
            <a:off x="3834933" y="6096000"/>
            <a:ext cx="376293" cy="443090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1" idx="4"/>
            <a:endCxn id="63" idx="0"/>
          </p:cNvCxnSpPr>
          <p:nvPr/>
        </p:nvCxnSpPr>
        <p:spPr>
          <a:xfrm flipH="1">
            <a:off x="3491727" y="6096000"/>
            <a:ext cx="343206" cy="443090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920777" y="4871236"/>
            <a:ext cx="3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en-US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4801438" y="5055902"/>
            <a:ext cx="3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3277438" y="6080966"/>
            <a:ext cx="3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en-US" baseline="-25000" dirty="0"/>
          </a:p>
        </p:txBody>
      </p:sp>
      <p:sp>
        <p:nvSpPr>
          <p:cNvPr id="69" name="TextBox 68"/>
          <p:cNvSpPr txBox="1"/>
          <p:nvPr/>
        </p:nvSpPr>
        <p:spPr>
          <a:xfrm>
            <a:off x="4039438" y="6096000"/>
            <a:ext cx="3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29101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4"/>
    </mc:Choice>
    <mc:Fallback xmlns="">
      <p:transition xmlns:p14="http://schemas.microsoft.com/office/powerpoint/2010/main" spd="slow" advTm="265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4658170" y="669214"/>
            <a:ext cx="3591372" cy="3154202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658170" y="669214"/>
            <a:ext cx="1911756" cy="2164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658170" y="2833462"/>
            <a:ext cx="1911756" cy="989954"/>
          </a:xfrm>
          <a:prstGeom prst="rect">
            <a:avLst/>
          </a:prstGeom>
          <a:solidFill>
            <a:srgbClr val="9B3F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4658170" y="2854993"/>
            <a:ext cx="1911756" cy="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6569926" y="679978"/>
            <a:ext cx="1679616" cy="3154202"/>
          </a:xfrm>
          <a:prstGeom prst="rect">
            <a:avLst/>
          </a:prstGeom>
          <a:solidFill>
            <a:srgbClr val="DB64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69926" y="669214"/>
            <a:ext cx="887603" cy="31542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457529" y="669214"/>
            <a:ext cx="792013" cy="31542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569926" y="689006"/>
            <a:ext cx="0" cy="3145177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459207" y="689006"/>
            <a:ext cx="0" cy="313441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334000" y="304800"/>
            <a:ext cx="243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Regression Function f(</a:t>
            </a:r>
            <a:r>
              <a:rPr lang="en-US" b="1" dirty="0" smtClean="0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09567" y="669214"/>
            <a:ext cx="3591372" cy="3076254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prstClr val="white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577201" y="887685"/>
            <a:ext cx="191176" cy="191164"/>
          </a:xfrm>
          <a:prstGeom prst="ellipse">
            <a:avLst/>
          </a:prstGeom>
          <a:solidFill>
            <a:srgbClr val="98480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920777" y="1233448"/>
            <a:ext cx="191176" cy="1911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94108" y="3033650"/>
            <a:ext cx="191176" cy="1911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667635" y="2321415"/>
            <a:ext cx="191176" cy="191164"/>
          </a:xfrm>
          <a:prstGeom prst="ellipse">
            <a:avLst/>
          </a:prstGeom>
          <a:solidFill>
            <a:srgbClr val="FAC09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24351" y="2662778"/>
            <a:ext cx="191176" cy="1911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128763" y="1531649"/>
            <a:ext cx="191176" cy="1911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89696" y="1024230"/>
            <a:ext cx="191176" cy="19116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708601" y="1804740"/>
            <a:ext cx="191176" cy="191164"/>
          </a:xfrm>
          <a:prstGeom prst="ellipse">
            <a:avLst/>
          </a:prstGeom>
          <a:solidFill>
            <a:srgbClr val="FAC09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41967" y="1078849"/>
            <a:ext cx="191176" cy="1911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295782" y="3033650"/>
            <a:ext cx="191176" cy="191164"/>
          </a:xfrm>
          <a:prstGeom prst="ellipse">
            <a:avLst/>
          </a:prstGeom>
          <a:solidFill>
            <a:srgbClr val="98480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005349" y="3502304"/>
            <a:ext cx="191176" cy="1911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295782" y="1900322"/>
            <a:ext cx="191176" cy="1911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41677" y="2161957"/>
            <a:ext cx="191176" cy="191164"/>
          </a:xfrm>
          <a:prstGeom prst="ellipse">
            <a:avLst/>
          </a:prstGeom>
          <a:solidFill>
            <a:srgbClr val="FAC09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560582" y="3456942"/>
            <a:ext cx="191176" cy="1911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750791" y="1479230"/>
            <a:ext cx="191176" cy="191164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621323" y="678239"/>
            <a:ext cx="0" cy="3067229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09567" y="2844226"/>
            <a:ext cx="1911756" cy="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508926" y="689006"/>
            <a:ext cx="0" cy="3056462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459648" y="3821668"/>
            <a:ext cx="3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263319" y="2648796"/>
            <a:ext cx="3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52590" y="3820528"/>
            <a:ext cx="3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2283802" y="318577"/>
            <a:ext cx="62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33400" y="3745468"/>
            <a:ext cx="376753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85800" y="636819"/>
            <a:ext cx="23768" cy="33255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5398" y="37454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321598" y="61170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89" name="Oval 88"/>
          <p:cNvSpPr/>
          <p:nvPr/>
        </p:nvSpPr>
        <p:spPr>
          <a:xfrm>
            <a:off x="4154596" y="4269324"/>
            <a:ext cx="798404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&lt;t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4781212" y="5486400"/>
            <a:ext cx="343576" cy="304800"/>
          </a:xfrm>
          <a:prstGeom prst="ellipse">
            <a:avLst/>
          </a:prstGeom>
          <a:solidFill>
            <a:srgbClr val="DB643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>
            <a:stCxn id="89" idx="4"/>
            <a:endCxn id="93" idx="0"/>
          </p:cNvCxnSpPr>
          <p:nvPr/>
        </p:nvCxnSpPr>
        <p:spPr>
          <a:xfrm flipH="1">
            <a:off x="3834933" y="5031324"/>
            <a:ext cx="718865" cy="302676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9" idx="4"/>
            <a:endCxn id="90" idx="0"/>
          </p:cNvCxnSpPr>
          <p:nvPr/>
        </p:nvCxnSpPr>
        <p:spPr>
          <a:xfrm>
            <a:off x="4553798" y="5031324"/>
            <a:ext cx="399202" cy="455076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3435731" y="5334000"/>
            <a:ext cx="798404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&lt;t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920777" y="4871236"/>
            <a:ext cx="3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en-US" baseline="-25000" dirty="0"/>
          </a:p>
        </p:txBody>
      </p:sp>
      <p:sp>
        <p:nvSpPr>
          <p:cNvPr id="99" name="TextBox 98"/>
          <p:cNvSpPr txBox="1"/>
          <p:nvPr/>
        </p:nvSpPr>
        <p:spPr>
          <a:xfrm>
            <a:off x="4801438" y="5055902"/>
            <a:ext cx="3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baseline="-25000" dirty="0"/>
          </a:p>
        </p:txBody>
      </p:sp>
      <p:sp>
        <p:nvSpPr>
          <p:cNvPr id="100" name="TextBox 99"/>
          <p:cNvSpPr txBox="1"/>
          <p:nvPr/>
        </p:nvSpPr>
        <p:spPr>
          <a:xfrm>
            <a:off x="3277438" y="6080966"/>
            <a:ext cx="3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en-US" baseline="-25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039438" y="6096000"/>
            <a:ext cx="3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baseline="-25000" dirty="0"/>
          </a:p>
        </p:txBody>
      </p:sp>
      <p:sp>
        <p:nvSpPr>
          <p:cNvPr id="61" name="Oval 60"/>
          <p:cNvSpPr/>
          <p:nvPr/>
        </p:nvSpPr>
        <p:spPr>
          <a:xfrm>
            <a:off x="4039438" y="6539090"/>
            <a:ext cx="343576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19939" y="6539090"/>
            <a:ext cx="343576" cy="304800"/>
          </a:xfrm>
          <a:prstGeom prst="ellipse">
            <a:avLst/>
          </a:prstGeom>
          <a:solidFill>
            <a:srgbClr val="9B3F0A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endCxn id="61" idx="0"/>
          </p:cNvCxnSpPr>
          <p:nvPr/>
        </p:nvCxnSpPr>
        <p:spPr>
          <a:xfrm>
            <a:off x="3834933" y="6096000"/>
            <a:ext cx="376293" cy="443090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62" idx="0"/>
          </p:cNvCxnSpPr>
          <p:nvPr/>
        </p:nvCxnSpPr>
        <p:spPr>
          <a:xfrm flipH="1">
            <a:off x="3491727" y="6096000"/>
            <a:ext cx="343206" cy="443090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6708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0"/>
    </mc:Choice>
    <mc:Fallback xmlns="">
      <p:transition xmlns:p14="http://schemas.microsoft.com/office/powerpoint/2010/main" spd="slow" advTm="507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9567" y="669214"/>
            <a:ext cx="3591372" cy="3076254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prstClr val="white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577201" y="887685"/>
            <a:ext cx="191176" cy="191164"/>
          </a:xfrm>
          <a:prstGeom prst="ellipse">
            <a:avLst/>
          </a:prstGeom>
          <a:solidFill>
            <a:srgbClr val="98480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920777" y="1233448"/>
            <a:ext cx="191176" cy="1911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94108" y="3033650"/>
            <a:ext cx="191176" cy="1911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667635" y="2321415"/>
            <a:ext cx="191176" cy="191164"/>
          </a:xfrm>
          <a:prstGeom prst="ellipse">
            <a:avLst/>
          </a:prstGeom>
          <a:solidFill>
            <a:srgbClr val="FAC09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24351" y="2662778"/>
            <a:ext cx="191176" cy="1911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128763" y="1531649"/>
            <a:ext cx="191176" cy="1911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89696" y="1024230"/>
            <a:ext cx="191176" cy="19116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708601" y="1804740"/>
            <a:ext cx="191176" cy="191164"/>
          </a:xfrm>
          <a:prstGeom prst="ellipse">
            <a:avLst/>
          </a:prstGeom>
          <a:solidFill>
            <a:srgbClr val="FAC09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41967" y="1078849"/>
            <a:ext cx="191176" cy="1911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295782" y="3033650"/>
            <a:ext cx="191176" cy="191164"/>
          </a:xfrm>
          <a:prstGeom prst="ellipse">
            <a:avLst/>
          </a:prstGeom>
          <a:solidFill>
            <a:srgbClr val="98480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005349" y="3502304"/>
            <a:ext cx="191176" cy="1911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295782" y="1900322"/>
            <a:ext cx="191176" cy="1911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41677" y="2161957"/>
            <a:ext cx="191176" cy="191164"/>
          </a:xfrm>
          <a:prstGeom prst="ellipse">
            <a:avLst/>
          </a:prstGeom>
          <a:solidFill>
            <a:srgbClr val="FAC09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560582" y="3456942"/>
            <a:ext cx="191176" cy="1911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750791" y="1479230"/>
            <a:ext cx="191176" cy="191164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58170" y="669214"/>
            <a:ext cx="3591372" cy="3154202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621323" y="678239"/>
            <a:ext cx="0" cy="3067229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09567" y="2844226"/>
            <a:ext cx="1911756" cy="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658170" y="669214"/>
            <a:ext cx="1911756" cy="2164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658170" y="2833462"/>
            <a:ext cx="1911756" cy="989954"/>
          </a:xfrm>
          <a:prstGeom prst="rect">
            <a:avLst/>
          </a:prstGeom>
          <a:solidFill>
            <a:srgbClr val="9B3F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4658170" y="2854993"/>
            <a:ext cx="1911756" cy="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508926" y="689006"/>
            <a:ext cx="0" cy="3056462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569926" y="669214"/>
            <a:ext cx="887603" cy="31542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457529" y="669214"/>
            <a:ext cx="792013" cy="31542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569926" y="689006"/>
            <a:ext cx="0" cy="3145177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459207" y="689006"/>
            <a:ext cx="0" cy="313441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459648" y="3821668"/>
            <a:ext cx="3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263319" y="2648796"/>
            <a:ext cx="3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52590" y="3820528"/>
            <a:ext cx="3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2283802" y="318577"/>
            <a:ext cx="62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334000" y="304800"/>
            <a:ext cx="243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Regression Function f(</a:t>
            </a:r>
            <a:r>
              <a:rPr lang="en-US" b="1" dirty="0" smtClean="0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33400" y="3745468"/>
            <a:ext cx="376753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85800" y="636819"/>
            <a:ext cx="23768" cy="33255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5398" y="37454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321598" y="61170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8" name="Oval 67"/>
          <p:cNvSpPr/>
          <p:nvPr/>
        </p:nvSpPr>
        <p:spPr>
          <a:xfrm>
            <a:off x="4154596" y="4269324"/>
            <a:ext cx="798404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&lt;t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stCxn id="68" idx="4"/>
            <a:endCxn id="72" idx="0"/>
          </p:cNvCxnSpPr>
          <p:nvPr/>
        </p:nvCxnSpPr>
        <p:spPr>
          <a:xfrm flipH="1">
            <a:off x="3834933" y="5031324"/>
            <a:ext cx="718865" cy="302676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3435731" y="5334000"/>
            <a:ext cx="798404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&lt;t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4915266" y="5306160"/>
            <a:ext cx="798404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&lt;t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682777" y="6511250"/>
            <a:ext cx="343576" cy="304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523824" y="6511250"/>
            <a:ext cx="343576" cy="304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endCxn id="78" idx="0"/>
          </p:cNvCxnSpPr>
          <p:nvPr/>
        </p:nvCxnSpPr>
        <p:spPr>
          <a:xfrm flipH="1">
            <a:off x="4854565" y="6056174"/>
            <a:ext cx="441845" cy="455076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79" idx="0"/>
          </p:cNvCxnSpPr>
          <p:nvPr/>
        </p:nvCxnSpPr>
        <p:spPr>
          <a:xfrm>
            <a:off x="5296410" y="6056174"/>
            <a:ext cx="399202" cy="455076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7" idx="0"/>
            <a:endCxn id="68" idx="4"/>
          </p:cNvCxnSpPr>
          <p:nvPr/>
        </p:nvCxnSpPr>
        <p:spPr>
          <a:xfrm flipH="1" flipV="1">
            <a:off x="4553798" y="5031324"/>
            <a:ext cx="760670" cy="274836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920777" y="4871236"/>
            <a:ext cx="3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en-US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3277438" y="6080966"/>
            <a:ext cx="3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en-US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4039438" y="6096000"/>
            <a:ext cx="3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baseline="-25000" dirty="0"/>
          </a:p>
        </p:txBody>
      </p:sp>
      <p:sp>
        <p:nvSpPr>
          <p:cNvPr id="86" name="TextBox 85"/>
          <p:cNvSpPr txBox="1"/>
          <p:nvPr/>
        </p:nvSpPr>
        <p:spPr>
          <a:xfrm>
            <a:off x="4953000" y="4888468"/>
            <a:ext cx="3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baseline="-25000" dirty="0"/>
          </a:p>
        </p:txBody>
      </p:sp>
      <p:sp>
        <p:nvSpPr>
          <p:cNvPr id="87" name="TextBox 86"/>
          <p:cNvSpPr txBox="1"/>
          <p:nvPr/>
        </p:nvSpPr>
        <p:spPr>
          <a:xfrm>
            <a:off x="4801438" y="6080966"/>
            <a:ext cx="3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en-US" baseline="-25000" dirty="0"/>
          </a:p>
        </p:txBody>
      </p:sp>
      <p:sp>
        <p:nvSpPr>
          <p:cNvPr id="88" name="TextBox 87"/>
          <p:cNvSpPr txBox="1"/>
          <p:nvPr/>
        </p:nvSpPr>
        <p:spPr>
          <a:xfrm>
            <a:off x="5563438" y="6096000"/>
            <a:ext cx="3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baseline="-25000" dirty="0"/>
          </a:p>
        </p:txBody>
      </p:sp>
      <p:sp>
        <p:nvSpPr>
          <p:cNvPr id="61" name="Oval 60"/>
          <p:cNvSpPr/>
          <p:nvPr/>
        </p:nvSpPr>
        <p:spPr>
          <a:xfrm>
            <a:off x="4039438" y="6539090"/>
            <a:ext cx="343576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19939" y="6539090"/>
            <a:ext cx="343576" cy="304800"/>
          </a:xfrm>
          <a:prstGeom prst="ellipse">
            <a:avLst/>
          </a:prstGeom>
          <a:solidFill>
            <a:srgbClr val="9B3F0A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endCxn id="61" idx="0"/>
          </p:cNvCxnSpPr>
          <p:nvPr/>
        </p:nvCxnSpPr>
        <p:spPr>
          <a:xfrm>
            <a:off x="3834933" y="6096000"/>
            <a:ext cx="376293" cy="443090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62" idx="0"/>
          </p:cNvCxnSpPr>
          <p:nvPr/>
        </p:nvCxnSpPr>
        <p:spPr>
          <a:xfrm flipH="1">
            <a:off x="3491727" y="6096000"/>
            <a:ext cx="343206" cy="443090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19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4"/>
    </mc:Choice>
    <mc:Fallback xmlns="">
      <p:transition xmlns:p14="http://schemas.microsoft.com/office/powerpoint/2010/main" spd="slow" advTm="220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3.3|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3.3|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3.3|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119</Words>
  <Application>Microsoft Macintosh PowerPoint</Application>
  <PresentationFormat>On-screen Show (4:3)</PresentationFormat>
  <Paragraphs>66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UMass Amherst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Marlin</dc:creator>
  <cp:lastModifiedBy>Benjamin Marlin</cp:lastModifiedBy>
  <cp:revision>27</cp:revision>
  <dcterms:created xsi:type="dcterms:W3CDTF">2015-02-03T19:02:40Z</dcterms:created>
  <dcterms:modified xsi:type="dcterms:W3CDTF">2016-02-25T18:45:19Z</dcterms:modified>
</cp:coreProperties>
</file>