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26" autoAdjust="0"/>
  </p:normalViewPr>
  <p:slideViewPr>
    <p:cSldViewPr snapToObjects="1">
      <p:cViewPr>
        <p:scale>
          <a:sx n="170" d="100"/>
          <a:sy n="170" d="100"/>
        </p:scale>
        <p:origin x="120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27BD-7227-0D47-B0CA-674D659A066B}" type="datetimeFigureOut">
              <a:rPr lang="en-US" smtClean="0"/>
              <a:t>3/12/15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F55A-AF0E-0945-92F8-9D03325557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826913" y="2628746"/>
            <a:ext cx="661832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4"/>
            <a:endCxn id="8" idx="4"/>
          </p:cNvCxnSpPr>
          <p:nvPr/>
        </p:nvCxnSpPr>
        <p:spPr>
          <a:xfrm rot="16200000" flipH="1">
            <a:off x="2532665" y="1976158"/>
            <a:ext cx="12700" cy="1689150"/>
          </a:xfrm>
          <a:prstGeom prst="curvedConnector3">
            <a:avLst>
              <a:gd name="adj1" fmla="val 2614000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8" idx="4"/>
          </p:cNvCxnSpPr>
          <p:nvPr/>
        </p:nvCxnSpPr>
        <p:spPr>
          <a:xfrm rot="16200000" flipH="1">
            <a:off x="2532665" y="1976158"/>
            <a:ext cx="12700" cy="1689150"/>
          </a:xfrm>
          <a:prstGeom prst="curvedConnector3">
            <a:avLst>
              <a:gd name="adj1" fmla="val 4009425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0"/>
            <a:endCxn id="8" idx="0"/>
          </p:cNvCxnSpPr>
          <p:nvPr/>
        </p:nvCxnSpPr>
        <p:spPr>
          <a:xfrm rot="5400000" flipH="1" flipV="1">
            <a:off x="2532665" y="1592184"/>
            <a:ext cx="12700" cy="1689150"/>
          </a:xfrm>
          <a:prstGeom prst="curvedConnector3">
            <a:avLst>
              <a:gd name="adj1" fmla="val 4474567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7"/>
            <a:endCxn id="8" idx="1"/>
          </p:cNvCxnSpPr>
          <p:nvPr/>
        </p:nvCxnSpPr>
        <p:spPr>
          <a:xfrm rot="5400000" flipH="1" flipV="1">
            <a:off x="2532664" y="1789374"/>
            <a:ext cx="12700" cy="1407235"/>
          </a:xfrm>
          <a:prstGeom prst="curvedConnector3">
            <a:avLst>
              <a:gd name="adj1" fmla="val 1428756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5" idx="5"/>
            <a:endCxn id="8" idx="3"/>
          </p:cNvCxnSpPr>
          <p:nvPr/>
        </p:nvCxnSpPr>
        <p:spPr>
          <a:xfrm rot="16200000" flipH="1">
            <a:off x="2532664" y="2060883"/>
            <a:ext cx="12700" cy="1407235"/>
          </a:xfrm>
          <a:prstGeom prst="curvedConnector3">
            <a:avLst>
              <a:gd name="adj1" fmla="val 1661339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6"/>
          </p:cNvCxnSpPr>
          <p:nvPr/>
        </p:nvCxnSpPr>
        <p:spPr>
          <a:xfrm>
            <a:off x="3576584" y="2628746"/>
            <a:ext cx="72619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2" idx="4"/>
            <a:endCxn id="73" idx="4"/>
          </p:cNvCxnSpPr>
          <p:nvPr/>
        </p:nvCxnSpPr>
        <p:spPr>
          <a:xfrm rot="16200000" flipH="1">
            <a:off x="5283951" y="1969807"/>
            <a:ext cx="12700" cy="1689150"/>
          </a:xfrm>
          <a:prstGeom prst="curvedConnector3">
            <a:avLst>
              <a:gd name="adj1" fmla="val 2614000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2" idx="4"/>
            <a:endCxn id="73" idx="4"/>
          </p:cNvCxnSpPr>
          <p:nvPr/>
        </p:nvCxnSpPr>
        <p:spPr>
          <a:xfrm rot="16200000" flipH="1">
            <a:off x="5283951" y="1969807"/>
            <a:ext cx="12700" cy="1689150"/>
          </a:xfrm>
          <a:prstGeom prst="curvedConnector3">
            <a:avLst>
              <a:gd name="adj1" fmla="val 4009425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2" idx="0"/>
            <a:endCxn id="73" idx="0"/>
          </p:cNvCxnSpPr>
          <p:nvPr/>
        </p:nvCxnSpPr>
        <p:spPr>
          <a:xfrm rot="5400000" flipH="1" flipV="1">
            <a:off x="5283951" y="1585833"/>
            <a:ext cx="12700" cy="1689150"/>
          </a:xfrm>
          <a:prstGeom prst="curvedConnector3">
            <a:avLst>
              <a:gd name="adj1" fmla="val 4474567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2" idx="7"/>
            <a:endCxn id="73" idx="1"/>
          </p:cNvCxnSpPr>
          <p:nvPr/>
        </p:nvCxnSpPr>
        <p:spPr>
          <a:xfrm rot="5400000" flipH="1" flipV="1">
            <a:off x="5283950" y="1783023"/>
            <a:ext cx="12700" cy="1407235"/>
          </a:xfrm>
          <a:prstGeom prst="curvedConnector3">
            <a:avLst>
              <a:gd name="adj1" fmla="val 1428756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2" idx="5"/>
            <a:endCxn id="73" idx="3"/>
          </p:cNvCxnSpPr>
          <p:nvPr/>
        </p:nvCxnSpPr>
        <p:spPr>
          <a:xfrm rot="16200000" flipH="1">
            <a:off x="5283950" y="2054532"/>
            <a:ext cx="12700" cy="1407235"/>
          </a:xfrm>
          <a:prstGeom prst="curvedConnector3">
            <a:avLst>
              <a:gd name="adj1" fmla="val 1661339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2" idx="2"/>
            <a:endCxn id="73" idx="6"/>
          </p:cNvCxnSpPr>
          <p:nvPr/>
        </p:nvCxnSpPr>
        <p:spPr>
          <a:xfrm flipH="1" flipV="1">
            <a:off x="6327870" y="2622395"/>
            <a:ext cx="498875" cy="5018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8" idx="0"/>
          </p:cNvCxnSpPr>
          <p:nvPr/>
        </p:nvCxnSpPr>
        <p:spPr>
          <a:xfrm rot="5400000" flipH="1" flipV="1">
            <a:off x="2532665" y="1592184"/>
            <a:ext cx="12700" cy="1689150"/>
          </a:xfrm>
          <a:prstGeom prst="curvedConnector3">
            <a:avLst>
              <a:gd name="adj1" fmla="val 2962858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2" idx="0"/>
            <a:endCxn id="73" idx="0"/>
          </p:cNvCxnSpPr>
          <p:nvPr/>
        </p:nvCxnSpPr>
        <p:spPr>
          <a:xfrm rot="5400000" flipH="1" flipV="1">
            <a:off x="5283951" y="1585833"/>
            <a:ext cx="12700" cy="1689150"/>
          </a:xfrm>
          <a:prstGeom prst="curvedConnector3">
            <a:avLst>
              <a:gd name="adj1" fmla="val 2962858"/>
            </a:avLst>
          </a:prstGeom>
          <a:ln w="5715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8224" y="2436759"/>
            <a:ext cx="398689" cy="3839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88745" y="2436759"/>
            <a:ext cx="398689" cy="3839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7895" y="2436759"/>
            <a:ext cx="398689" cy="3839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240031" y="2430408"/>
            <a:ext cx="398689" cy="3839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929181" y="2430408"/>
            <a:ext cx="398689" cy="3839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826745" y="2435426"/>
            <a:ext cx="398689" cy="3839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20342" y="3518126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00469" y="3518126"/>
            <a:ext cx="131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+ Filter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469167" y="3518126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876800" y="3518126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134876" y="3518126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86000" y="965329"/>
            <a:ext cx="331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Single-Threaded Imperative Code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91" idx="2"/>
          </p:cNvCxnSpPr>
          <p:nvPr/>
        </p:nvCxnSpPr>
        <p:spPr>
          <a:xfrm flipH="1">
            <a:off x="3930312" y="1334661"/>
            <a:ext cx="11663" cy="11716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>
            <a:off x="3941975" y="1334661"/>
            <a:ext cx="782425" cy="646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1" idx="2"/>
          </p:cNvCxnSpPr>
          <p:nvPr/>
        </p:nvCxnSpPr>
        <p:spPr>
          <a:xfrm>
            <a:off x="3941975" y="1334661"/>
            <a:ext cx="1239625" cy="722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2"/>
          </p:cNvCxnSpPr>
          <p:nvPr/>
        </p:nvCxnSpPr>
        <p:spPr>
          <a:xfrm flipH="1">
            <a:off x="3177895" y="1334661"/>
            <a:ext cx="764080" cy="646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1" idx="2"/>
          </p:cNvCxnSpPr>
          <p:nvPr/>
        </p:nvCxnSpPr>
        <p:spPr>
          <a:xfrm flipH="1">
            <a:off x="2743200" y="1334661"/>
            <a:ext cx="1198775" cy="646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4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Benjamin Marlin</cp:lastModifiedBy>
  <cp:revision>3</cp:revision>
  <dcterms:created xsi:type="dcterms:W3CDTF">2015-03-12T17:38:29Z</dcterms:created>
  <dcterms:modified xsi:type="dcterms:W3CDTF">2015-03-12T18:06:26Z</dcterms:modified>
</cp:coreProperties>
</file>