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46" r:id="rId1"/>
  </p:sldMasterIdLst>
  <p:notesMasterIdLst>
    <p:notesMasterId r:id="rId33"/>
  </p:notesMasterIdLst>
  <p:sldIdLst>
    <p:sldId id="1062" r:id="rId2"/>
    <p:sldId id="1080" r:id="rId3"/>
    <p:sldId id="1063" r:id="rId4"/>
    <p:sldId id="1064" r:id="rId5"/>
    <p:sldId id="1065" r:id="rId6"/>
    <p:sldId id="1066" r:id="rId7"/>
    <p:sldId id="1069" r:id="rId8"/>
    <p:sldId id="1067" r:id="rId9"/>
    <p:sldId id="1076" r:id="rId10"/>
    <p:sldId id="1072" r:id="rId11"/>
    <p:sldId id="1071" r:id="rId12"/>
    <p:sldId id="1068" r:id="rId13"/>
    <p:sldId id="1077" r:id="rId14"/>
    <p:sldId id="1074" r:id="rId15"/>
    <p:sldId id="1073" r:id="rId16"/>
    <p:sldId id="1075" r:id="rId17"/>
    <p:sldId id="1078" r:id="rId18"/>
    <p:sldId id="1079" r:id="rId19"/>
    <p:sldId id="1085" r:id="rId20"/>
    <p:sldId id="1087" r:id="rId21"/>
    <p:sldId id="1086" r:id="rId22"/>
    <p:sldId id="1088" r:id="rId23"/>
    <p:sldId id="1089" r:id="rId24"/>
    <p:sldId id="1091" r:id="rId25"/>
    <p:sldId id="1090" r:id="rId26"/>
    <p:sldId id="1092" r:id="rId27"/>
    <p:sldId id="1081" r:id="rId28"/>
    <p:sldId id="1082" r:id="rId29"/>
    <p:sldId id="1083" r:id="rId30"/>
    <p:sldId id="1084" r:id="rId31"/>
    <p:sldId id="900" r:id="rId32"/>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har Verma"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1" autoAdjust="0"/>
    <p:restoredTop sz="94280" autoAdjust="0"/>
  </p:normalViewPr>
  <p:slideViewPr>
    <p:cSldViewPr>
      <p:cViewPr varScale="1">
        <p:scale>
          <a:sx n="104" d="100"/>
          <a:sy n="104" d="100"/>
        </p:scale>
        <p:origin x="77" y="595"/>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BA0C7623-9323-4667-BC8F-C52398F497C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Arial" charset="0"/>
                <a:ea typeface="+mn-ea"/>
              </a:defRPr>
            </a:lvl1pPr>
          </a:lstStyle>
          <a:p>
            <a:pPr>
              <a:defRPr/>
            </a:pPr>
            <a:endParaRPr lang="th-TH"/>
          </a:p>
        </p:txBody>
      </p:sp>
      <p:sp>
        <p:nvSpPr>
          <p:cNvPr id="13315" name="Rectangle 3">
            <a:extLst>
              <a:ext uri="{FF2B5EF4-FFF2-40B4-BE49-F238E27FC236}">
                <a16:creationId xmlns:a16="http://schemas.microsoft.com/office/drawing/2014/main" xmlns="" id="{B540D8ED-3ECE-49A6-89A4-BA3812D4B8E5}"/>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Arial" charset="0"/>
                <a:ea typeface="+mn-ea"/>
              </a:defRPr>
            </a:lvl1pPr>
          </a:lstStyle>
          <a:p>
            <a:pPr>
              <a:defRPr/>
            </a:pPr>
            <a:endParaRPr lang="th-TH"/>
          </a:p>
        </p:txBody>
      </p:sp>
      <p:sp>
        <p:nvSpPr>
          <p:cNvPr id="6148" name="Rectangle 4">
            <a:extLst>
              <a:ext uri="{FF2B5EF4-FFF2-40B4-BE49-F238E27FC236}">
                <a16:creationId xmlns:a16="http://schemas.microsoft.com/office/drawing/2014/main" xmlns="" id="{A17469E9-5746-426F-8431-4D2015DC9B21}"/>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xmlns="" id="{6FAEEB98-CA85-4260-BA3B-349FA5A26E20}"/>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th-TH" altLang="en-US"/>
              <a:t>คลิกเพื่อแก้ไขลักษณะของข้อความต้นแบบ</a:t>
            </a:r>
          </a:p>
          <a:p>
            <a:pPr lvl="1"/>
            <a:r>
              <a:rPr lang="th-TH" altLang="en-US"/>
              <a:t>ระดับที่สอง</a:t>
            </a:r>
          </a:p>
          <a:p>
            <a:pPr lvl="2"/>
            <a:r>
              <a:rPr lang="th-TH" altLang="en-US"/>
              <a:t>ระดับที่สาม</a:t>
            </a:r>
          </a:p>
          <a:p>
            <a:pPr lvl="3"/>
            <a:r>
              <a:rPr lang="th-TH" altLang="en-US"/>
              <a:t>ระดับที่สี่</a:t>
            </a:r>
          </a:p>
          <a:p>
            <a:pPr lvl="4"/>
            <a:r>
              <a:rPr lang="th-TH" altLang="en-US"/>
              <a:t>ระดับที่ห้า</a:t>
            </a:r>
          </a:p>
        </p:txBody>
      </p:sp>
      <p:sp>
        <p:nvSpPr>
          <p:cNvPr id="13318" name="Rectangle 6">
            <a:extLst>
              <a:ext uri="{FF2B5EF4-FFF2-40B4-BE49-F238E27FC236}">
                <a16:creationId xmlns:a16="http://schemas.microsoft.com/office/drawing/2014/main" xmlns="" id="{ED487C17-8B00-4C11-BC48-FD95D62E75A0}"/>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Arial" charset="0"/>
                <a:ea typeface="+mn-ea"/>
              </a:defRPr>
            </a:lvl1pPr>
          </a:lstStyle>
          <a:p>
            <a:pPr>
              <a:defRPr/>
            </a:pPr>
            <a:endParaRPr lang="th-TH"/>
          </a:p>
        </p:txBody>
      </p:sp>
      <p:sp>
        <p:nvSpPr>
          <p:cNvPr id="13319" name="Rectangle 7">
            <a:extLst>
              <a:ext uri="{FF2B5EF4-FFF2-40B4-BE49-F238E27FC236}">
                <a16:creationId xmlns:a16="http://schemas.microsoft.com/office/drawing/2014/main" xmlns="" id="{9AA406D4-35F9-4E21-BFAF-1B5D97E704D8}"/>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Arial" panose="020B0604020202020204" pitchFamily="34" charset="0"/>
              </a:defRPr>
            </a:lvl1pPr>
          </a:lstStyle>
          <a:p>
            <a:pPr>
              <a:defRPr/>
            </a:pPr>
            <a:fld id="{47F727E6-B3C9-4D0B-961E-63579071B3FA}" type="slidenum">
              <a:rPr lang="en-US" altLang="en-US"/>
              <a:pPr>
                <a:defRPr/>
              </a:pPr>
              <a:t>‹#›</a:t>
            </a:fld>
            <a:endParaRPr lang="th-TH" altLang="en-US"/>
          </a:p>
        </p:txBody>
      </p:sp>
    </p:spTree>
    <p:extLst>
      <p:ext uri="{BB962C8B-B14F-4D97-AF65-F5344CB8AC3E}">
        <p14:creationId xmlns:p14="http://schemas.microsoft.com/office/powerpoint/2010/main" val="30215441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1pPr>
    <a:lvl2pPr marL="457200"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2pPr>
    <a:lvl3pPr marL="914400"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3pPr>
    <a:lvl4pPr marL="1371600"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4pPr>
    <a:lvl5pPr marL="1828800"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Freeform 6" title="scalloped circle">
            <a:extLst>
              <a:ext uri="{FF2B5EF4-FFF2-40B4-BE49-F238E27FC236}">
                <a16:creationId xmlns:a16="http://schemas.microsoft.com/office/drawing/2014/main" xmlns="" id="{D0DA8FBA-2899-424C-BB9D-F70A7DDD5393}"/>
              </a:ext>
            </a:extLst>
          </p:cNvPr>
          <p:cNvSpPr/>
          <p:nvPr/>
        </p:nvSpPr>
        <p:spPr bwMode="auto">
          <a:xfrm>
            <a:off x="2667000" y="473075"/>
            <a:ext cx="3927475" cy="3922713"/>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5" name="Rectangle 4" title="left edge border">
            <a:extLst>
              <a:ext uri="{FF2B5EF4-FFF2-40B4-BE49-F238E27FC236}">
                <a16:creationId xmlns:a16="http://schemas.microsoft.com/office/drawing/2014/main" xmlns="" id="{9EC7669C-F608-4561-88C7-138E9C59FBB4}"/>
              </a:ext>
            </a:extLst>
          </p:cNvPr>
          <p:cNvSpPr/>
          <p:nvPr/>
        </p:nvSpPr>
        <p:spPr>
          <a:xfrm>
            <a:off x="0" y="0"/>
            <a:ext cx="212725"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8892" y="823791"/>
            <a:ext cx="7738814" cy="3296241"/>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4484398"/>
            <a:ext cx="6034030" cy="556709"/>
          </a:xfrm>
        </p:spPr>
        <p:txBody>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xmlns="" id="{DCCBB899-85EC-4A38-B406-FC9E59C927FC}"/>
              </a:ext>
            </a:extLst>
          </p:cNvPr>
          <p:cNvSpPr>
            <a:spLocks noGrp="1"/>
          </p:cNvSpPr>
          <p:nvPr>
            <p:ph type="dt" sz="half" idx="10"/>
          </p:nvPr>
        </p:nvSpPr>
        <p:spPr>
          <a:xfrm>
            <a:off x="809625" y="4781550"/>
            <a:ext cx="1746250" cy="261938"/>
          </a:xfrm>
        </p:spPr>
        <p:txBody>
          <a:bodyPr/>
          <a:lstStyle>
            <a:lvl1pPr>
              <a:defRPr baseline="0">
                <a:solidFill>
                  <a:schemeClr val="accent1">
                    <a:lumMod val="50000"/>
                  </a:schemeClr>
                </a:solidFill>
              </a:defRPr>
            </a:lvl1pPr>
          </a:lstStyle>
          <a:p>
            <a:pPr>
              <a:defRPr/>
            </a:pPr>
            <a:endParaRPr lang="th-TH"/>
          </a:p>
        </p:txBody>
      </p:sp>
      <p:sp>
        <p:nvSpPr>
          <p:cNvPr id="7" name="Footer Placeholder 4">
            <a:extLst>
              <a:ext uri="{FF2B5EF4-FFF2-40B4-BE49-F238E27FC236}">
                <a16:creationId xmlns:a16="http://schemas.microsoft.com/office/drawing/2014/main" xmlns="" id="{3F187277-EC83-44DF-A8E8-17C38DE061C1}"/>
              </a:ext>
            </a:extLst>
          </p:cNvPr>
          <p:cNvSpPr>
            <a:spLocks noGrp="1"/>
          </p:cNvSpPr>
          <p:nvPr>
            <p:ph type="ftr" sz="quarter" idx="11"/>
          </p:nvPr>
        </p:nvSpPr>
        <p:spPr>
          <a:xfrm>
            <a:off x="3135313" y="4781550"/>
            <a:ext cx="3086100" cy="258763"/>
          </a:xfrm>
        </p:spPr>
        <p:txBody>
          <a:bodyPr/>
          <a:lstStyle>
            <a:lvl1pPr>
              <a:defRPr baseline="0">
                <a:solidFill>
                  <a:schemeClr val="accent1">
                    <a:lumMod val="50000"/>
                  </a:schemeClr>
                </a:solidFill>
              </a:defRPr>
            </a:lvl1pPr>
          </a:lstStyle>
          <a:p>
            <a:pPr>
              <a:defRPr/>
            </a:pPr>
            <a:endParaRPr lang="th-TH"/>
          </a:p>
        </p:txBody>
      </p:sp>
      <p:sp>
        <p:nvSpPr>
          <p:cNvPr id="8" name="Slide Number Placeholder 5">
            <a:extLst>
              <a:ext uri="{FF2B5EF4-FFF2-40B4-BE49-F238E27FC236}">
                <a16:creationId xmlns:a16="http://schemas.microsoft.com/office/drawing/2014/main" xmlns="" id="{F94E7319-BC88-40E7-B893-24955564ACAB}"/>
              </a:ext>
            </a:extLst>
          </p:cNvPr>
          <p:cNvSpPr>
            <a:spLocks noGrp="1"/>
          </p:cNvSpPr>
          <p:nvPr>
            <p:ph type="sldNum" sz="quarter" idx="12"/>
          </p:nvPr>
        </p:nvSpPr>
        <p:spPr>
          <a:xfrm>
            <a:off x="6800850" y="4781550"/>
            <a:ext cx="1746250" cy="258763"/>
          </a:xfrm>
        </p:spPr>
        <p:txBody>
          <a:bodyPr/>
          <a:lstStyle>
            <a:lvl1pPr>
              <a:defRPr baseline="0">
                <a:solidFill>
                  <a:schemeClr val="accent1">
                    <a:lumMod val="50000"/>
                  </a:schemeClr>
                </a:solidFill>
              </a:defRPr>
            </a:lvl1pPr>
          </a:lstStyle>
          <a:p>
            <a:pPr>
              <a:defRPr/>
            </a:pPr>
            <a:fld id="{2750F2C8-B161-4AF0-B2C5-586DDF3C9A7E}" type="slidenum">
              <a:rPr lang="en-US" altLang="en-US"/>
              <a:pPr>
                <a:defRPr/>
              </a:pPr>
              <a:t>‹#›</a:t>
            </a:fld>
            <a:endParaRPr lang="th-TH" altLang="en-US"/>
          </a:p>
        </p:txBody>
      </p:sp>
    </p:spTree>
    <p:extLst>
      <p:ext uri="{BB962C8B-B14F-4D97-AF65-F5344CB8AC3E}">
        <p14:creationId xmlns:p14="http://schemas.microsoft.com/office/powerpoint/2010/main" val="2070537931"/>
      </p:ext>
    </p:extLst>
  </p:cSld>
  <p:clrMapOvr>
    <a:masterClrMapping/>
  </p:clrMapOvr>
  <p:transition spd="slow">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E9CBC4CF-BB58-4691-8656-FE4993DBBBBF}"/>
              </a:ext>
            </a:extLst>
          </p:cNvPr>
          <p:cNvSpPr>
            <a:spLocks noGrp="1"/>
          </p:cNvSpPr>
          <p:nvPr>
            <p:ph type="dt" sz="half" idx="10"/>
          </p:nvPr>
        </p:nvSpPr>
        <p:spPr/>
        <p:txBody>
          <a:bodyPr/>
          <a:lstStyle>
            <a:lvl1pPr>
              <a:defRPr/>
            </a:lvl1pPr>
          </a:lstStyle>
          <a:p>
            <a:pPr>
              <a:defRPr/>
            </a:pPr>
            <a:endParaRPr lang="th-TH"/>
          </a:p>
        </p:txBody>
      </p:sp>
      <p:sp>
        <p:nvSpPr>
          <p:cNvPr id="5" name="Footer Placeholder 4">
            <a:extLst>
              <a:ext uri="{FF2B5EF4-FFF2-40B4-BE49-F238E27FC236}">
                <a16:creationId xmlns:a16="http://schemas.microsoft.com/office/drawing/2014/main" xmlns="" id="{C356997A-5C99-4F0D-80B5-6141363197C7}"/>
              </a:ext>
            </a:extLst>
          </p:cNvPr>
          <p:cNvSpPr>
            <a:spLocks noGrp="1"/>
          </p:cNvSpPr>
          <p:nvPr>
            <p:ph type="ftr" sz="quarter" idx="11"/>
          </p:nvPr>
        </p:nvSpPr>
        <p:spPr/>
        <p:txBody>
          <a:bodyPr/>
          <a:lstStyle>
            <a:lvl1pPr>
              <a:defRPr/>
            </a:lvl1pPr>
          </a:lstStyle>
          <a:p>
            <a:pPr>
              <a:defRPr/>
            </a:pPr>
            <a:endParaRPr lang="th-TH"/>
          </a:p>
        </p:txBody>
      </p:sp>
      <p:sp>
        <p:nvSpPr>
          <p:cNvPr id="6" name="Slide Number Placeholder 5">
            <a:extLst>
              <a:ext uri="{FF2B5EF4-FFF2-40B4-BE49-F238E27FC236}">
                <a16:creationId xmlns:a16="http://schemas.microsoft.com/office/drawing/2014/main" xmlns="" id="{D5BC2529-987D-49CD-AE06-AAC586748EF4}"/>
              </a:ext>
            </a:extLst>
          </p:cNvPr>
          <p:cNvSpPr>
            <a:spLocks noGrp="1"/>
          </p:cNvSpPr>
          <p:nvPr>
            <p:ph type="sldNum" sz="quarter" idx="12"/>
          </p:nvPr>
        </p:nvSpPr>
        <p:spPr/>
        <p:txBody>
          <a:bodyPr/>
          <a:lstStyle>
            <a:lvl1pPr>
              <a:defRPr/>
            </a:lvl1pPr>
          </a:lstStyle>
          <a:p>
            <a:pPr>
              <a:defRPr/>
            </a:pPr>
            <a:fld id="{6357E48D-2EBA-4127-A18B-3B212517D34C}" type="slidenum">
              <a:rPr lang="en-US" altLang="en-US"/>
              <a:pPr>
                <a:defRPr/>
              </a:pPr>
              <a:t>‹#›</a:t>
            </a:fld>
            <a:endParaRPr lang="th-TH" altLang="en-US"/>
          </a:p>
        </p:txBody>
      </p:sp>
    </p:spTree>
    <p:extLst>
      <p:ext uri="{BB962C8B-B14F-4D97-AF65-F5344CB8AC3E}">
        <p14:creationId xmlns:p14="http://schemas.microsoft.com/office/powerpoint/2010/main" val="439479866"/>
      </p:ext>
    </p:extLst>
  </p:cSld>
  <p:clrMapOvr>
    <a:masterClrMapping/>
  </p:clrMapOvr>
  <p:transition spd="slow">
    <p:split orient="vert"/>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286790"/>
            <a:ext cx="1119099" cy="420030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5" y="286789"/>
            <a:ext cx="6294439" cy="42003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6881D0B3-ADB3-4019-B263-4B18212585E5}"/>
              </a:ext>
            </a:extLst>
          </p:cNvPr>
          <p:cNvSpPr>
            <a:spLocks noGrp="1"/>
          </p:cNvSpPr>
          <p:nvPr>
            <p:ph type="dt" sz="half" idx="10"/>
          </p:nvPr>
        </p:nvSpPr>
        <p:spPr/>
        <p:txBody>
          <a:bodyPr/>
          <a:lstStyle>
            <a:lvl1pPr>
              <a:defRPr/>
            </a:lvl1pPr>
          </a:lstStyle>
          <a:p>
            <a:pPr>
              <a:defRPr/>
            </a:pPr>
            <a:endParaRPr lang="th-TH"/>
          </a:p>
        </p:txBody>
      </p:sp>
      <p:sp>
        <p:nvSpPr>
          <p:cNvPr id="5" name="Footer Placeholder 4">
            <a:extLst>
              <a:ext uri="{FF2B5EF4-FFF2-40B4-BE49-F238E27FC236}">
                <a16:creationId xmlns:a16="http://schemas.microsoft.com/office/drawing/2014/main" xmlns="" id="{953A12E9-EB2F-4483-BAC1-3EFA95D3FC43}"/>
              </a:ext>
            </a:extLst>
          </p:cNvPr>
          <p:cNvSpPr>
            <a:spLocks noGrp="1"/>
          </p:cNvSpPr>
          <p:nvPr>
            <p:ph type="ftr" sz="quarter" idx="11"/>
          </p:nvPr>
        </p:nvSpPr>
        <p:spPr/>
        <p:txBody>
          <a:bodyPr/>
          <a:lstStyle>
            <a:lvl1pPr>
              <a:defRPr/>
            </a:lvl1pPr>
          </a:lstStyle>
          <a:p>
            <a:pPr>
              <a:defRPr/>
            </a:pPr>
            <a:endParaRPr lang="th-TH"/>
          </a:p>
        </p:txBody>
      </p:sp>
      <p:sp>
        <p:nvSpPr>
          <p:cNvPr id="6" name="Slide Number Placeholder 5">
            <a:extLst>
              <a:ext uri="{FF2B5EF4-FFF2-40B4-BE49-F238E27FC236}">
                <a16:creationId xmlns:a16="http://schemas.microsoft.com/office/drawing/2014/main" xmlns="" id="{18EF9AFF-6EBC-406E-B41B-FD983F8595B4}"/>
              </a:ext>
            </a:extLst>
          </p:cNvPr>
          <p:cNvSpPr>
            <a:spLocks noGrp="1"/>
          </p:cNvSpPr>
          <p:nvPr>
            <p:ph type="sldNum" sz="quarter" idx="12"/>
          </p:nvPr>
        </p:nvSpPr>
        <p:spPr/>
        <p:txBody>
          <a:bodyPr/>
          <a:lstStyle>
            <a:lvl1pPr>
              <a:defRPr/>
            </a:lvl1pPr>
          </a:lstStyle>
          <a:p>
            <a:pPr>
              <a:defRPr/>
            </a:pPr>
            <a:fld id="{844C330A-ED68-40DB-A074-A1C8569E11A8}" type="slidenum">
              <a:rPr lang="en-US" altLang="en-US"/>
              <a:pPr>
                <a:defRPr/>
              </a:pPr>
              <a:t>‹#›</a:t>
            </a:fld>
            <a:endParaRPr lang="th-TH" altLang="en-US"/>
          </a:p>
        </p:txBody>
      </p:sp>
    </p:spTree>
    <p:extLst>
      <p:ext uri="{BB962C8B-B14F-4D97-AF65-F5344CB8AC3E}">
        <p14:creationId xmlns:p14="http://schemas.microsoft.com/office/powerpoint/2010/main" val="3088023809"/>
      </p:ext>
    </p:extLst>
  </p:cSld>
  <p:clrMapOvr>
    <a:masterClrMapping/>
  </p:clrMapOvr>
  <p:transition spd="slow">
    <p:split orient="vert"/>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C3ACF663-4DE1-4297-BCC1-0399DF4021A6}"/>
              </a:ext>
            </a:extLst>
          </p:cNvPr>
          <p:cNvSpPr>
            <a:spLocks noGrp="1"/>
          </p:cNvSpPr>
          <p:nvPr>
            <p:ph type="dt" sz="half" idx="10"/>
          </p:nvPr>
        </p:nvSpPr>
        <p:spPr/>
        <p:txBody>
          <a:bodyPr/>
          <a:lstStyle>
            <a:lvl1pPr>
              <a:defRPr/>
            </a:lvl1pPr>
          </a:lstStyle>
          <a:p>
            <a:pPr>
              <a:defRPr/>
            </a:pPr>
            <a:endParaRPr lang="th-TH"/>
          </a:p>
        </p:txBody>
      </p:sp>
      <p:sp>
        <p:nvSpPr>
          <p:cNvPr id="5" name="Footer Placeholder 4">
            <a:extLst>
              <a:ext uri="{FF2B5EF4-FFF2-40B4-BE49-F238E27FC236}">
                <a16:creationId xmlns:a16="http://schemas.microsoft.com/office/drawing/2014/main" xmlns="" id="{220CA61E-9040-42CB-BE05-F02E11A3B89C}"/>
              </a:ext>
            </a:extLst>
          </p:cNvPr>
          <p:cNvSpPr>
            <a:spLocks noGrp="1"/>
          </p:cNvSpPr>
          <p:nvPr>
            <p:ph type="ftr" sz="quarter" idx="11"/>
          </p:nvPr>
        </p:nvSpPr>
        <p:spPr/>
        <p:txBody>
          <a:bodyPr/>
          <a:lstStyle>
            <a:lvl1pPr>
              <a:defRPr/>
            </a:lvl1pPr>
          </a:lstStyle>
          <a:p>
            <a:pPr>
              <a:defRPr/>
            </a:pPr>
            <a:endParaRPr lang="th-TH"/>
          </a:p>
        </p:txBody>
      </p:sp>
      <p:sp>
        <p:nvSpPr>
          <p:cNvPr id="6" name="Slide Number Placeholder 5">
            <a:extLst>
              <a:ext uri="{FF2B5EF4-FFF2-40B4-BE49-F238E27FC236}">
                <a16:creationId xmlns:a16="http://schemas.microsoft.com/office/drawing/2014/main" xmlns="" id="{62A50272-B228-4E87-B92D-4058FB5346B2}"/>
              </a:ext>
            </a:extLst>
          </p:cNvPr>
          <p:cNvSpPr>
            <a:spLocks noGrp="1"/>
          </p:cNvSpPr>
          <p:nvPr>
            <p:ph type="sldNum" sz="quarter" idx="12"/>
          </p:nvPr>
        </p:nvSpPr>
        <p:spPr/>
        <p:txBody>
          <a:bodyPr/>
          <a:lstStyle>
            <a:lvl1pPr>
              <a:defRPr/>
            </a:lvl1pPr>
          </a:lstStyle>
          <a:p>
            <a:pPr>
              <a:defRPr/>
            </a:pPr>
            <a:fld id="{FAF88CEB-5179-45EE-8573-3D1BFBA78830}" type="slidenum">
              <a:rPr lang="en-US" altLang="en-US"/>
              <a:pPr>
                <a:defRPr/>
              </a:pPr>
              <a:t>‹#›</a:t>
            </a:fld>
            <a:endParaRPr lang="th-TH" altLang="en-US"/>
          </a:p>
        </p:txBody>
      </p:sp>
    </p:spTree>
    <p:extLst>
      <p:ext uri="{BB962C8B-B14F-4D97-AF65-F5344CB8AC3E}">
        <p14:creationId xmlns:p14="http://schemas.microsoft.com/office/powerpoint/2010/main" val="4270983679"/>
      </p:ext>
    </p:extLst>
  </p:cSld>
  <p:clrMapOvr>
    <a:masterClrMapping/>
  </p:clrMapOvr>
  <p:transition spd="slow">
    <p:split orient="vert"/>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xmlns="" id="{ABA73001-5494-4DA0-A869-D79F386E5A98}"/>
              </a:ext>
            </a:extLst>
          </p:cNvPr>
          <p:cNvGrpSpPr>
            <a:grpSpLocks/>
          </p:cNvGrpSpPr>
          <p:nvPr/>
        </p:nvGrpSpPr>
        <p:grpSpPr bwMode="auto">
          <a:xfrm>
            <a:off x="0" y="0"/>
            <a:ext cx="2111375" cy="5143500"/>
            <a:chOff x="0" y="0"/>
            <a:chExt cx="2814638" cy="6858000"/>
          </a:xfrm>
        </p:grpSpPr>
        <p:sp>
          <p:nvSpPr>
            <p:cNvPr id="5" name="Freeform 6" title="left scallop shape">
              <a:extLst>
                <a:ext uri="{FF2B5EF4-FFF2-40B4-BE49-F238E27FC236}">
                  <a16:creationId xmlns:a16="http://schemas.microsoft.com/office/drawing/2014/main" xmlns="" id="{B8862702-7DF0-4944-BFB5-E4511E25E0F0}"/>
                </a:ext>
              </a:extLst>
            </p:cNvPr>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6" name="Freeform 11" title="left scallop inline">
              <a:extLst>
                <a:ext uri="{FF2B5EF4-FFF2-40B4-BE49-F238E27FC236}">
                  <a16:creationId xmlns:a16="http://schemas.microsoft.com/office/drawing/2014/main" xmlns="" id="{8E5A0BBB-9682-4C80-96A2-29E3DDCCC953}"/>
                </a:ext>
              </a:extLst>
            </p:cNvPr>
            <p:cNvSpPr/>
            <p:nvPr/>
          </p:nvSpPr>
          <p:spPr bwMode="auto">
            <a:xfrm>
              <a:off x="874020" y="0"/>
              <a:ext cx="1646457"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
        <p:nvSpPr>
          <p:cNvPr id="2" name="Title 1"/>
          <p:cNvSpPr>
            <a:spLocks noGrp="1"/>
          </p:cNvSpPr>
          <p:nvPr>
            <p:ph type="title"/>
          </p:nvPr>
        </p:nvSpPr>
        <p:spPr>
          <a:xfrm>
            <a:off x="2432197" y="805417"/>
            <a:ext cx="6140303" cy="3048470"/>
          </a:xfrm>
        </p:spPr>
        <p:txBody>
          <a:bodyPr anchor="b"/>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3869836"/>
            <a:ext cx="5263116" cy="713351"/>
          </a:xfrm>
        </p:spPr>
        <p:txBody>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xmlns="" id="{0B8ED4AF-CEA6-4E29-BECE-0A103408EECD}"/>
              </a:ext>
            </a:extLst>
          </p:cNvPr>
          <p:cNvSpPr>
            <a:spLocks noGrp="1"/>
          </p:cNvSpPr>
          <p:nvPr>
            <p:ph type="dt" sz="half" idx="10"/>
          </p:nvPr>
        </p:nvSpPr>
        <p:spPr>
          <a:xfrm>
            <a:off x="2427288" y="4781550"/>
            <a:ext cx="1120775" cy="261938"/>
          </a:xfrm>
        </p:spPr>
        <p:txBody>
          <a:bodyPr/>
          <a:lstStyle>
            <a:lvl1pPr>
              <a:defRPr baseline="0">
                <a:solidFill>
                  <a:schemeClr val="tx2"/>
                </a:solidFill>
              </a:defRPr>
            </a:lvl1pPr>
          </a:lstStyle>
          <a:p>
            <a:pPr>
              <a:defRPr/>
            </a:pPr>
            <a:endParaRPr lang="th-TH"/>
          </a:p>
        </p:txBody>
      </p:sp>
      <p:sp>
        <p:nvSpPr>
          <p:cNvPr id="8" name="Footer Placeholder 4">
            <a:extLst>
              <a:ext uri="{FF2B5EF4-FFF2-40B4-BE49-F238E27FC236}">
                <a16:creationId xmlns:a16="http://schemas.microsoft.com/office/drawing/2014/main" xmlns="" id="{5B3AF137-F970-4893-BCDF-B580278B0475}"/>
              </a:ext>
            </a:extLst>
          </p:cNvPr>
          <p:cNvSpPr>
            <a:spLocks noGrp="1"/>
          </p:cNvSpPr>
          <p:nvPr>
            <p:ph type="ftr" sz="quarter" idx="11"/>
          </p:nvPr>
        </p:nvSpPr>
        <p:spPr>
          <a:xfrm>
            <a:off x="3959225" y="4781550"/>
            <a:ext cx="3086100" cy="258763"/>
          </a:xfrm>
        </p:spPr>
        <p:txBody>
          <a:bodyPr/>
          <a:lstStyle>
            <a:lvl1pPr>
              <a:defRPr baseline="0">
                <a:solidFill>
                  <a:schemeClr val="tx2"/>
                </a:solidFill>
              </a:defRPr>
            </a:lvl1pPr>
          </a:lstStyle>
          <a:p>
            <a:pPr>
              <a:defRPr/>
            </a:pPr>
            <a:endParaRPr lang="th-TH"/>
          </a:p>
        </p:txBody>
      </p:sp>
      <p:sp>
        <p:nvSpPr>
          <p:cNvPr id="9" name="Slide Number Placeholder 5">
            <a:extLst>
              <a:ext uri="{FF2B5EF4-FFF2-40B4-BE49-F238E27FC236}">
                <a16:creationId xmlns:a16="http://schemas.microsoft.com/office/drawing/2014/main" xmlns="" id="{D6E64899-D94E-4902-AA17-68D42CD5FD96}"/>
              </a:ext>
            </a:extLst>
          </p:cNvPr>
          <p:cNvSpPr>
            <a:spLocks noGrp="1"/>
          </p:cNvSpPr>
          <p:nvPr>
            <p:ph type="sldNum" sz="quarter" idx="12"/>
          </p:nvPr>
        </p:nvSpPr>
        <p:spPr>
          <a:xfrm>
            <a:off x="7456488" y="4781550"/>
            <a:ext cx="1116012" cy="258763"/>
          </a:xfrm>
        </p:spPr>
        <p:txBody>
          <a:bodyPr/>
          <a:lstStyle>
            <a:lvl1pPr>
              <a:defRPr baseline="0">
                <a:solidFill>
                  <a:schemeClr val="tx2"/>
                </a:solidFill>
              </a:defRPr>
            </a:lvl1pPr>
          </a:lstStyle>
          <a:p>
            <a:pPr>
              <a:defRPr/>
            </a:pPr>
            <a:fld id="{16E14E3B-B5E8-4117-887D-3DDCA358391A}" type="slidenum">
              <a:rPr lang="en-US" altLang="en-US"/>
              <a:pPr>
                <a:defRPr/>
              </a:pPr>
              <a:t>‹#›</a:t>
            </a:fld>
            <a:endParaRPr lang="th-TH" altLang="en-US"/>
          </a:p>
        </p:txBody>
      </p:sp>
    </p:spTree>
    <p:extLst>
      <p:ext uri="{BB962C8B-B14F-4D97-AF65-F5344CB8AC3E}">
        <p14:creationId xmlns:p14="http://schemas.microsoft.com/office/powerpoint/2010/main" val="1363038358"/>
      </p:ext>
    </p:extLst>
  </p:cSld>
  <p:clrMapOvr>
    <a:overrideClrMapping bg1="dk1" tx1="lt1" bg2="dk2" tx2="lt2" accent1="accent1" accent2="accent2" accent3="accent3" accent4="accent4" accent5="accent5" accent6="accent6" hlink="hlink" folHlink="folHlink"/>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7"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xmlns="" id="{E3EDB834-48F7-4978-9B68-37A433686761}"/>
              </a:ext>
            </a:extLst>
          </p:cNvPr>
          <p:cNvSpPr>
            <a:spLocks noGrp="1"/>
          </p:cNvSpPr>
          <p:nvPr>
            <p:ph type="dt" sz="half" idx="10"/>
          </p:nvPr>
        </p:nvSpPr>
        <p:spPr/>
        <p:txBody>
          <a:bodyPr/>
          <a:lstStyle>
            <a:lvl1pPr>
              <a:defRPr/>
            </a:lvl1pPr>
          </a:lstStyle>
          <a:p>
            <a:pPr>
              <a:defRPr/>
            </a:pPr>
            <a:endParaRPr lang="th-TH"/>
          </a:p>
        </p:txBody>
      </p:sp>
      <p:sp>
        <p:nvSpPr>
          <p:cNvPr id="6" name="Footer Placeholder 4">
            <a:extLst>
              <a:ext uri="{FF2B5EF4-FFF2-40B4-BE49-F238E27FC236}">
                <a16:creationId xmlns:a16="http://schemas.microsoft.com/office/drawing/2014/main" xmlns="" id="{85E1BC62-E857-4B2A-892B-E00E29379B07}"/>
              </a:ext>
            </a:extLst>
          </p:cNvPr>
          <p:cNvSpPr>
            <a:spLocks noGrp="1"/>
          </p:cNvSpPr>
          <p:nvPr>
            <p:ph type="ftr" sz="quarter" idx="11"/>
          </p:nvPr>
        </p:nvSpPr>
        <p:spPr/>
        <p:txBody>
          <a:bodyPr/>
          <a:lstStyle>
            <a:lvl1pPr>
              <a:defRPr/>
            </a:lvl1pPr>
          </a:lstStyle>
          <a:p>
            <a:pPr>
              <a:defRPr/>
            </a:pPr>
            <a:endParaRPr lang="th-TH"/>
          </a:p>
        </p:txBody>
      </p:sp>
      <p:sp>
        <p:nvSpPr>
          <p:cNvPr id="7" name="Slide Number Placeholder 5">
            <a:extLst>
              <a:ext uri="{FF2B5EF4-FFF2-40B4-BE49-F238E27FC236}">
                <a16:creationId xmlns:a16="http://schemas.microsoft.com/office/drawing/2014/main" xmlns="" id="{2960A93B-85D9-4046-84DD-BF4545085422}"/>
              </a:ext>
            </a:extLst>
          </p:cNvPr>
          <p:cNvSpPr>
            <a:spLocks noGrp="1"/>
          </p:cNvSpPr>
          <p:nvPr>
            <p:ph type="sldNum" sz="quarter" idx="12"/>
          </p:nvPr>
        </p:nvSpPr>
        <p:spPr/>
        <p:txBody>
          <a:bodyPr/>
          <a:lstStyle>
            <a:lvl1pPr>
              <a:defRPr/>
            </a:lvl1pPr>
          </a:lstStyle>
          <a:p>
            <a:pPr>
              <a:defRPr/>
            </a:pPr>
            <a:fld id="{74914C7B-3EAB-40AE-8C76-0913E142C4F6}" type="slidenum">
              <a:rPr lang="en-US" altLang="en-US"/>
              <a:pPr>
                <a:defRPr/>
              </a:pPr>
              <a:t>‹#›</a:t>
            </a:fld>
            <a:endParaRPr lang="th-TH" altLang="en-US"/>
          </a:p>
        </p:txBody>
      </p:sp>
    </p:spTree>
    <p:extLst>
      <p:ext uri="{BB962C8B-B14F-4D97-AF65-F5344CB8AC3E}">
        <p14:creationId xmlns:p14="http://schemas.microsoft.com/office/powerpoint/2010/main" val="1081928415"/>
      </p:ext>
    </p:extLst>
  </p:cSld>
  <p:clrMapOvr>
    <a:masterClrMapping/>
  </p:clrMapOvr>
  <p:transition spd="slow">
    <p:split orient="vert"/>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285750"/>
            <a:ext cx="7629525" cy="11201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938759"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2975"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xmlns="" id="{EB48A1D2-6BD7-4965-B350-F3464893614F}"/>
              </a:ext>
            </a:extLst>
          </p:cNvPr>
          <p:cNvSpPr>
            <a:spLocks noGrp="1"/>
          </p:cNvSpPr>
          <p:nvPr>
            <p:ph type="dt" sz="half" idx="10"/>
          </p:nvPr>
        </p:nvSpPr>
        <p:spPr/>
        <p:txBody>
          <a:bodyPr/>
          <a:lstStyle>
            <a:lvl1pPr>
              <a:defRPr/>
            </a:lvl1pPr>
          </a:lstStyle>
          <a:p>
            <a:pPr>
              <a:defRPr/>
            </a:pPr>
            <a:endParaRPr lang="th-TH"/>
          </a:p>
        </p:txBody>
      </p:sp>
      <p:sp>
        <p:nvSpPr>
          <p:cNvPr id="8" name="Footer Placeholder 4">
            <a:extLst>
              <a:ext uri="{FF2B5EF4-FFF2-40B4-BE49-F238E27FC236}">
                <a16:creationId xmlns:a16="http://schemas.microsoft.com/office/drawing/2014/main" xmlns="" id="{252ED93B-0FB7-4F6F-8104-1F321AB50EF9}"/>
              </a:ext>
            </a:extLst>
          </p:cNvPr>
          <p:cNvSpPr>
            <a:spLocks noGrp="1"/>
          </p:cNvSpPr>
          <p:nvPr>
            <p:ph type="ftr" sz="quarter" idx="11"/>
          </p:nvPr>
        </p:nvSpPr>
        <p:spPr/>
        <p:txBody>
          <a:bodyPr/>
          <a:lstStyle>
            <a:lvl1pPr>
              <a:defRPr/>
            </a:lvl1pPr>
          </a:lstStyle>
          <a:p>
            <a:pPr>
              <a:defRPr/>
            </a:pPr>
            <a:endParaRPr lang="th-TH"/>
          </a:p>
        </p:txBody>
      </p:sp>
      <p:sp>
        <p:nvSpPr>
          <p:cNvPr id="9" name="Slide Number Placeholder 5">
            <a:extLst>
              <a:ext uri="{FF2B5EF4-FFF2-40B4-BE49-F238E27FC236}">
                <a16:creationId xmlns:a16="http://schemas.microsoft.com/office/drawing/2014/main" xmlns="" id="{7D189037-E878-46F8-9A27-8C66C884880A}"/>
              </a:ext>
            </a:extLst>
          </p:cNvPr>
          <p:cNvSpPr>
            <a:spLocks noGrp="1"/>
          </p:cNvSpPr>
          <p:nvPr>
            <p:ph type="sldNum" sz="quarter" idx="12"/>
          </p:nvPr>
        </p:nvSpPr>
        <p:spPr/>
        <p:txBody>
          <a:bodyPr/>
          <a:lstStyle>
            <a:lvl1pPr>
              <a:defRPr/>
            </a:lvl1pPr>
          </a:lstStyle>
          <a:p>
            <a:pPr>
              <a:defRPr/>
            </a:pPr>
            <a:fld id="{CAE000AC-8FBA-4C09-89F9-459359064FB5}" type="slidenum">
              <a:rPr lang="en-US" altLang="en-US"/>
              <a:pPr>
                <a:defRPr/>
              </a:pPr>
              <a:t>‹#›</a:t>
            </a:fld>
            <a:endParaRPr lang="th-TH" altLang="en-US"/>
          </a:p>
        </p:txBody>
      </p:sp>
    </p:spTree>
    <p:extLst>
      <p:ext uri="{BB962C8B-B14F-4D97-AF65-F5344CB8AC3E}">
        <p14:creationId xmlns:p14="http://schemas.microsoft.com/office/powerpoint/2010/main" val="1600588901"/>
      </p:ext>
    </p:extLst>
  </p:cSld>
  <p:clrMapOvr>
    <a:masterClrMapping/>
  </p:clrMapOvr>
  <p:transition spd="slow">
    <p:split orient="vert"/>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xmlns="" id="{5E8F74B4-22AD-4672-B583-CF94F2705106}"/>
              </a:ext>
            </a:extLst>
          </p:cNvPr>
          <p:cNvSpPr>
            <a:spLocks noGrp="1"/>
          </p:cNvSpPr>
          <p:nvPr>
            <p:ph type="dt" sz="half" idx="10"/>
          </p:nvPr>
        </p:nvSpPr>
        <p:spPr/>
        <p:txBody>
          <a:bodyPr/>
          <a:lstStyle>
            <a:lvl1pPr>
              <a:defRPr/>
            </a:lvl1pPr>
          </a:lstStyle>
          <a:p>
            <a:pPr>
              <a:defRPr/>
            </a:pPr>
            <a:endParaRPr lang="th-TH"/>
          </a:p>
        </p:txBody>
      </p:sp>
      <p:sp>
        <p:nvSpPr>
          <p:cNvPr id="4" name="Footer Placeholder 4">
            <a:extLst>
              <a:ext uri="{FF2B5EF4-FFF2-40B4-BE49-F238E27FC236}">
                <a16:creationId xmlns:a16="http://schemas.microsoft.com/office/drawing/2014/main" xmlns="" id="{AA6C3AAC-B1C2-4A4C-AC90-8AEFB4125539}"/>
              </a:ext>
            </a:extLst>
          </p:cNvPr>
          <p:cNvSpPr>
            <a:spLocks noGrp="1"/>
          </p:cNvSpPr>
          <p:nvPr>
            <p:ph type="ftr" sz="quarter" idx="11"/>
          </p:nvPr>
        </p:nvSpPr>
        <p:spPr/>
        <p:txBody>
          <a:bodyPr/>
          <a:lstStyle>
            <a:lvl1pPr>
              <a:defRPr/>
            </a:lvl1pPr>
          </a:lstStyle>
          <a:p>
            <a:pPr>
              <a:defRPr/>
            </a:pPr>
            <a:endParaRPr lang="th-TH"/>
          </a:p>
        </p:txBody>
      </p:sp>
      <p:sp>
        <p:nvSpPr>
          <p:cNvPr id="5" name="Slide Number Placeholder 5">
            <a:extLst>
              <a:ext uri="{FF2B5EF4-FFF2-40B4-BE49-F238E27FC236}">
                <a16:creationId xmlns:a16="http://schemas.microsoft.com/office/drawing/2014/main" xmlns="" id="{D6288E9F-B237-488E-8E00-AF477304AEDC}"/>
              </a:ext>
            </a:extLst>
          </p:cNvPr>
          <p:cNvSpPr>
            <a:spLocks noGrp="1"/>
          </p:cNvSpPr>
          <p:nvPr>
            <p:ph type="sldNum" sz="quarter" idx="12"/>
          </p:nvPr>
        </p:nvSpPr>
        <p:spPr/>
        <p:txBody>
          <a:bodyPr/>
          <a:lstStyle>
            <a:lvl1pPr>
              <a:defRPr/>
            </a:lvl1pPr>
          </a:lstStyle>
          <a:p>
            <a:pPr>
              <a:defRPr/>
            </a:pPr>
            <a:fld id="{7514922D-42D8-49E1-8ECB-7CC8C9FF8061}" type="slidenum">
              <a:rPr lang="en-US" altLang="en-US"/>
              <a:pPr>
                <a:defRPr/>
              </a:pPr>
              <a:t>‹#›</a:t>
            </a:fld>
            <a:endParaRPr lang="th-TH" altLang="en-US"/>
          </a:p>
        </p:txBody>
      </p:sp>
    </p:spTree>
    <p:extLst>
      <p:ext uri="{BB962C8B-B14F-4D97-AF65-F5344CB8AC3E}">
        <p14:creationId xmlns:p14="http://schemas.microsoft.com/office/powerpoint/2010/main" val="4088054887"/>
      </p:ext>
    </p:extLst>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73E99CB3-2A80-4F74-8E41-1840EF3F37BD}"/>
              </a:ext>
            </a:extLst>
          </p:cNvPr>
          <p:cNvSpPr>
            <a:spLocks noGrp="1"/>
          </p:cNvSpPr>
          <p:nvPr>
            <p:ph type="dt" sz="half" idx="10"/>
          </p:nvPr>
        </p:nvSpPr>
        <p:spPr/>
        <p:txBody>
          <a:bodyPr/>
          <a:lstStyle>
            <a:lvl1pPr>
              <a:defRPr/>
            </a:lvl1pPr>
          </a:lstStyle>
          <a:p>
            <a:pPr>
              <a:defRPr/>
            </a:pPr>
            <a:endParaRPr lang="th-TH"/>
          </a:p>
        </p:txBody>
      </p:sp>
      <p:sp>
        <p:nvSpPr>
          <p:cNvPr id="3" name="Footer Placeholder 4">
            <a:extLst>
              <a:ext uri="{FF2B5EF4-FFF2-40B4-BE49-F238E27FC236}">
                <a16:creationId xmlns:a16="http://schemas.microsoft.com/office/drawing/2014/main" xmlns="" id="{273EE147-3898-4313-9D6F-E002D34D4BD3}"/>
              </a:ext>
            </a:extLst>
          </p:cNvPr>
          <p:cNvSpPr>
            <a:spLocks noGrp="1"/>
          </p:cNvSpPr>
          <p:nvPr>
            <p:ph type="ftr" sz="quarter" idx="11"/>
          </p:nvPr>
        </p:nvSpPr>
        <p:spPr/>
        <p:txBody>
          <a:bodyPr/>
          <a:lstStyle>
            <a:lvl1pPr>
              <a:defRPr/>
            </a:lvl1pPr>
          </a:lstStyle>
          <a:p>
            <a:pPr>
              <a:defRPr/>
            </a:pPr>
            <a:endParaRPr lang="th-TH"/>
          </a:p>
        </p:txBody>
      </p:sp>
      <p:sp>
        <p:nvSpPr>
          <p:cNvPr id="4" name="Slide Number Placeholder 5">
            <a:extLst>
              <a:ext uri="{FF2B5EF4-FFF2-40B4-BE49-F238E27FC236}">
                <a16:creationId xmlns:a16="http://schemas.microsoft.com/office/drawing/2014/main" xmlns="" id="{EA239868-BA3F-435B-AC64-6E22ED0BBD67}"/>
              </a:ext>
            </a:extLst>
          </p:cNvPr>
          <p:cNvSpPr>
            <a:spLocks noGrp="1"/>
          </p:cNvSpPr>
          <p:nvPr>
            <p:ph type="sldNum" sz="quarter" idx="12"/>
          </p:nvPr>
        </p:nvSpPr>
        <p:spPr/>
        <p:txBody>
          <a:bodyPr/>
          <a:lstStyle>
            <a:lvl1pPr>
              <a:defRPr/>
            </a:lvl1pPr>
          </a:lstStyle>
          <a:p>
            <a:pPr>
              <a:defRPr/>
            </a:pPr>
            <a:fld id="{CAE45A51-F429-421A-BFEE-252B4F6ADA9D}" type="slidenum">
              <a:rPr lang="en-US" altLang="en-US"/>
              <a:pPr>
                <a:defRPr/>
              </a:pPr>
              <a:t>‹#›</a:t>
            </a:fld>
            <a:endParaRPr lang="th-TH" altLang="en-US"/>
          </a:p>
        </p:txBody>
      </p:sp>
    </p:spTree>
    <p:extLst>
      <p:ext uri="{BB962C8B-B14F-4D97-AF65-F5344CB8AC3E}">
        <p14:creationId xmlns:p14="http://schemas.microsoft.com/office/powerpoint/2010/main" val="4158253806"/>
      </p:ext>
    </p:extLst>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Freeform 11" title="right scallop background shape">
            <a:extLst>
              <a:ext uri="{FF2B5EF4-FFF2-40B4-BE49-F238E27FC236}">
                <a16:creationId xmlns:a16="http://schemas.microsoft.com/office/drawing/2014/main" xmlns="" id="{0257162C-0A6D-4C1A-9027-9F5DAAE37FEB}"/>
              </a:ext>
            </a:extLst>
          </p:cNvPr>
          <p:cNvSpPr/>
          <p:nvPr/>
        </p:nvSpPr>
        <p:spPr bwMode="auto">
          <a:xfrm>
            <a:off x="5541963" y="0"/>
            <a:ext cx="3602037"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6" name="Rectangle 5" title="left edge border">
            <a:extLst>
              <a:ext uri="{FF2B5EF4-FFF2-40B4-BE49-F238E27FC236}">
                <a16:creationId xmlns:a16="http://schemas.microsoft.com/office/drawing/2014/main" xmlns="" id="{F6564CB5-90FC-4410-AA51-77D59F590713}"/>
              </a:ext>
            </a:extLst>
          </p:cNvPr>
          <p:cNvSpPr/>
          <p:nvPr/>
        </p:nvSpPr>
        <p:spPr>
          <a:xfrm>
            <a:off x="0" y="0"/>
            <a:ext cx="2127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4" y="342900"/>
            <a:ext cx="2319086" cy="897503"/>
          </a:xfrm>
        </p:spPr>
        <p:txBody>
          <a:bodyPr anchor="b"/>
          <a:lstStyle>
            <a:lvl1pPr>
              <a:lnSpc>
                <a:spcPct val="100000"/>
              </a:lnSpc>
              <a:defRPr sz="1425"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690283"/>
            <a:ext cx="4618814" cy="373884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306002"/>
            <a:ext cx="2319086"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Date Placeholder 4">
            <a:extLst>
              <a:ext uri="{FF2B5EF4-FFF2-40B4-BE49-F238E27FC236}">
                <a16:creationId xmlns:a16="http://schemas.microsoft.com/office/drawing/2014/main" xmlns="" id="{E8578704-8485-411D-8AE8-49367038F954}"/>
              </a:ext>
            </a:extLst>
          </p:cNvPr>
          <p:cNvSpPr>
            <a:spLocks noGrp="1"/>
          </p:cNvSpPr>
          <p:nvPr>
            <p:ph type="dt" sz="half" idx="10"/>
          </p:nvPr>
        </p:nvSpPr>
        <p:spPr>
          <a:xfrm>
            <a:off x="573088" y="4781550"/>
            <a:ext cx="925512" cy="261938"/>
          </a:xfrm>
        </p:spPr>
        <p:txBody>
          <a:bodyPr/>
          <a:lstStyle>
            <a:lvl1pPr>
              <a:defRPr/>
            </a:lvl1pPr>
          </a:lstStyle>
          <a:p>
            <a:pPr>
              <a:defRPr/>
            </a:pPr>
            <a:endParaRPr lang="th-TH"/>
          </a:p>
        </p:txBody>
      </p:sp>
      <p:sp>
        <p:nvSpPr>
          <p:cNvPr id="8" name="Footer Placeholder 5">
            <a:extLst>
              <a:ext uri="{FF2B5EF4-FFF2-40B4-BE49-F238E27FC236}">
                <a16:creationId xmlns:a16="http://schemas.microsoft.com/office/drawing/2014/main" xmlns="" id="{C95D1045-C7CD-43DE-A578-4F8B2FA274CA}"/>
              </a:ext>
            </a:extLst>
          </p:cNvPr>
          <p:cNvSpPr>
            <a:spLocks noGrp="1"/>
          </p:cNvSpPr>
          <p:nvPr>
            <p:ph type="ftr" sz="quarter" idx="11"/>
          </p:nvPr>
        </p:nvSpPr>
        <p:spPr>
          <a:xfrm>
            <a:off x="1577975" y="4781550"/>
            <a:ext cx="2611438" cy="258763"/>
          </a:xfrm>
        </p:spPr>
        <p:txBody>
          <a:bodyPr/>
          <a:lstStyle>
            <a:lvl1pPr>
              <a:defRPr/>
            </a:lvl1pPr>
          </a:lstStyle>
          <a:p>
            <a:pPr>
              <a:defRPr/>
            </a:pPr>
            <a:endParaRPr lang="th-TH"/>
          </a:p>
        </p:txBody>
      </p:sp>
      <p:sp>
        <p:nvSpPr>
          <p:cNvPr id="9" name="Slide Number Placeholder 6">
            <a:extLst>
              <a:ext uri="{FF2B5EF4-FFF2-40B4-BE49-F238E27FC236}">
                <a16:creationId xmlns:a16="http://schemas.microsoft.com/office/drawing/2014/main" xmlns="" id="{2E5EA6F8-5630-451B-82FF-6B595481FF73}"/>
              </a:ext>
            </a:extLst>
          </p:cNvPr>
          <p:cNvSpPr>
            <a:spLocks noGrp="1"/>
          </p:cNvSpPr>
          <p:nvPr>
            <p:ph type="sldNum" sz="quarter" idx="12"/>
          </p:nvPr>
        </p:nvSpPr>
        <p:spPr>
          <a:xfrm>
            <a:off x="4268788" y="4781550"/>
            <a:ext cx="923925" cy="258763"/>
          </a:xfrm>
        </p:spPr>
        <p:txBody>
          <a:bodyPr/>
          <a:lstStyle>
            <a:lvl1pPr>
              <a:defRPr/>
            </a:lvl1pPr>
          </a:lstStyle>
          <a:p>
            <a:pPr>
              <a:defRPr/>
            </a:pPr>
            <a:fld id="{3F3F553B-2198-4E2E-ADF6-19149B57C325}" type="slidenum">
              <a:rPr lang="en-US" altLang="en-US"/>
              <a:pPr>
                <a:defRPr/>
              </a:pPr>
              <a:t>‹#›</a:t>
            </a:fld>
            <a:endParaRPr lang="th-TH" altLang="en-US"/>
          </a:p>
        </p:txBody>
      </p:sp>
    </p:spTree>
    <p:extLst>
      <p:ext uri="{BB962C8B-B14F-4D97-AF65-F5344CB8AC3E}">
        <p14:creationId xmlns:p14="http://schemas.microsoft.com/office/powerpoint/2010/main" val="1347767869"/>
      </p:ext>
    </p:extLst>
  </p:cSld>
  <p:clrMapOvr>
    <a:masterClrMapping/>
  </p:clrMapOvr>
  <p:transition spd="slow">
    <p:split orient="vert"/>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Freeform 11" title="right scallop background shape">
            <a:extLst>
              <a:ext uri="{FF2B5EF4-FFF2-40B4-BE49-F238E27FC236}">
                <a16:creationId xmlns:a16="http://schemas.microsoft.com/office/drawing/2014/main" xmlns="" id="{C29AB1AF-0004-4AF7-81AE-15B0674E3A84}"/>
              </a:ext>
            </a:extLst>
          </p:cNvPr>
          <p:cNvSpPr/>
          <p:nvPr/>
        </p:nvSpPr>
        <p:spPr bwMode="auto">
          <a:xfrm>
            <a:off x="5541963" y="0"/>
            <a:ext cx="3602037"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6" name="Rectangle 5" title="left edge border">
            <a:extLst>
              <a:ext uri="{FF2B5EF4-FFF2-40B4-BE49-F238E27FC236}">
                <a16:creationId xmlns:a16="http://schemas.microsoft.com/office/drawing/2014/main" xmlns="" id="{D0DD409F-0C78-405C-BB0E-CF49CD02DBB1}"/>
              </a:ext>
            </a:extLst>
          </p:cNvPr>
          <p:cNvSpPr/>
          <p:nvPr/>
        </p:nvSpPr>
        <p:spPr>
          <a:xfrm>
            <a:off x="0" y="0"/>
            <a:ext cx="2127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12598" y="1"/>
            <a:ext cx="5516689" cy="5143499"/>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2" name="Title 1"/>
          <p:cNvSpPr>
            <a:spLocks noGrp="1"/>
          </p:cNvSpPr>
          <p:nvPr>
            <p:ph type="title"/>
          </p:nvPr>
        </p:nvSpPr>
        <p:spPr>
          <a:xfrm>
            <a:off x="6253413" y="342900"/>
            <a:ext cx="2319088" cy="897503"/>
          </a:xfrm>
        </p:spPr>
        <p:txBody>
          <a:bodyPr anchor="b"/>
          <a:lstStyle>
            <a:lvl1pPr>
              <a:lnSpc>
                <a:spcPct val="100000"/>
              </a:lnSpc>
              <a:defRPr sz="1425"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306002"/>
            <a:ext cx="2319088"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Date Placeholder 4">
            <a:extLst>
              <a:ext uri="{FF2B5EF4-FFF2-40B4-BE49-F238E27FC236}">
                <a16:creationId xmlns:a16="http://schemas.microsoft.com/office/drawing/2014/main" xmlns="" id="{E07EA059-F555-4A03-94F7-7141AC27B302}"/>
              </a:ext>
            </a:extLst>
          </p:cNvPr>
          <p:cNvSpPr>
            <a:spLocks noGrp="1"/>
          </p:cNvSpPr>
          <p:nvPr>
            <p:ph type="dt" sz="half" idx="10"/>
          </p:nvPr>
        </p:nvSpPr>
        <p:spPr>
          <a:xfrm>
            <a:off x="574675" y="4781550"/>
            <a:ext cx="923925" cy="261938"/>
          </a:xfrm>
        </p:spPr>
        <p:txBody>
          <a:bodyPr/>
          <a:lstStyle>
            <a:lvl1pPr>
              <a:defRPr/>
            </a:lvl1pPr>
          </a:lstStyle>
          <a:p>
            <a:pPr>
              <a:defRPr/>
            </a:pPr>
            <a:endParaRPr lang="th-TH"/>
          </a:p>
        </p:txBody>
      </p:sp>
      <p:sp>
        <p:nvSpPr>
          <p:cNvPr id="8" name="Footer Placeholder 5">
            <a:extLst>
              <a:ext uri="{FF2B5EF4-FFF2-40B4-BE49-F238E27FC236}">
                <a16:creationId xmlns:a16="http://schemas.microsoft.com/office/drawing/2014/main" xmlns="" id="{9B165294-6936-49BC-A588-54CFAECC8A75}"/>
              </a:ext>
            </a:extLst>
          </p:cNvPr>
          <p:cNvSpPr>
            <a:spLocks noGrp="1"/>
          </p:cNvSpPr>
          <p:nvPr>
            <p:ph type="ftr" sz="quarter" idx="11"/>
          </p:nvPr>
        </p:nvSpPr>
        <p:spPr>
          <a:xfrm>
            <a:off x="1577975" y="4781550"/>
            <a:ext cx="2611438" cy="258763"/>
          </a:xfrm>
        </p:spPr>
        <p:txBody>
          <a:bodyPr/>
          <a:lstStyle>
            <a:lvl1pPr>
              <a:defRPr/>
            </a:lvl1pPr>
          </a:lstStyle>
          <a:p>
            <a:pPr>
              <a:defRPr/>
            </a:pPr>
            <a:endParaRPr lang="th-TH"/>
          </a:p>
        </p:txBody>
      </p:sp>
      <p:sp>
        <p:nvSpPr>
          <p:cNvPr id="9" name="Slide Number Placeholder 6">
            <a:extLst>
              <a:ext uri="{FF2B5EF4-FFF2-40B4-BE49-F238E27FC236}">
                <a16:creationId xmlns:a16="http://schemas.microsoft.com/office/drawing/2014/main" xmlns="" id="{0137B161-AFAA-4C98-B176-F1D614FA411C}"/>
              </a:ext>
            </a:extLst>
          </p:cNvPr>
          <p:cNvSpPr>
            <a:spLocks noGrp="1"/>
          </p:cNvSpPr>
          <p:nvPr>
            <p:ph type="sldNum" sz="quarter" idx="12"/>
          </p:nvPr>
        </p:nvSpPr>
        <p:spPr>
          <a:xfrm>
            <a:off x="4265613" y="4781550"/>
            <a:ext cx="925512" cy="258763"/>
          </a:xfrm>
        </p:spPr>
        <p:txBody>
          <a:bodyPr/>
          <a:lstStyle>
            <a:lvl1pPr>
              <a:defRPr/>
            </a:lvl1pPr>
          </a:lstStyle>
          <a:p>
            <a:pPr>
              <a:defRPr/>
            </a:pPr>
            <a:fld id="{DD495439-D6DF-4955-8137-B2E1DDDAFD7A}" type="slidenum">
              <a:rPr lang="en-US" altLang="en-US"/>
              <a:pPr>
                <a:defRPr/>
              </a:pPr>
              <a:t>‹#›</a:t>
            </a:fld>
            <a:endParaRPr lang="th-TH" altLang="en-US"/>
          </a:p>
        </p:txBody>
      </p:sp>
    </p:spTree>
    <p:extLst>
      <p:ext uri="{BB962C8B-B14F-4D97-AF65-F5344CB8AC3E}">
        <p14:creationId xmlns:p14="http://schemas.microsoft.com/office/powerpoint/2010/main" val="460171676"/>
      </p:ext>
    </p:extLst>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7CF64EA-9E17-4C95-96F9-B2F49D7A2A44}"/>
              </a:ext>
            </a:extLst>
          </p:cNvPr>
          <p:cNvSpPr>
            <a:spLocks noGrp="1"/>
          </p:cNvSpPr>
          <p:nvPr>
            <p:ph type="title"/>
          </p:nvPr>
        </p:nvSpPr>
        <p:spPr>
          <a:xfrm>
            <a:off x="938213" y="287338"/>
            <a:ext cx="7634287" cy="111918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27" name="Text Placeholder 2">
            <a:extLst>
              <a:ext uri="{FF2B5EF4-FFF2-40B4-BE49-F238E27FC236}">
                <a16:creationId xmlns:a16="http://schemas.microsoft.com/office/drawing/2014/main" xmlns="" id="{91397763-5364-4957-A924-51D227C5D188}"/>
              </a:ext>
            </a:extLst>
          </p:cNvPr>
          <p:cNvSpPr>
            <a:spLocks noGrp="1" noChangeArrowheads="1"/>
          </p:cNvSpPr>
          <p:nvPr>
            <p:ph type="body" idx="1"/>
          </p:nvPr>
        </p:nvSpPr>
        <p:spPr bwMode="auto">
          <a:xfrm>
            <a:off x="938213" y="1714500"/>
            <a:ext cx="7634287"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xmlns="" id="{A0AF3836-A484-4AEC-8537-F29955D5B486}"/>
              </a:ext>
            </a:extLst>
          </p:cNvPr>
          <p:cNvSpPr>
            <a:spLocks noGrp="1"/>
          </p:cNvSpPr>
          <p:nvPr>
            <p:ph type="dt" sz="half" idx="2"/>
          </p:nvPr>
        </p:nvSpPr>
        <p:spPr>
          <a:xfrm>
            <a:off x="938213" y="4781550"/>
            <a:ext cx="1747837" cy="261938"/>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lumMod val="65000"/>
                    <a:lumOff val="35000"/>
                  </a:schemeClr>
                </a:solidFill>
                <a:latin typeface="+mn-lt"/>
              </a:defRPr>
            </a:lvl1pPr>
          </a:lstStyle>
          <a:p>
            <a:pPr>
              <a:defRPr/>
            </a:pPr>
            <a:endParaRPr lang="th-TH"/>
          </a:p>
        </p:txBody>
      </p:sp>
      <p:sp>
        <p:nvSpPr>
          <p:cNvPr id="5" name="Footer Placeholder 4">
            <a:extLst>
              <a:ext uri="{FF2B5EF4-FFF2-40B4-BE49-F238E27FC236}">
                <a16:creationId xmlns:a16="http://schemas.microsoft.com/office/drawing/2014/main" xmlns="" id="{FD319535-F9D2-48A4-86D9-E739D7023D99}"/>
              </a:ext>
            </a:extLst>
          </p:cNvPr>
          <p:cNvSpPr>
            <a:spLocks noGrp="1"/>
          </p:cNvSpPr>
          <p:nvPr>
            <p:ph type="ftr" sz="quarter" idx="3"/>
          </p:nvPr>
        </p:nvSpPr>
        <p:spPr>
          <a:xfrm>
            <a:off x="3028950" y="4781550"/>
            <a:ext cx="3086100" cy="258763"/>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lumMod val="65000"/>
                    <a:lumOff val="35000"/>
                  </a:schemeClr>
                </a:solidFill>
                <a:latin typeface="+mn-lt"/>
              </a:defRPr>
            </a:lvl1pPr>
          </a:lstStyle>
          <a:p>
            <a:pPr>
              <a:defRPr/>
            </a:pPr>
            <a:endParaRPr lang="th-TH"/>
          </a:p>
        </p:txBody>
      </p:sp>
      <p:sp>
        <p:nvSpPr>
          <p:cNvPr id="6" name="Slide Number Placeholder 5">
            <a:extLst>
              <a:ext uri="{FF2B5EF4-FFF2-40B4-BE49-F238E27FC236}">
                <a16:creationId xmlns:a16="http://schemas.microsoft.com/office/drawing/2014/main" xmlns="" id="{F881EBEE-4D86-4A4A-8E59-D204F202A1BB}"/>
              </a:ext>
            </a:extLst>
          </p:cNvPr>
          <p:cNvSpPr>
            <a:spLocks noGrp="1"/>
          </p:cNvSpPr>
          <p:nvPr>
            <p:ph type="sldNum" sz="quarter" idx="4"/>
          </p:nvPr>
        </p:nvSpPr>
        <p:spPr>
          <a:xfrm>
            <a:off x="6457950" y="4781550"/>
            <a:ext cx="2114550" cy="258763"/>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lumMod val="65000"/>
                    <a:lumOff val="35000"/>
                  </a:schemeClr>
                </a:solidFill>
                <a:latin typeface="+mn-lt"/>
              </a:defRPr>
            </a:lvl1pPr>
          </a:lstStyle>
          <a:p>
            <a:pPr>
              <a:defRPr/>
            </a:pPr>
            <a:fld id="{EA2955D1-426D-4AED-81C8-4C16347623AA}" type="slidenum">
              <a:rPr lang="en-US" altLang="en-US"/>
              <a:pPr>
                <a:defRPr/>
              </a:pPr>
              <a:t>‹#›</a:t>
            </a:fld>
            <a:endParaRPr lang="th-TH" altLang="en-US"/>
          </a:p>
        </p:txBody>
      </p:sp>
      <p:sp>
        <p:nvSpPr>
          <p:cNvPr id="11" name="Freeform 6" title="Left scallop edge">
            <a:extLst>
              <a:ext uri="{FF2B5EF4-FFF2-40B4-BE49-F238E27FC236}">
                <a16:creationId xmlns:a16="http://schemas.microsoft.com/office/drawing/2014/main" xmlns="" id="{6302F48A-91E3-4FD7-B76E-6CBD3B5F2558}"/>
              </a:ext>
            </a:extLst>
          </p:cNvPr>
          <p:cNvSpPr/>
          <p:nvPr/>
        </p:nvSpPr>
        <p:spPr bwMode="auto">
          <a:xfrm>
            <a:off x="0" y="0"/>
            <a:ext cx="665163"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a:extLst>
              <a:ext uri="{FF2B5EF4-FFF2-40B4-BE49-F238E27FC236}">
                <a16:creationId xmlns:a16="http://schemas.microsoft.com/office/drawing/2014/main" xmlns="" id="{3B991A7C-3973-48A8-AD3D-27386DA33266}"/>
              </a:ext>
            </a:extLst>
          </p:cNvPr>
          <p:cNvSpPr/>
          <p:nvPr/>
        </p:nvSpPr>
        <p:spPr>
          <a:xfrm>
            <a:off x="8931275" y="0"/>
            <a:ext cx="2127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4664" r:id="rId1"/>
    <p:sldLayoutId id="2147484657" r:id="rId2"/>
    <p:sldLayoutId id="2147484665" r:id="rId3"/>
    <p:sldLayoutId id="2147484658" r:id="rId4"/>
    <p:sldLayoutId id="2147484659" r:id="rId5"/>
    <p:sldLayoutId id="2147484660" r:id="rId6"/>
    <p:sldLayoutId id="2147484661" r:id="rId7"/>
    <p:sldLayoutId id="2147484666" r:id="rId8"/>
    <p:sldLayoutId id="2147484667" r:id="rId9"/>
    <p:sldLayoutId id="2147484662" r:id="rId10"/>
    <p:sldLayoutId id="2147484663" r:id="rId11"/>
  </p:sldLayoutIdLst>
  <p:transition spd="slow">
    <p:split orient="vert"/>
  </p:transition>
  <p:hf hdr="0" ftr="0" dt="0"/>
  <p:txStyles>
    <p:titleStyle>
      <a:lvl1pPr algn="l" defTabSz="685800" rtl="0" eaLnBrk="0" fontAlgn="base" hangingPunct="0">
        <a:lnSpc>
          <a:spcPct val="90000"/>
        </a:lnSpc>
        <a:spcBef>
          <a:spcPct val="0"/>
        </a:spcBef>
        <a:spcAft>
          <a:spcPct val="0"/>
        </a:spcAft>
        <a:defRPr sz="3800" kern="1200" cap="all" spc="150">
          <a:solidFill>
            <a:schemeClr val="tx2"/>
          </a:solidFill>
          <a:latin typeface="+mj-lt"/>
          <a:ea typeface="+mj-ea"/>
          <a:cs typeface="+mj-cs"/>
        </a:defRPr>
      </a:lvl1pPr>
      <a:lvl2pPr algn="l" defTabSz="685800" rtl="0" eaLnBrk="0" fontAlgn="base" hangingPunct="0">
        <a:lnSpc>
          <a:spcPct val="90000"/>
        </a:lnSpc>
        <a:spcBef>
          <a:spcPct val="0"/>
        </a:spcBef>
        <a:spcAft>
          <a:spcPct val="0"/>
        </a:spcAft>
        <a:defRPr sz="3800">
          <a:solidFill>
            <a:schemeClr val="tx2"/>
          </a:solidFill>
          <a:latin typeface="Impact" panose="020B0806030902050204" pitchFamily="34" charset="0"/>
        </a:defRPr>
      </a:lvl2pPr>
      <a:lvl3pPr algn="l" defTabSz="685800" rtl="0" eaLnBrk="0" fontAlgn="base" hangingPunct="0">
        <a:lnSpc>
          <a:spcPct val="90000"/>
        </a:lnSpc>
        <a:spcBef>
          <a:spcPct val="0"/>
        </a:spcBef>
        <a:spcAft>
          <a:spcPct val="0"/>
        </a:spcAft>
        <a:defRPr sz="3800">
          <a:solidFill>
            <a:schemeClr val="tx2"/>
          </a:solidFill>
          <a:latin typeface="Impact" panose="020B0806030902050204" pitchFamily="34" charset="0"/>
        </a:defRPr>
      </a:lvl3pPr>
      <a:lvl4pPr algn="l" defTabSz="685800" rtl="0" eaLnBrk="0" fontAlgn="base" hangingPunct="0">
        <a:lnSpc>
          <a:spcPct val="90000"/>
        </a:lnSpc>
        <a:spcBef>
          <a:spcPct val="0"/>
        </a:spcBef>
        <a:spcAft>
          <a:spcPct val="0"/>
        </a:spcAft>
        <a:defRPr sz="3800">
          <a:solidFill>
            <a:schemeClr val="tx2"/>
          </a:solidFill>
          <a:latin typeface="Impact" panose="020B0806030902050204" pitchFamily="34" charset="0"/>
        </a:defRPr>
      </a:lvl4pPr>
      <a:lvl5pPr algn="l" defTabSz="685800" rtl="0" eaLnBrk="0" fontAlgn="base" hangingPunct="0">
        <a:lnSpc>
          <a:spcPct val="90000"/>
        </a:lnSpc>
        <a:spcBef>
          <a:spcPct val="0"/>
        </a:spcBef>
        <a:spcAft>
          <a:spcPct val="0"/>
        </a:spcAft>
        <a:defRPr sz="3800">
          <a:solidFill>
            <a:schemeClr val="tx2"/>
          </a:solidFill>
          <a:latin typeface="Impact" panose="020B0806030902050204" pitchFamily="34" charset="0"/>
        </a:defRPr>
      </a:lvl5pPr>
      <a:lvl6pPr marL="457200" algn="l" defTabSz="685800" rtl="0" fontAlgn="base">
        <a:lnSpc>
          <a:spcPct val="90000"/>
        </a:lnSpc>
        <a:spcBef>
          <a:spcPct val="0"/>
        </a:spcBef>
        <a:spcAft>
          <a:spcPct val="0"/>
        </a:spcAft>
        <a:defRPr sz="3800">
          <a:solidFill>
            <a:schemeClr val="tx2"/>
          </a:solidFill>
          <a:latin typeface="Impact" panose="020B0806030902050204" pitchFamily="34" charset="0"/>
        </a:defRPr>
      </a:lvl6pPr>
      <a:lvl7pPr marL="914400" algn="l" defTabSz="685800" rtl="0" fontAlgn="base">
        <a:lnSpc>
          <a:spcPct val="90000"/>
        </a:lnSpc>
        <a:spcBef>
          <a:spcPct val="0"/>
        </a:spcBef>
        <a:spcAft>
          <a:spcPct val="0"/>
        </a:spcAft>
        <a:defRPr sz="3800">
          <a:solidFill>
            <a:schemeClr val="tx2"/>
          </a:solidFill>
          <a:latin typeface="Impact" panose="020B0806030902050204" pitchFamily="34" charset="0"/>
        </a:defRPr>
      </a:lvl7pPr>
      <a:lvl8pPr marL="1371600" algn="l" defTabSz="685800" rtl="0" fontAlgn="base">
        <a:lnSpc>
          <a:spcPct val="90000"/>
        </a:lnSpc>
        <a:spcBef>
          <a:spcPct val="0"/>
        </a:spcBef>
        <a:spcAft>
          <a:spcPct val="0"/>
        </a:spcAft>
        <a:defRPr sz="3800">
          <a:solidFill>
            <a:schemeClr val="tx2"/>
          </a:solidFill>
          <a:latin typeface="Impact" panose="020B0806030902050204" pitchFamily="34" charset="0"/>
        </a:defRPr>
      </a:lvl8pPr>
      <a:lvl9pPr marL="1828800" algn="l" defTabSz="685800" rtl="0" fontAlgn="base">
        <a:lnSpc>
          <a:spcPct val="90000"/>
        </a:lnSpc>
        <a:spcBef>
          <a:spcPct val="0"/>
        </a:spcBef>
        <a:spcAft>
          <a:spcPct val="0"/>
        </a:spcAft>
        <a:defRPr sz="3800">
          <a:solidFill>
            <a:schemeClr val="tx2"/>
          </a:solidFill>
          <a:latin typeface="Impact" panose="020B0806030902050204" pitchFamily="34" charset="0"/>
        </a:defRPr>
      </a:lvl9pPr>
    </p:titleStyle>
    <p:bodyStyle>
      <a:lvl1pPr marL="171450" indent="-171450" algn="l" defTabSz="685800" rtl="0" eaLnBrk="0" fontAlgn="base" hangingPunct="0">
        <a:lnSpc>
          <a:spcPct val="110000"/>
        </a:lnSpc>
        <a:spcBef>
          <a:spcPts val="525"/>
        </a:spcBef>
        <a:spcAft>
          <a:spcPct val="0"/>
        </a:spcAft>
        <a:buClr>
          <a:schemeClr val="tx2"/>
        </a:buClr>
        <a:buFont typeface="Arial" panose="020B0604020202020204" pitchFamily="34" charset="0"/>
        <a:buChar char="•"/>
        <a:defRPr sz="1500" kern="1200">
          <a:solidFill>
            <a:srgbClr val="595959"/>
          </a:solidFill>
          <a:latin typeface="+mn-lt"/>
          <a:ea typeface="+mn-ea"/>
          <a:cs typeface="+mn-cs"/>
        </a:defRPr>
      </a:lvl1pPr>
      <a:lvl2pPr marL="514350" indent="-171450" algn="l" defTabSz="685800" rtl="0" eaLnBrk="0" fontAlgn="base" hangingPunct="0">
        <a:lnSpc>
          <a:spcPct val="110000"/>
        </a:lnSpc>
        <a:spcBef>
          <a:spcPts val="525"/>
        </a:spcBef>
        <a:spcAft>
          <a:spcPct val="0"/>
        </a:spcAft>
        <a:buClr>
          <a:schemeClr val="tx2"/>
        </a:buClr>
        <a:buFont typeface="Gill Sans MT" panose="020B0502020104020203" pitchFamily="34" charset="0"/>
        <a:buChar char="–"/>
        <a:defRPr sz="1300" kern="1200">
          <a:solidFill>
            <a:srgbClr val="595959"/>
          </a:solidFill>
          <a:latin typeface="+mn-lt"/>
          <a:ea typeface="+mn-ea"/>
          <a:cs typeface="+mn-cs"/>
        </a:defRPr>
      </a:lvl2pPr>
      <a:lvl3pPr marL="857250" indent="-171450" algn="l" defTabSz="685800" rtl="0" eaLnBrk="0" fontAlgn="base" hangingPunct="0">
        <a:lnSpc>
          <a:spcPct val="110000"/>
        </a:lnSpc>
        <a:spcBef>
          <a:spcPts val="525"/>
        </a:spcBef>
        <a:spcAft>
          <a:spcPct val="0"/>
        </a:spcAft>
        <a:buClr>
          <a:schemeClr val="tx2"/>
        </a:buClr>
        <a:buFont typeface="Arial" panose="020B0604020202020204" pitchFamily="34" charset="0"/>
        <a:buChar char="•"/>
        <a:defRPr sz="1200" kern="1200">
          <a:solidFill>
            <a:srgbClr val="595959"/>
          </a:solidFill>
          <a:latin typeface="+mn-lt"/>
          <a:ea typeface="+mn-ea"/>
          <a:cs typeface="+mn-cs"/>
        </a:defRPr>
      </a:lvl3pPr>
      <a:lvl4pPr marL="1200150" indent="-171450" algn="l" defTabSz="685800" rtl="0" eaLnBrk="0" fontAlgn="base" hangingPunct="0">
        <a:lnSpc>
          <a:spcPct val="110000"/>
        </a:lnSpc>
        <a:spcBef>
          <a:spcPts val="525"/>
        </a:spcBef>
        <a:spcAft>
          <a:spcPct val="0"/>
        </a:spcAft>
        <a:buClr>
          <a:schemeClr val="tx2"/>
        </a:buClr>
        <a:buFont typeface="Gill Sans MT" panose="020B0502020104020203" pitchFamily="34" charset="0"/>
        <a:buChar char="–"/>
        <a:defRPr sz="1000" kern="1200">
          <a:solidFill>
            <a:srgbClr val="595959"/>
          </a:solidFill>
          <a:latin typeface="+mn-lt"/>
          <a:ea typeface="+mn-ea"/>
          <a:cs typeface="+mn-cs"/>
        </a:defRPr>
      </a:lvl4pPr>
      <a:lvl5pPr marL="1543050" indent="-171450" algn="l" defTabSz="685800" rtl="0" eaLnBrk="0" fontAlgn="base" hangingPunct="0">
        <a:lnSpc>
          <a:spcPct val="110000"/>
        </a:lnSpc>
        <a:spcBef>
          <a:spcPts val="525"/>
        </a:spcBef>
        <a:spcAft>
          <a:spcPct val="0"/>
        </a:spcAft>
        <a:buClr>
          <a:schemeClr val="tx2"/>
        </a:buClr>
        <a:buFont typeface="Arial" panose="020B0604020202020204" pitchFamily="34" charset="0"/>
        <a:buChar char="•"/>
        <a:defRPr sz="1000" kern="1200">
          <a:solidFill>
            <a:srgbClr val="595959"/>
          </a:solidFill>
          <a:latin typeface="+mn-lt"/>
          <a:ea typeface="+mn-ea"/>
          <a:cs typeface="+mn-cs"/>
        </a:defRPr>
      </a:lvl5pPr>
      <a:lvl6pPr marL="18859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baseline="0">
          <a:solidFill>
            <a:schemeClr val="tx1">
              <a:lumMod val="65000"/>
              <a:lumOff val="35000"/>
            </a:schemeClr>
          </a:solidFill>
          <a:latin typeface="+mn-lt"/>
          <a:ea typeface="+mn-ea"/>
          <a:cs typeface="+mn-cs"/>
        </a:defRPr>
      </a:lvl8pPr>
      <a:lvl9pPr marL="29146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xmlns=""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dirty="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dirty="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dirty="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
              <a:defRPr/>
            </a:pPr>
            <a:r>
              <a:rPr lang="en-US" altLang="en-US" sz="1400" dirty="0" smtClean="0">
                <a:solidFill>
                  <a:schemeClr val="tx1"/>
                </a:solidFill>
                <a:latin typeface="Segoe UI" panose="020B0502040204020203" pitchFamily="34" charset="0"/>
                <a:cs typeface="Segoe UI" panose="020B0502040204020203" pitchFamily="34" charset="0"/>
              </a:rPr>
              <a:t>DevOps =&gt; Development + Operations.</a:t>
            </a:r>
          </a:p>
          <a:p>
            <a:pPr eaLnBrk="1" fontAlgn="auto" hangingPunct="1">
              <a:spcAft>
                <a:spcPts val="0"/>
              </a:spcAft>
              <a:buFont typeface="Wingdings" panose="05000000000000000000" pitchFamily="2" charset="2"/>
              <a:buChar char="§"/>
              <a:defRPr/>
            </a:pPr>
            <a:r>
              <a:rPr lang="en-US" altLang="en-US" sz="1400" dirty="0" smtClean="0">
                <a:solidFill>
                  <a:schemeClr val="tx1"/>
                </a:solidFill>
                <a:latin typeface="Segoe UI" panose="020B0502040204020203" pitchFamily="34" charset="0"/>
                <a:cs typeface="Segoe UI" panose="020B0502040204020203" pitchFamily="34" charset="0"/>
              </a:rPr>
              <a:t>DevOps is the combination of best practices and tools which is designed to increase an organization/company’s ability to deliver applications/projects and services faster than traditional software development processes.</a:t>
            </a:r>
          </a:p>
          <a:p>
            <a:pPr eaLnBrk="1" fontAlgn="auto" hangingPunct="1">
              <a:spcAft>
                <a:spcPts val="0"/>
              </a:spcAft>
              <a:buFont typeface="Wingdings" panose="05000000000000000000" pitchFamily="2" charset="2"/>
              <a:buChar char="§"/>
              <a:defRPr/>
            </a:pPr>
            <a:r>
              <a:rPr lang="en-US" altLang="en-US" sz="1400" dirty="0">
                <a:solidFill>
                  <a:schemeClr val="tx1"/>
                </a:solidFill>
                <a:latin typeface="Segoe UI" panose="020B0502040204020203" pitchFamily="34" charset="0"/>
                <a:cs typeface="Segoe UI" panose="020B0502040204020203" pitchFamily="34" charset="0"/>
              </a:rPr>
              <a:t>This speed enables organizations to better serve their customers and compete more effectively in the market</a:t>
            </a:r>
            <a:r>
              <a:rPr lang="en-US" altLang="en-US" sz="1400" dirty="0" smtClean="0">
                <a:solidFill>
                  <a:schemeClr val="tx1"/>
                </a:solidFill>
                <a:latin typeface="Segoe UI" panose="020B0502040204020203" pitchFamily="34" charset="0"/>
                <a:cs typeface="Segoe UI" panose="020B0502040204020203" pitchFamily="34" charset="0"/>
              </a:rPr>
              <a:t>.</a:t>
            </a:r>
          </a:p>
          <a:p>
            <a:pPr eaLnBrk="1" fontAlgn="auto" hangingPunct="1">
              <a:spcAft>
                <a:spcPts val="0"/>
              </a:spcAft>
              <a:buFont typeface="Wingdings" panose="05000000000000000000" pitchFamily="2" charset="2"/>
              <a:buChar char="§"/>
              <a:defRPr/>
            </a:pPr>
            <a:r>
              <a:rPr lang="en-US" altLang="en-US" sz="1400" dirty="0">
                <a:solidFill>
                  <a:schemeClr val="tx1"/>
                </a:solidFill>
                <a:latin typeface="Segoe UI" panose="020B0502040204020203" pitchFamily="34" charset="0"/>
                <a:cs typeface="Segoe UI" panose="020B0502040204020203" pitchFamily="34" charset="0"/>
              </a:rPr>
              <a:t>Under a DevOps model, development and operations teams work together across the entire software application life cycle, from development and test through deployment to operations. </a:t>
            </a:r>
          </a:p>
        </p:txBody>
      </p:sp>
      <p:sp>
        <p:nvSpPr>
          <p:cNvPr id="11" name="Rectangle 10">
            <a:extLst>
              <a:ext uri="{FF2B5EF4-FFF2-40B4-BE49-F238E27FC236}">
                <a16:creationId xmlns:a16="http://schemas.microsoft.com/office/drawing/2014/main" xmlns="" id="{99FB459B-A6C3-4486-BFAB-83AD203313C1}"/>
              </a:ext>
            </a:extLst>
          </p:cNvPr>
          <p:cNvSpPr/>
          <p:nvPr/>
        </p:nvSpPr>
        <p:spPr>
          <a:xfrm>
            <a:off x="1143000" y="1098005"/>
            <a:ext cx="4924746"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What is DevOps and its benefits?</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0376667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 calcmode="lin" valueType="num">
                                      <p:cBhvr additive="base">
                                        <p:cTn id="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anim calcmode="lin" valueType="num">
                                      <p:cBhvr additive="base">
                                        <p:cTn id="1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 calcmode="lin" valueType="num">
                                      <p:cBhvr additive="base">
                                        <p:cTn id="1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10</a:t>
            </a:fld>
            <a:endParaRPr lang="th-TH" altLang="en-US">
              <a:latin typeface="Verdana" panose="020B0604030504040204" pitchFamily="34" charset="0"/>
              <a:ea typeface="Angsana New" panose="02020603050405020304" pitchFamily="18" charset="-34"/>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p:cNvPicPr>
            <a:picLocks noChangeAspect="1"/>
          </p:cNvPicPr>
          <p:nvPr/>
        </p:nvPicPr>
        <p:blipFill>
          <a:blip r:embed="rId4"/>
          <a:stretch>
            <a:fillRect/>
          </a:stretch>
        </p:blipFill>
        <p:spPr>
          <a:xfrm>
            <a:off x="152400" y="514350"/>
            <a:ext cx="8738062" cy="3886200"/>
          </a:xfrm>
          <a:prstGeom prst="rect">
            <a:avLst/>
          </a:prstGeom>
        </p:spPr>
      </p:pic>
    </p:spTree>
    <p:extLst>
      <p:ext uri="{BB962C8B-B14F-4D97-AF65-F5344CB8AC3E}">
        <p14:creationId xmlns:p14="http://schemas.microsoft.com/office/powerpoint/2010/main" val="1881737646"/>
      </p:ext>
    </p:extLst>
  </p:cSld>
  <p:clrMapOvr>
    <a:masterClrMapping/>
  </p:clrMapOvr>
  <p:transition spd="slow">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xmlns=""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smtClean="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r>
              <a:rPr lang="en-US" altLang="en-US" sz="1200" b="1" dirty="0" smtClean="0">
                <a:solidFill>
                  <a:schemeClr val="tx1"/>
                </a:solidFill>
                <a:latin typeface="Segoe UI" panose="020B0502040204020203" pitchFamily="34" charset="0"/>
                <a:cs typeface="Segoe UI" panose="020B0502040204020203" pitchFamily="34" charset="0"/>
              </a:rPr>
              <a:t>Continuous Testing</a:t>
            </a:r>
          </a:p>
          <a:p>
            <a:pPr eaLnBrk="1" fontAlgn="auto" hangingPunct="1">
              <a:spcAft>
                <a:spcPts val="0"/>
              </a:spcAft>
              <a:buFont typeface="Wingdings" panose="05000000000000000000" pitchFamily="2" charset="2"/>
              <a:buChar char="§"/>
              <a:defRPr/>
            </a:pPr>
            <a:r>
              <a:rPr lang="en-US" altLang="en-US" sz="1200" dirty="0" smtClean="0">
                <a:solidFill>
                  <a:schemeClr val="tx1"/>
                </a:solidFill>
                <a:latin typeface="Segoe UI" panose="020B0502040204020203" pitchFamily="34" charset="0"/>
                <a:cs typeface="Segoe UI" panose="020B0502040204020203" pitchFamily="34" charset="0"/>
              </a:rPr>
              <a:t>We need some mechanism to run test cases automatically.</a:t>
            </a: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Here, the developed software is continuously tested for bugs. A test environment is simulated with the use of </a:t>
            </a:r>
            <a:r>
              <a:rPr lang="en-US" altLang="en-US" sz="1200" dirty="0" err="1">
                <a:solidFill>
                  <a:schemeClr val="tx1"/>
                </a:solidFill>
                <a:latin typeface="Segoe UI" panose="020B0502040204020203" pitchFamily="34" charset="0"/>
                <a:cs typeface="Segoe UI" panose="020B0502040204020203" pitchFamily="34" charset="0"/>
              </a:rPr>
              <a:t>Docker</a:t>
            </a:r>
            <a:r>
              <a:rPr lang="en-US" altLang="en-US" sz="1200" dirty="0">
                <a:solidFill>
                  <a:schemeClr val="tx1"/>
                </a:solidFill>
                <a:latin typeface="Segoe UI" panose="020B0502040204020203" pitchFamily="34" charset="0"/>
                <a:cs typeface="Segoe UI" panose="020B0502040204020203" pitchFamily="34" charset="0"/>
              </a:rPr>
              <a:t> containers. </a:t>
            </a:r>
            <a:endParaRPr lang="en-US" altLang="en-US" sz="1200" dirty="0" smtClean="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
              <a:defRPr/>
            </a:pPr>
            <a:r>
              <a:rPr lang="en-US" altLang="en-US" sz="1200" dirty="0" smtClean="0">
                <a:solidFill>
                  <a:schemeClr val="tx1"/>
                </a:solidFill>
                <a:latin typeface="Segoe UI" panose="020B0502040204020203" pitchFamily="34" charset="0"/>
                <a:cs typeface="Segoe UI" panose="020B0502040204020203" pitchFamily="34" charset="0"/>
              </a:rPr>
              <a:t>We will run continuous testing which will run against the deployed software using tools like Selenium, </a:t>
            </a:r>
            <a:r>
              <a:rPr lang="en-US" altLang="en-US" sz="1200" dirty="0" err="1" smtClean="0">
                <a:solidFill>
                  <a:schemeClr val="tx1"/>
                </a:solidFill>
                <a:latin typeface="Segoe UI" panose="020B0502040204020203" pitchFamily="34" charset="0"/>
                <a:cs typeface="Segoe UI" panose="020B0502040204020203" pitchFamily="34" charset="0"/>
              </a:rPr>
              <a:t>TestNG</a:t>
            </a:r>
            <a:r>
              <a:rPr lang="en-US" altLang="en-US" sz="1200" dirty="0" smtClean="0">
                <a:solidFill>
                  <a:schemeClr val="tx1"/>
                </a:solidFill>
                <a:latin typeface="Segoe UI" panose="020B0502040204020203" pitchFamily="34" charset="0"/>
                <a:cs typeface="Segoe UI" panose="020B0502040204020203" pitchFamily="34" charset="0"/>
              </a:rPr>
              <a:t> and which will generate a report to analyze the failed test cases easy.</a:t>
            </a:r>
          </a:p>
          <a:p>
            <a:pPr eaLnBrk="1" fontAlgn="auto" hangingPunct="1">
              <a:spcAft>
                <a:spcPts val="0"/>
              </a:spcAft>
              <a:buFont typeface="Wingdings" panose="05000000000000000000" pitchFamily="2" charset="2"/>
              <a:buChar char="§"/>
              <a:defRPr/>
            </a:pPr>
            <a:r>
              <a:rPr lang="en-US" altLang="en-US" sz="1200" dirty="0" err="1">
                <a:solidFill>
                  <a:schemeClr val="tx1"/>
                </a:solidFill>
                <a:latin typeface="Segoe UI" panose="020B0502040204020203" pitchFamily="34" charset="0"/>
                <a:cs typeface="Segoe UI" panose="020B0502040204020203" pitchFamily="34" charset="0"/>
              </a:rPr>
              <a:t>TestNG</a:t>
            </a:r>
            <a:r>
              <a:rPr lang="en-US" altLang="en-US" sz="1200" dirty="0">
                <a:solidFill>
                  <a:schemeClr val="tx1"/>
                </a:solidFill>
                <a:latin typeface="Segoe UI" panose="020B0502040204020203" pitchFamily="34" charset="0"/>
                <a:cs typeface="Segoe UI" panose="020B0502040204020203" pitchFamily="34" charset="0"/>
              </a:rPr>
              <a:t>, Selenium and </a:t>
            </a:r>
            <a:r>
              <a:rPr lang="en-US" altLang="en-US" sz="1200" dirty="0" err="1">
                <a:solidFill>
                  <a:schemeClr val="tx1"/>
                </a:solidFill>
                <a:latin typeface="Segoe UI" panose="020B0502040204020203" pitchFamily="34" charset="0"/>
                <a:cs typeface="Segoe UI" panose="020B0502040204020203" pitchFamily="34" charset="0"/>
              </a:rPr>
              <a:t>JUnit</a:t>
            </a:r>
            <a:r>
              <a:rPr lang="en-US" altLang="en-US" sz="1200" dirty="0">
                <a:solidFill>
                  <a:schemeClr val="tx1"/>
                </a:solidFill>
                <a:latin typeface="Segoe UI" panose="020B0502040204020203" pitchFamily="34" charset="0"/>
                <a:cs typeface="Segoe UI" panose="020B0502040204020203" pitchFamily="34" charset="0"/>
              </a:rPr>
              <a:t> are some of the DevOps tools used for automated </a:t>
            </a:r>
            <a:r>
              <a:rPr lang="en-US" altLang="en-US" sz="1200" dirty="0" smtClean="0">
                <a:solidFill>
                  <a:schemeClr val="tx1"/>
                </a:solidFill>
                <a:latin typeface="Segoe UI" panose="020B0502040204020203" pitchFamily="34" charset="0"/>
                <a:cs typeface="Segoe UI" panose="020B0502040204020203" pitchFamily="34" charset="0"/>
              </a:rPr>
              <a:t>testing</a:t>
            </a:r>
            <a:r>
              <a:rPr lang="en-US" altLang="en-US" sz="1200" dirty="0">
                <a:solidFill>
                  <a:schemeClr val="tx1"/>
                </a:solidFill>
                <a:latin typeface="Segoe UI" panose="020B0502040204020203" pitchFamily="34" charset="0"/>
                <a:cs typeface="Segoe UI" panose="020B0502040204020203" pitchFamily="34" charset="0"/>
              </a:rPr>
              <a:t> </a:t>
            </a:r>
            <a:r>
              <a:rPr lang="en-US" altLang="en-US" sz="1200" dirty="0" smtClean="0">
                <a:solidFill>
                  <a:schemeClr val="tx1"/>
                </a:solidFill>
                <a:latin typeface="Segoe UI" panose="020B0502040204020203" pitchFamily="34" charset="0"/>
                <a:cs typeface="Segoe UI" panose="020B0502040204020203" pitchFamily="34" charset="0"/>
              </a:rPr>
              <a:t>and which runs once the build is deployed and after CD process these tools comes into the picture.</a:t>
            </a: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Selenium does the automation testing, and </a:t>
            </a:r>
            <a:r>
              <a:rPr lang="en-US" altLang="en-US" sz="1200" dirty="0" err="1">
                <a:solidFill>
                  <a:schemeClr val="tx1"/>
                </a:solidFill>
                <a:latin typeface="Segoe UI" panose="020B0502040204020203" pitchFamily="34" charset="0"/>
                <a:cs typeface="Segoe UI" panose="020B0502040204020203" pitchFamily="34" charset="0"/>
              </a:rPr>
              <a:t>TestNG</a:t>
            </a:r>
            <a:r>
              <a:rPr lang="en-US" altLang="en-US" sz="1200" dirty="0">
                <a:solidFill>
                  <a:schemeClr val="tx1"/>
                </a:solidFill>
                <a:latin typeface="Segoe UI" panose="020B0502040204020203" pitchFamily="34" charset="0"/>
                <a:cs typeface="Segoe UI" panose="020B0502040204020203" pitchFamily="34" charset="0"/>
              </a:rPr>
              <a:t> generates the reports. This entire testing phase can automate with the help of a Continuous Integration tool called Jenkins.</a:t>
            </a:r>
            <a:endParaRPr lang="en-US" altLang="en-US" sz="1200" dirty="0" smtClean="0">
              <a:solidFill>
                <a:schemeClr val="tx1"/>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99FB459B-A6C3-4486-BFAB-83AD203313C1}"/>
              </a:ext>
            </a:extLst>
          </p:cNvPr>
          <p:cNvSpPr/>
          <p:nvPr/>
        </p:nvSpPr>
        <p:spPr>
          <a:xfrm>
            <a:off x="1143000" y="1045465"/>
            <a:ext cx="2632644"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 Lifecycle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59296705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 calcmode="lin" valueType="num">
                                      <p:cBhvr additive="base">
                                        <p:cTn id="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anim calcmode="lin" valueType="num">
                                      <p:cBhvr additive="base">
                                        <p:cTn id="1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anim calcmode="lin" valueType="num">
                                      <p:cBhvr additive="base">
                                        <p:cTn id="1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anim calcmode="lin" valueType="num">
                                      <p:cBhvr additive="base">
                                        <p:cTn id="25"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 calcmode="lin" valueType="num">
                                      <p:cBhvr additive="base">
                                        <p:cTn id="3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xmlns=""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smtClean="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r>
              <a:rPr lang="en-US" altLang="en-US" sz="1200" b="1" dirty="0" smtClean="0">
                <a:solidFill>
                  <a:schemeClr val="tx1"/>
                </a:solidFill>
                <a:latin typeface="Segoe UI" panose="020B0502040204020203" pitchFamily="34" charset="0"/>
                <a:cs typeface="Segoe UI" panose="020B0502040204020203" pitchFamily="34" charset="0"/>
              </a:rPr>
              <a:t>Continuous Feedback</a:t>
            </a: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The application performance is improved consistently by analyzing the final outcome of the product. </a:t>
            </a:r>
            <a:endParaRPr lang="en-US" altLang="en-US" sz="1200" dirty="0" smtClean="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
              <a:defRPr/>
            </a:pPr>
            <a:r>
              <a:rPr lang="en-US" altLang="en-US" sz="1200" dirty="0" smtClean="0">
                <a:solidFill>
                  <a:schemeClr val="tx1"/>
                </a:solidFill>
                <a:latin typeface="Segoe UI" panose="020B0502040204020203" pitchFamily="34" charset="0"/>
                <a:cs typeface="Segoe UI" panose="020B0502040204020203" pitchFamily="34" charset="0"/>
              </a:rPr>
              <a:t>The </a:t>
            </a:r>
            <a:r>
              <a:rPr lang="en-US" altLang="en-US" sz="1200" dirty="0">
                <a:solidFill>
                  <a:schemeClr val="tx1"/>
                </a:solidFill>
                <a:latin typeface="Segoe UI" panose="020B0502040204020203" pitchFamily="34" charset="0"/>
                <a:cs typeface="Segoe UI" panose="020B0502040204020203" pitchFamily="34" charset="0"/>
              </a:rPr>
              <a:t>continuous feedback is an important phase of the software application where customer feedback is a big asset to improve the working of the current software product and release new versions quickly based on the response</a:t>
            </a:r>
            <a:r>
              <a:rPr lang="en-US" altLang="en-US" sz="1200" dirty="0" smtClean="0">
                <a:solidFill>
                  <a:schemeClr val="tx1"/>
                </a:solidFill>
                <a:latin typeface="Segoe UI" panose="020B0502040204020203" pitchFamily="34" charset="0"/>
                <a:cs typeface="Segoe UI" panose="020B0502040204020203" pitchFamily="34" charset="0"/>
              </a:rPr>
              <a:t>.</a:t>
            </a:r>
          </a:p>
        </p:txBody>
      </p:sp>
      <p:sp>
        <p:nvSpPr>
          <p:cNvPr id="11" name="Rectangle 10">
            <a:extLst>
              <a:ext uri="{FF2B5EF4-FFF2-40B4-BE49-F238E27FC236}">
                <a16:creationId xmlns:a16="http://schemas.microsoft.com/office/drawing/2014/main" xmlns="" id="{99FB459B-A6C3-4486-BFAB-83AD203313C1}"/>
              </a:ext>
            </a:extLst>
          </p:cNvPr>
          <p:cNvSpPr/>
          <p:nvPr/>
        </p:nvSpPr>
        <p:spPr>
          <a:xfrm>
            <a:off x="1143000" y="1045465"/>
            <a:ext cx="2632644"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 Lifecycle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880763571"/>
      </p:ext>
    </p:extLst>
  </p:cSld>
  <p:clrMapOvr>
    <a:masterClrMapping/>
  </p:clrMapOvr>
  <p:transition spd="slow">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13</a:t>
            </a:fld>
            <a:endParaRPr lang="th-TH" altLang="en-US">
              <a:latin typeface="Verdana" panose="020B0604030504040204" pitchFamily="34" charset="0"/>
              <a:ea typeface="Angsana New" panose="02020603050405020304" pitchFamily="18" charset="-34"/>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p:cNvPicPr>
            <a:picLocks noChangeAspect="1"/>
          </p:cNvPicPr>
          <p:nvPr/>
        </p:nvPicPr>
        <p:blipFill>
          <a:blip r:embed="rId4"/>
          <a:stretch>
            <a:fillRect/>
          </a:stretch>
        </p:blipFill>
        <p:spPr>
          <a:xfrm>
            <a:off x="152400" y="514350"/>
            <a:ext cx="8738062" cy="3886200"/>
          </a:xfrm>
          <a:prstGeom prst="rect">
            <a:avLst/>
          </a:prstGeom>
        </p:spPr>
      </p:pic>
    </p:spTree>
    <p:extLst>
      <p:ext uri="{BB962C8B-B14F-4D97-AF65-F5344CB8AC3E}">
        <p14:creationId xmlns:p14="http://schemas.microsoft.com/office/powerpoint/2010/main" val="2455164009"/>
      </p:ext>
    </p:extLst>
  </p:cSld>
  <p:clrMapOvr>
    <a:masterClrMapping/>
  </p:clrMapOvr>
  <p:transition spd="slow">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xmlns=""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smtClean="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r>
              <a:rPr lang="en-US" altLang="en-US" sz="1200" b="1" dirty="0" smtClean="0">
                <a:solidFill>
                  <a:schemeClr val="tx1"/>
                </a:solidFill>
                <a:latin typeface="Segoe UI" panose="020B0502040204020203" pitchFamily="34" charset="0"/>
                <a:cs typeface="Segoe UI" panose="020B0502040204020203" pitchFamily="34" charset="0"/>
              </a:rPr>
              <a:t>Continuous Deployment</a:t>
            </a: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In this phase, the finalized application code is deployed to the production servers.</a:t>
            </a: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Conventionally, the phase of continuous deployment takes place before continuous monitoring. </a:t>
            </a:r>
            <a:endParaRPr lang="en-US" altLang="en-US" sz="1200" dirty="0" smtClean="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Configuration Management is a key process in this phase, and it carries out the precise deployment of application code on all servers. </a:t>
            </a:r>
            <a:r>
              <a:rPr lang="en-US" altLang="en-US" sz="1200" dirty="0" smtClean="0">
                <a:solidFill>
                  <a:schemeClr val="tx1"/>
                </a:solidFill>
                <a:latin typeface="Segoe UI" panose="020B0502040204020203" pitchFamily="34" charset="0"/>
                <a:cs typeface="Segoe UI" panose="020B0502040204020203" pitchFamily="34" charset="0"/>
              </a:rPr>
              <a:t>Code </a:t>
            </a:r>
            <a:r>
              <a:rPr lang="en-US" altLang="en-US" sz="1200" dirty="0">
                <a:solidFill>
                  <a:schemeClr val="tx1"/>
                </a:solidFill>
                <a:latin typeface="Segoe UI" panose="020B0502040204020203" pitchFamily="34" charset="0"/>
                <a:cs typeface="Segoe UI" panose="020B0502040204020203" pitchFamily="34" charset="0"/>
              </a:rPr>
              <a:t>is released to the servers, updates are scheduled for all servers, and these configurations are kept consistent throughout the production process</a:t>
            </a:r>
            <a:r>
              <a:rPr lang="en-US" altLang="en-US" sz="1200" dirty="0" smtClean="0">
                <a:solidFill>
                  <a:schemeClr val="tx1"/>
                </a:solidFill>
                <a:latin typeface="Segoe UI" panose="020B0502040204020203" pitchFamily="34" charset="0"/>
                <a:cs typeface="Segoe UI" panose="020B0502040204020203" pitchFamily="34" charset="0"/>
              </a:rPr>
              <a:t>.</a:t>
            </a:r>
          </a:p>
          <a:p>
            <a:pPr eaLnBrk="1" fontAlgn="auto" hangingPunct="1">
              <a:spcAft>
                <a:spcPts val="0"/>
              </a:spcAft>
              <a:buFont typeface="Wingdings" panose="05000000000000000000" pitchFamily="2" charset="2"/>
              <a:buChar char="§"/>
              <a:defRPr/>
            </a:pPr>
            <a:r>
              <a:rPr lang="en-US" altLang="en-US" sz="1200" dirty="0" smtClean="0">
                <a:solidFill>
                  <a:schemeClr val="tx1"/>
                </a:solidFill>
                <a:latin typeface="Segoe UI" panose="020B0502040204020203" pitchFamily="34" charset="0"/>
                <a:cs typeface="Segoe UI" panose="020B0502040204020203" pitchFamily="34" charset="0"/>
              </a:rPr>
              <a:t> </a:t>
            </a:r>
            <a:r>
              <a:rPr lang="en-US" altLang="en-US" sz="1200" dirty="0" err="1">
                <a:solidFill>
                  <a:schemeClr val="tx1"/>
                </a:solidFill>
                <a:latin typeface="Segoe UI" panose="020B0502040204020203" pitchFamily="34" charset="0"/>
                <a:cs typeface="Segoe UI" panose="020B0502040204020203" pitchFamily="34" charset="0"/>
              </a:rPr>
              <a:t>Ansible</a:t>
            </a:r>
            <a:r>
              <a:rPr lang="en-US" altLang="en-US" sz="1200" dirty="0">
                <a:solidFill>
                  <a:schemeClr val="tx1"/>
                </a:solidFill>
                <a:latin typeface="Segoe UI" panose="020B0502040204020203" pitchFamily="34" charset="0"/>
                <a:cs typeface="Segoe UI" panose="020B0502040204020203" pitchFamily="34" charset="0"/>
              </a:rPr>
              <a:t>, Puppet, and Chef are some of the effective DevOps tools used for Configuration Management, where they frequently execute the quick and continuous deployment of new code. </a:t>
            </a:r>
            <a:r>
              <a:rPr lang="en-US" altLang="en-US" sz="1200" dirty="0" smtClean="0">
                <a:solidFill>
                  <a:schemeClr val="tx1"/>
                </a:solidFill>
                <a:latin typeface="Segoe UI" panose="020B0502040204020203" pitchFamily="34" charset="0"/>
                <a:cs typeface="Segoe UI" panose="020B0502040204020203" pitchFamily="34" charset="0"/>
              </a:rPr>
              <a:t> </a:t>
            </a:r>
            <a:r>
              <a:rPr lang="en-US" altLang="en-US" sz="1200" dirty="0" err="1" smtClean="0">
                <a:solidFill>
                  <a:schemeClr val="tx1"/>
                </a:solidFill>
                <a:latin typeface="Segoe UI" panose="020B0502040204020203" pitchFamily="34" charset="0"/>
                <a:cs typeface="Segoe UI" panose="020B0502040204020203" pitchFamily="34" charset="0"/>
              </a:rPr>
              <a:t>Docker</a:t>
            </a:r>
            <a:r>
              <a:rPr lang="en-US" altLang="en-US" sz="1200" dirty="0" smtClean="0">
                <a:solidFill>
                  <a:schemeClr val="tx1"/>
                </a:solidFill>
                <a:latin typeface="Segoe UI" panose="020B0502040204020203" pitchFamily="34" charset="0"/>
                <a:cs typeface="Segoe UI" panose="020B0502040204020203" pitchFamily="34" charset="0"/>
              </a:rPr>
              <a:t> &amp; </a:t>
            </a:r>
            <a:r>
              <a:rPr lang="en-US" altLang="en-US" sz="1200" dirty="0" err="1" smtClean="0">
                <a:solidFill>
                  <a:schemeClr val="tx1"/>
                </a:solidFill>
                <a:latin typeface="Segoe UI" panose="020B0502040204020203" pitchFamily="34" charset="0"/>
                <a:cs typeface="Segoe UI" panose="020B0502040204020203" pitchFamily="34" charset="0"/>
              </a:rPr>
              <a:t>Kubernetes</a:t>
            </a:r>
            <a:r>
              <a:rPr lang="en-US" altLang="en-US" sz="1200" dirty="0" smtClean="0">
                <a:solidFill>
                  <a:schemeClr val="tx1"/>
                </a:solidFill>
                <a:latin typeface="Segoe UI" panose="020B0502040204020203" pitchFamily="34" charset="0"/>
                <a:cs typeface="Segoe UI" panose="020B0502040204020203" pitchFamily="34" charset="0"/>
              </a:rPr>
              <a:t> are also used in this phase.</a:t>
            </a:r>
          </a:p>
        </p:txBody>
      </p:sp>
      <p:sp>
        <p:nvSpPr>
          <p:cNvPr id="11" name="Rectangle 10">
            <a:extLst>
              <a:ext uri="{FF2B5EF4-FFF2-40B4-BE49-F238E27FC236}">
                <a16:creationId xmlns:a16="http://schemas.microsoft.com/office/drawing/2014/main" xmlns="" id="{99FB459B-A6C3-4486-BFAB-83AD203313C1}"/>
              </a:ext>
            </a:extLst>
          </p:cNvPr>
          <p:cNvSpPr/>
          <p:nvPr/>
        </p:nvSpPr>
        <p:spPr>
          <a:xfrm>
            <a:off x="1143000" y="1045465"/>
            <a:ext cx="2632644"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 Lifecycle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36974262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 calcmode="lin" valueType="num">
                                      <p:cBhvr additive="base">
                                        <p:cTn id="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anim calcmode="lin" valueType="num">
                                      <p:cBhvr additive="base">
                                        <p:cTn id="1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anim calcmode="lin" valueType="num">
                                      <p:cBhvr additive="base">
                                        <p:cTn id="1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anim calcmode="lin" valueType="num">
                                      <p:cBhvr additive="base">
                                        <p:cTn id="25"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xmlns=""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smtClean="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r>
              <a:rPr lang="en-US" altLang="en-US" sz="1200" b="1" dirty="0" smtClean="0">
                <a:solidFill>
                  <a:schemeClr val="tx1"/>
                </a:solidFill>
                <a:latin typeface="Segoe UI" panose="020B0502040204020203" pitchFamily="34" charset="0"/>
                <a:cs typeface="Segoe UI" panose="020B0502040204020203" pitchFamily="34" charset="0"/>
              </a:rPr>
              <a:t>Continuous Monitoring</a:t>
            </a: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In this phase, developers record data on the use of application and continuously monitor each functionality. “Server not reachable” or “low memory” are some of the common system errors resolved in this phase. </a:t>
            </a:r>
            <a:endParaRPr lang="en-US" altLang="en-US" sz="1200" dirty="0" smtClean="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
              <a:defRPr/>
            </a:pPr>
            <a:r>
              <a:rPr lang="en-US" altLang="en-US" sz="1200" dirty="0" smtClean="0">
                <a:solidFill>
                  <a:schemeClr val="tx1"/>
                </a:solidFill>
                <a:latin typeface="Segoe UI" panose="020B0502040204020203" pitchFamily="34" charset="0"/>
                <a:cs typeface="Segoe UI" panose="020B0502040204020203" pitchFamily="34" charset="0"/>
              </a:rPr>
              <a:t>ELK, </a:t>
            </a:r>
            <a:r>
              <a:rPr lang="en-US" altLang="en-US" sz="1200" dirty="0" err="1" smtClean="0">
                <a:solidFill>
                  <a:schemeClr val="tx1"/>
                </a:solidFill>
                <a:latin typeface="Segoe UI" panose="020B0502040204020203" pitchFamily="34" charset="0"/>
                <a:cs typeface="Segoe UI" panose="020B0502040204020203" pitchFamily="34" charset="0"/>
              </a:rPr>
              <a:t>Grafana</a:t>
            </a:r>
            <a:r>
              <a:rPr lang="en-US" altLang="en-US" sz="1200" dirty="0" smtClean="0">
                <a:solidFill>
                  <a:schemeClr val="tx1"/>
                </a:solidFill>
                <a:latin typeface="Segoe UI" panose="020B0502040204020203" pitchFamily="34" charset="0"/>
                <a:cs typeface="Segoe UI" panose="020B0502040204020203" pitchFamily="34" charset="0"/>
              </a:rPr>
              <a:t>, Prometheus </a:t>
            </a:r>
            <a:r>
              <a:rPr lang="en-US" altLang="en-US" sz="1200" dirty="0">
                <a:solidFill>
                  <a:schemeClr val="tx1"/>
                </a:solidFill>
                <a:latin typeface="Segoe UI" panose="020B0502040204020203" pitchFamily="34" charset="0"/>
                <a:cs typeface="Segoe UI" panose="020B0502040204020203" pitchFamily="34" charset="0"/>
              </a:rPr>
              <a:t>and </a:t>
            </a:r>
            <a:r>
              <a:rPr lang="en-US" altLang="en-US" sz="1200" dirty="0" err="1">
                <a:solidFill>
                  <a:schemeClr val="tx1"/>
                </a:solidFill>
                <a:latin typeface="Segoe UI" panose="020B0502040204020203" pitchFamily="34" charset="0"/>
                <a:cs typeface="Segoe UI" panose="020B0502040204020203" pitchFamily="34" charset="0"/>
              </a:rPr>
              <a:t>Nagios</a:t>
            </a:r>
            <a:r>
              <a:rPr lang="en-US" altLang="en-US" sz="1200" dirty="0">
                <a:solidFill>
                  <a:schemeClr val="tx1"/>
                </a:solidFill>
                <a:latin typeface="Segoe UI" panose="020B0502040204020203" pitchFamily="34" charset="0"/>
                <a:cs typeface="Segoe UI" panose="020B0502040204020203" pitchFamily="34" charset="0"/>
              </a:rPr>
              <a:t> are the key DevOps tools used in continuous monitoring</a:t>
            </a:r>
            <a:r>
              <a:rPr lang="en-US" altLang="en-US" sz="1200" dirty="0" smtClean="0">
                <a:solidFill>
                  <a:schemeClr val="tx1"/>
                </a:solidFill>
                <a:latin typeface="Segoe UI" panose="020B0502040204020203" pitchFamily="34" charset="0"/>
                <a:cs typeface="Segoe UI" panose="020B0502040204020203" pitchFamily="34" charset="0"/>
              </a:rPr>
              <a:t>.</a:t>
            </a:r>
          </a:p>
        </p:txBody>
      </p:sp>
      <p:sp>
        <p:nvSpPr>
          <p:cNvPr id="11" name="Rectangle 10">
            <a:extLst>
              <a:ext uri="{FF2B5EF4-FFF2-40B4-BE49-F238E27FC236}">
                <a16:creationId xmlns:a16="http://schemas.microsoft.com/office/drawing/2014/main" xmlns="" id="{99FB459B-A6C3-4486-BFAB-83AD203313C1}"/>
              </a:ext>
            </a:extLst>
          </p:cNvPr>
          <p:cNvSpPr/>
          <p:nvPr/>
        </p:nvSpPr>
        <p:spPr>
          <a:xfrm>
            <a:off x="1143000" y="1045465"/>
            <a:ext cx="2632644"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 Lifecycle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8236485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 calcmode="lin" valueType="num">
                                      <p:cBhvr additive="base">
                                        <p:cTn id="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anim calcmode="lin" valueType="num">
                                      <p:cBhvr additive="base">
                                        <p:cTn id="1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xmlns=""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smtClean="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r>
              <a:rPr lang="en-US" altLang="en-US" sz="1200" b="1" dirty="0" smtClean="0">
                <a:solidFill>
                  <a:schemeClr val="tx1"/>
                </a:solidFill>
                <a:latin typeface="Segoe UI" panose="020B0502040204020203" pitchFamily="34" charset="0"/>
                <a:cs typeface="Segoe UI" panose="020B0502040204020203" pitchFamily="34" charset="0"/>
              </a:rPr>
              <a:t>Continuous Operations</a:t>
            </a: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The last phase of the DevOps lifecycle is the shortest phase and the least complicated one. The purpose of continuous operation is to automate the process of releasing the application and the subsequent </a:t>
            </a:r>
            <a:r>
              <a:rPr lang="en-US" altLang="en-US" sz="1200" dirty="0" smtClean="0">
                <a:solidFill>
                  <a:schemeClr val="tx1"/>
                </a:solidFill>
                <a:latin typeface="Segoe UI" panose="020B0502040204020203" pitchFamily="34" charset="0"/>
                <a:cs typeface="Segoe UI" panose="020B0502040204020203" pitchFamily="34" charset="0"/>
              </a:rPr>
              <a:t>updates.</a:t>
            </a:r>
          </a:p>
          <a:p>
            <a:pPr eaLnBrk="1" fontAlgn="auto" hangingPunct="1">
              <a:spcAft>
                <a:spcPts val="0"/>
              </a:spcAft>
              <a:buFont typeface="Wingdings" panose="05000000000000000000" pitchFamily="2" charset="2"/>
              <a:buChar char="§"/>
              <a:defRPr/>
            </a:pPr>
            <a:r>
              <a:rPr lang="en-US" altLang="en-US" sz="1200" dirty="0" smtClean="0">
                <a:solidFill>
                  <a:schemeClr val="tx1"/>
                </a:solidFill>
                <a:latin typeface="Segoe UI" panose="020B0502040204020203" pitchFamily="34" charset="0"/>
                <a:cs typeface="Segoe UI" panose="020B0502040204020203" pitchFamily="34" charset="0"/>
              </a:rPr>
              <a:t>Development </a:t>
            </a:r>
            <a:r>
              <a:rPr lang="en-US" altLang="en-US" sz="1200" dirty="0">
                <a:solidFill>
                  <a:schemeClr val="tx1"/>
                </a:solidFill>
                <a:latin typeface="Segoe UI" panose="020B0502040204020203" pitchFamily="34" charset="0"/>
                <a:cs typeface="Segoe UI" panose="020B0502040204020203" pitchFamily="34" charset="0"/>
              </a:rPr>
              <a:t>cycles in continuous operations are shorter, allowing developers to </a:t>
            </a:r>
            <a:r>
              <a:rPr lang="en-US" altLang="en-US" sz="1200" dirty="0" err="1">
                <a:solidFill>
                  <a:schemeClr val="tx1"/>
                </a:solidFill>
                <a:latin typeface="Segoe UI" panose="020B0502040204020203" pitchFamily="34" charset="0"/>
                <a:cs typeface="Segoe UI" panose="020B0502040204020203" pitchFamily="34" charset="0"/>
              </a:rPr>
              <a:t>ongoingly</a:t>
            </a:r>
            <a:r>
              <a:rPr lang="en-US" altLang="en-US" sz="1200" dirty="0">
                <a:solidFill>
                  <a:schemeClr val="tx1"/>
                </a:solidFill>
                <a:latin typeface="Segoe UI" panose="020B0502040204020203" pitchFamily="34" charset="0"/>
                <a:cs typeface="Segoe UI" panose="020B0502040204020203" pitchFamily="34" charset="0"/>
              </a:rPr>
              <a:t> accelerate the time-to-market for the application. Conventionally, the phase of continuous deployment takes place before continuous monitoring. </a:t>
            </a:r>
            <a:endParaRPr lang="en-US" altLang="en-US" sz="1200" dirty="0" smtClean="0">
              <a:solidFill>
                <a:schemeClr val="tx1"/>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99FB459B-A6C3-4486-BFAB-83AD203313C1}"/>
              </a:ext>
            </a:extLst>
          </p:cNvPr>
          <p:cNvSpPr/>
          <p:nvPr/>
        </p:nvSpPr>
        <p:spPr>
          <a:xfrm>
            <a:off x="1143000" y="1045465"/>
            <a:ext cx="2632644"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 Lifecycle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1311215"/>
      </p:ext>
    </p:extLst>
  </p:cSld>
  <p:clrMapOvr>
    <a:masterClrMapping/>
  </p:clrMapOvr>
  <p:transition spd="slow">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17</a:t>
            </a:fld>
            <a:endParaRPr lang="th-TH" altLang="en-US">
              <a:latin typeface="Verdana" panose="020B0604030504040204" pitchFamily="34" charset="0"/>
              <a:ea typeface="Angsana New" panose="02020603050405020304" pitchFamily="18" charset="-34"/>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p:cNvPicPr>
            <a:picLocks noChangeAspect="1"/>
          </p:cNvPicPr>
          <p:nvPr/>
        </p:nvPicPr>
        <p:blipFill>
          <a:blip r:embed="rId4"/>
          <a:stretch>
            <a:fillRect/>
          </a:stretch>
        </p:blipFill>
        <p:spPr>
          <a:xfrm>
            <a:off x="152400" y="514350"/>
            <a:ext cx="8738062" cy="3886200"/>
          </a:xfrm>
          <a:prstGeom prst="rect">
            <a:avLst/>
          </a:prstGeom>
        </p:spPr>
      </p:pic>
    </p:spTree>
    <p:extLst>
      <p:ext uri="{BB962C8B-B14F-4D97-AF65-F5344CB8AC3E}">
        <p14:creationId xmlns:p14="http://schemas.microsoft.com/office/powerpoint/2010/main" val="1622731186"/>
      </p:ext>
    </p:extLst>
  </p:cSld>
  <p:clrMapOvr>
    <a:masterClrMapping/>
  </p:clrMapOvr>
  <p:transition spd="slow">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xmlns=""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smtClean="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
              <a:defRPr/>
            </a:pPr>
            <a:r>
              <a:rPr lang="en-US" altLang="en-US" sz="1200" dirty="0" smtClean="0">
                <a:solidFill>
                  <a:schemeClr val="tx1"/>
                </a:solidFill>
                <a:latin typeface="Segoe UI" panose="020B0502040204020203" pitchFamily="34" charset="0"/>
                <a:cs typeface="Segoe UI" panose="020B0502040204020203" pitchFamily="34" charset="0"/>
              </a:rPr>
              <a:t>Apache Maven is a software project management and comprehension tool and based on the concept of a project object model (POM), maven can manage a project’s build, reporting and documentation from a central piece of information.</a:t>
            </a: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For the person building a project, this means that it is only necessary to learn a small set of commands to build any Maven project, and the POM will ensure they get the results they desired</a:t>
            </a:r>
            <a:r>
              <a:rPr lang="en-US" altLang="en-US" sz="1200" dirty="0" smtClean="0">
                <a:solidFill>
                  <a:schemeClr val="tx1"/>
                </a:solidFill>
                <a:latin typeface="Segoe UI" panose="020B0502040204020203" pitchFamily="34" charset="0"/>
                <a:cs typeface="Segoe UI" panose="020B0502040204020203" pitchFamily="34" charset="0"/>
              </a:rPr>
              <a:t>.</a:t>
            </a: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There are three built-in build lifecycles: default, clean and site. </a:t>
            </a:r>
            <a:endParaRPr lang="en-US" altLang="en-US" sz="1200" dirty="0" smtClean="0">
              <a:solidFill>
                <a:schemeClr val="tx1"/>
              </a:solidFill>
              <a:latin typeface="Segoe UI" panose="020B0502040204020203" pitchFamily="34" charset="0"/>
              <a:cs typeface="Segoe UI" panose="020B0502040204020203" pitchFamily="34" charset="0"/>
            </a:endParaRPr>
          </a:p>
          <a:p>
            <a:pPr lvl="1" eaLnBrk="1" fontAlgn="auto" hangingPunct="1">
              <a:spcAft>
                <a:spcPts val="0"/>
              </a:spcAft>
              <a:buFont typeface="Arial" panose="020B0604020202020204" pitchFamily="34" charset="0"/>
              <a:buChar char="•"/>
              <a:defRPr/>
            </a:pPr>
            <a:r>
              <a:rPr lang="en-US" altLang="en-US" sz="1000" dirty="0" smtClean="0">
                <a:solidFill>
                  <a:schemeClr val="tx1"/>
                </a:solidFill>
                <a:latin typeface="Segoe UI" panose="020B0502040204020203" pitchFamily="34" charset="0"/>
                <a:cs typeface="Segoe UI" panose="020B0502040204020203" pitchFamily="34" charset="0"/>
              </a:rPr>
              <a:t>The </a:t>
            </a:r>
            <a:r>
              <a:rPr lang="en-US" altLang="en-US" sz="1000" b="1" dirty="0">
                <a:solidFill>
                  <a:schemeClr val="tx1"/>
                </a:solidFill>
                <a:latin typeface="Segoe UI" panose="020B0502040204020203" pitchFamily="34" charset="0"/>
                <a:cs typeface="Segoe UI" panose="020B0502040204020203" pitchFamily="34" charset="0"/>
              </a:rPr>
              <a:t>default</a:t>
            </a:r>
            <a:r>
              <a:rPr lang="en-US" altLang="en-US" sz="1000" dirty="0">
                <a:solidFill>
                  <a:schemeClr val="tx1"/>
                </a:solidFill>
                <a:latin typeface="Segoe UI" panose="020B0502040204020203" pitchFamily="34" charset="0"/>
                <a:cs typeface="Segoe UI" panose="020B0502040204020203" pitchFamily="34" charset="0"/>
              </a:rPr>
              <a:t> lifecycle handles your project deployment, </a:t>
            </a:r>
            <a:endParaRPr lang="en-US" altLang="en-US" sz="1000" dirty="0" smtClean="0">
              <a:solidFill>
                <a:schemeClr val="tx1"/>
              </a:solidFill>
              <a:latin typeface="Segoe UI" panose="020B0502040204020203" pitchFamily="34" charset="0"/>
              <a:cs typeface="Segoe UI" panose="020B0502040204020203" pitchFamily="34" charset="0"/>
            </a:endParaRPr>
          </a:p>
          <a:p>
            <a:pPr lvl="1" eaLnBrk="1" fontAlgn="auto" hangingPunct="1">
              <a:spcAft>
                <a:spcPts val="0"/>
              </a:spcAft>
              <a:buFont typeface="Arial" panose="020B0604020202020204" pitchFamily="34" charset="0"/>
              <a:buChar char="•"/>
              <a:defRPr/>
            </a:pPr>
            <a:r>
              <a:rPr lang="en-US" altLang="en-US" sz="1000" dirty="0">
                <a:solidFill>
                  <a:schemeClr val="tx1"/>
                </a:solidFill>
                <a:latin typeface="Segoe UI" panose="020B0502040204020203" pitchFamily="34" charset="0"/>
                <a:cs typeface="Segoe UI" panose="020B0502040204020203" pitchFamily="34" charset="0"/>
              </a:rPr>
              <a:t>T</a:t>
            </a:r>
            <a:r>
              <a:rPr lang="en-US" altLang="en-US" sz="1000" dirty="0" smtClean="0">
                <a:solidFill>
                  <a:schemeClr val="tx1"/>
                </a:solidFill>
                <a:latin typeface="Segoe UI" panose="020B0502040204020203" pitchFamily="34" charset="0"/>
                <a:cs typeface="Segoe UI" panose="020B0502040204020203" pitchFamily="34" charset="0"/>
              </a:rPr>
              <a:t>he </a:t>
            </a:r>
            <a:r>
              <a:rPr lang="en-US" altLang="en-US" sz="1000" b="1" dirty="0">
                <a:solidFill>
                  <a:schemeClr val="tx1"/>
                </a:solidFill>
                <a:latin typeface="Segoe UI" panose="020B0502040204020203" pitchFamily="34" charset="0"/>
                <a:cs typeface="Segoe UI" panose="020B0502040204020203" pitchFamily="34" charset="0"/>
              </a:rPr>
              <a:t>clean</a:t>
            </a:r>
            <a:r>
              <a:rPr lang="en-US" altLang="en-US" sz="1000" dirty="0">
                <a:solidFill>
                  <a:schemeClr val="tx1"/>
                </a:solidFill>
                <a:latin typeface="Segoe UI" panose="020B0502040204020203" pitchFamily="34" charset="0"/>
                <a:cs typeface="Segoe UI" panose="020B0502040204020203" pitchFamily="34" charset="0"/>
              </a:rPr>
              <a:t> lifecycle handles project cleaning</a:t>
            </a:r>
            <a:r>
              <a:rPr lang="en-US" altLang="en-US" sz="1000" dirty="0" smtClean="0">
                <a:solidFill>
                  <a:schemeClr val="tx1"/>
                </a:solidFill>
                <a:latin typeface="Segoe UI" panose="020B0502040204020203" pitchFamily="34" charset="0"/>
                <a:cs typeface="Segoe UI" panose="020B0502040204020203" pitchFamily="34" charset="0"/>
              </a:rPr>
              <a:t>,</a:t>
            </a:r>
          </a:p>
          <a:p>
            <a:pPr lvl="1" eaLnBrk="1" fontAlgn="auto" hangingPunct="1">
              <a:spcAft>
                <a:spcPts val="0"/>
              </a:spcAft>
              <a:buFont typeface="Arial" panose="020B0604020202020204" pitchFamily="34" charset="0"/>
              <a:buChar char="•"/>
              <a:defRPr/>
            </a:pPr>
            <a:r>
              <a:rPr lang="en-US" altLang="en-US" sz="1000" dirty="0">
                <a:solidFill>
                  <a:schemeClr val="tx1"/>
                </a:solidFill>
                <a:latin typeface="Segoe UI" panose="020B0502040204020203" pitchFamily="34" charset="0"/>
                <a:cs typeface="Segoe UI" panose="020B0502040204020203" pitchFamily="34" charset="0"/>
              </a:rPr>
              <a:t>T</a:t>
            </a:r>
            <a:r>
              <a:rPr lang="en-US" altLang="en-US" sz="1000" dirty="0" smtClean="0">
                <a:solidFill>
                  <a:schemeClr val="tx1"/>
                </a:solidFill>
                <a:latin typeface="Segoe UI" panose="020B0502040204020203" pitchFamily="34" charset="0"/>
                <a:cs typeface="Segoe UI" panose="020B0502040204020203" pitchFamily="34" charset="0"/>
              </a:rPr>
              <a:t>he </a:t>
            </a:r>
            <a:r>
              <a:rPr lang="en-US" altLang="en-US" sz="1000" b="1" dirty="0">
                <a:solidFill>
                  <a:schemeClr val="tx1"/>
                </a:solidFill>
                <a:latin typeface="Segoe UI" panose="020B0502040204020203" pitchFamily="34" charset="0"/>
                <a:cs typeface="Segoe UI" panose="020B0502040204020203" pitchFamily="34" charset="0"/>
              </a:rPr>
              <a:t>site</a:t>
            </a:r>
            <a:r>
              <a:rPr lang="en-US" altLang="en-US" sz="1000" dirty="0">
                <a:solidFill>
                  <a:schemeClr val="tx1"/>
                </a:solidFill>
                <a:latin typeface="Segoe UI" panose="020B0502040204020203" pitchFamily="34" charset="0"/>
                <a:cs typeface="Segoe UI" panose="020B0502040204020203" pitchFamily="34" charset="0"/>
              </a:rPr>
              <a:t> lifecycle handles the creation of your project's web site</a:t>
            </a:r>
            <a:r>
              <a:rPr lang="en-US" altLang="en-US" sz="1000" dirty="0" smtClean="0">
                <a:solidFill>
                  <a:schemeClr val="tx1"/>
                </a:solidFill>
                <a:latin typeface="Segoe UI" panose="020B0502040204020203" pitchFamily="34" charset="0"/>
                <a:cs typeface="Segoe UI" panose="020B0502040204020203" pitchFamily="34" charset="0"/>
              </a:rPr>
              <a:t>.</a:t>
            </a:r>
          </a:p>
          <a:p>
            <a:pPr eaLnBrk="1" fontAlgn="auto" hangingPunct="1">
              <a:spcAft>
                <a:spcPts val="0"/>
              </a:spcAft>
              <a:buFont typeface="Wingdings" panose="05000000000000000000" pitchFamily="2" charset="2"/>
              <a:buChar char="§"/>
              <a:defRPr/>
            </a:pPr>
            <a:endParaRPr lang="en-US" altLang="en-US" sz="1200" dirty="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Official Website: https://maven.apache.org/guides/introduction/introduction-to-the-lifecycle.html</a:t>
            </a:r>
          </a:p>
        </p:txBody>
      </p:sp>
      <p:sp>
        <p:nvSpPr>
          <p:cNvPr id="11" name="Rectangle 10">
            <a:extLst>
              <a:ext uri="{FF2B5EF4-FFF2-40B4-BE49-F238E27FC236}">
                <a16:creationId xmlns:a16="http://schemas.microsoft.com/office/drawing/2014/main" xmlns="" id="{99FB459B-A6C3-4486-BFAB-83AD203313C1}"/>
              </a:ext>
            </a:extLst>
          </p:cNvPr>
          <p:cNvSpPr/>
          <p:nvPr/>
        </p:nvSpPr>
        <p:spPr>
          <a:xfrm>
            <a:off x="1219200" y="1098005"/>
            <a:ext cx="1862819"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Maven Tool</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32825878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 calcmode="lin" valueType="num">
                                      <p:cBhvr additive="base">
                                        <p:cTn id="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anim calcmode="lin" valueType="num">
                                      <p:cBhvr additive="base">
                                        <p:cTn id="1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 calcmode="lin" valueType="num">
                                      <p:cBhvr additive="base">
                                        <p:cTn id="1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 calcmode="lin" valueType="num">
                                      <p:cBhvr additive="base">
                                        <p:cTn id="3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 calcmode="lin" valueType="num">
                                      <p:cBhvr additive="base">
                                        <p:cTn id="43"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xmlns=""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smtClean="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
              <a:defRPr/>
            </a:pPr>
            <a:r>
              <a:rPr lang="en-US" altLang="en-US" sz="1400" dirty="0" smtClean="0">
                <a:solidFill>
                  <a:schemeClr val="tx1"/>
                </a:solidFill>
                <a:latin typeface="Segoe UI" panose="020B0502040204020203" pitchFamily="34" charset="0"/>
                <a:cs typeface="Segoe UI" panose="020B0502040204020203" pitchFamily="34" charset="0"/>
              </a:rPr>
              <a:t>There </a:t>
            </a:r>
            <a:r>
              <a:rPr lang="en-US" altLang="en-US" sz="1400" dirty="0">
                <a:solidFill>
                  <a:schemeClr val="tx1"/>
                </a:solidFill>
                <a:latin typeface="Segoe UI" panose="020B0502040204020203" pitchFamily="34" charset="0"/>
                <a:cs typeface="Segoe UI" panose="020B0502040204020203" pitchFamily="34" charset="0"/>
              </a:rPr>
              <a:t>are three </a:t>
            </a:r>
            <a:r>
              <a:rPr lang="en-US" altLang="en-US" sz="1400" dirty="0" smtClean="0">
                <a:solidFill>
                  <a:schemeClr val="tx1"/>
                </a:solidFill>
                <a:latin typeface="Segoe UI" panose="020B0502040204020203" pitchFamily="34" charset="0"/>
                <a:cs typeface="Segoe UI" panose="020B0502040204020203" pitchFamily="34" charset="0"/>
              </a:rPr>
              <a:t>types of repositories. </a:t>
            </a:r>
          </a:p>
          <a:p>
            <a:pPr lvl="1" eaLnBrk="1" fontAlgn="auto" hangingPunct="1">
              <a:spcAft>
                <a:spcPts val="0"/>
              </a:spcAft>
              <a:buFont typeface="Arial" panose="020B0604020202020204" pitchFamily="34" charset="0"/>
              <a:buChar char="•"/>
              <a:defRPr/>
            </a:pPr>
            <a:r>
              <a:rPr lang="en-US" altLang="en-US" sz="1200" b="1" dirty="0" smtClean="0">
                <a:solidFill>
                  <a:schemeClr val="tx1"/>
                </a:solidFill>
                <a:latin typeface="Segoe UI" panose="020B0502040204020203" pitchFamily="34" charset="0"/>
                <a:cs typeface="Segoe UI" panose="020B0502040204020203" pitchFamily="34" charset="0"/>
              </a:rPr>
              <a:t>Local</a:t>
            </a:r>
            <a:r>
              <a:rPr lang="en-US" altLang="en-US" sz="1200" dirty="0" smtClean="0">
                <a:solidFill>
                  <a:schemeClr val="tx1"/>
                </a:solidFill>
                <a:latin typeface="Segoe UI" panose="020B0502040204020203" pitchFamily="34" charset="0"/>
                <a:cs typeface="Segoe UI" panose="020B0502040204020203" pitchFamily="34" charset="0"/>
              </a:rPr>
              <a:t> </a:t>
            </a:r>
            <a:r>
              <a:rPr lang="en-US" altLang="en-US" sz="1200" dirty="0" smtClean="0">
                <a:solidFill>
                  <a:schemeClr val="tx1"/>
                </a:solidFill>
                <a:latin typeface="Segoe UI" panose="020B0502040204020203" pitchFamily="34" charset="0"/>
                <a:cs typeface="Segoe UI" panose="020B0502040204020203" pitchFamily="34" charset="0"/>
                <a:sym typeface="Wingdings" panose="05000000000000000000" pitchFamily="2" charset="2"/>
              </a:rPr>
              <a:t> $(HOME)/.m2/repository</a:t>
            </a:r>
            <a:endParaRPr lang="en-US" altLang="en-US" sz="1200" dirty="0" smtClean="0">
              <a:solidFill>
                <a:schemeClr val="tx1"/>
              </a:solidFill>
              <a:latin typeface="Segoe UI" panose="020B0502040204020203" pitchFamily="34" charset="0"/>
              <a:cs typeface="Segoe UI" panose="020B0502040204020203" pitchFamily="34" charset="0"/>
            </a:endParaRPr>
          </a:p>
          <a:p>
            <a:pPr lvl="1" eaLnBrk="1" fontAlgn="auto" hangingPunct="1">
              <a:spcAft>
                <a:spcPts val="0"/>
              </a:spcAft>
              <a:buFont typeface="Arial" panose="020B0604020202020204" pitchFamily="34" charset="0"/>
              <a:buChar char="•"/>
              <a:defRPr/>
            </a:pPr>
            <a:r>
              <a:rPr lang="en-US" altLang="en-US" sz="1200" b="1" dirty="0" smtClean="0">
                <a:solidFill>
                  <a:schemeClr val="tx1"/>
                </a:solidFill>
                <a:latin typeface="Segoe UI" panose="020B0502040204020203" pitchFamily="34" charset="0"/>
                <a:cs typeface="Segoe UI" panose="020B0502040204020203" pitchFamily="34" charset="0"/>
              </a:rPr>
              <a:t>Remote/Private</a:t>
            </a:r>
            <a:r>
              <a:rPr lang="en-US" altLang="en-US" sz="1200" dirty="0" smtClean="0">
                <a:solidFill>
                  <a:schemeClr val="tx1"/>
                </a:solidFill>
                <a:latin typeface="Segoe UI" panose="020B0502040204020203" pitchFamily="34" charset="0"/>
                <a:cs typeface="Segoe UI" panose="020B0502040204020203" pitchFamily="34" charset="0"/>
              </a:rPr>
              <a:t> </a:t>
            </a:r>
            <a:r>
              <a:rPr lang="en-US" altLang="en-US" sz="1200" dirty="0">
                <a:solidFill>
                  <a:schemeClr val="tx1"/>
                </a:solidFill>
                <a:latin typeface="Segoe UI" panose="020B0502040204020203" pitchFamily="34" charset="0"/>
                <a:cs typeface="Segoe UI" panose="020B0502040204020203" pitchFamily="34" charset="0"/>
                <a:sym typeface="Wingdings" panose="05000000000000000000" pitchFamily="2" charset="2"/>
              </a:rPr>
              <a:t> Nexus/</a:t>
            </a:r>
            <a:r>
              <a:rPr lang="en-US" altLang="en-US" sz="1200" dirty="0" err="1">
                <a:solidFill>
                  <a:schemeClr val="tx1"/>
                </a:solidFill>
                <a:latin typeface="Segoe UI" panose="020B0502040204020203" pitchFamily="34" charset="0"/>
                <a:cs typeface="Segoe UI" panose="020B0502040204020203" pitchFamily="34" charset="0"/>
                <a:sym typeface="Wingdings" panose="05000000000000000000" pitchFamily="2" charset="2"/>
              </a:rPr>
              <a:t>Jfrog</a:t>
            </a:r>
            <a:endParaRPr lang="en-US" altLang="en-US" sz="1200" dirty="0" smtClean="0">
              <a:solidFill>
                <a:schemeClr val="tx1"/>
              </a:solidFill>
              <a:latin typeface="Segoe UI" panose="020B0502040204020203" pitchFamily="34" charset="0"/>
              <a:cs typeface="Segoe UI" panose="020B0502040204020203" pitchFamily="34" charset="0"/>
            </a:endParaRPr>
          </a:p>
          <a:p>
            <a:pPr lvl="1" eaLnBrk="1" fontAlgn="auto" hangingPunct="1">
              <a:spcAft>
                <a:spcPts val="0"/>
              </a:spcAft>
              <a:buFont typeface="Arial" panose="020B0604020202020204" pitchFamily="34" charset="0"/>
              <a:buChar char="•"/>
              <a:defRPr/>
            </a:pPr>
            <a:r>
              <a:rPr lang="en-US" altLang="en-US" sz="1200" b="1" dirty="0" smtClean="0">
                <a:solidFill>
                  <a:schemeClr val="tx1"/>
                </a:solidFill>
                <a:latin typeface="Segoe UI" panose="020B0502040204020203" pitchFamily="34" charset="0"/>
                <a:cs typeface="Segoe UI" panose="020B0502040204020203" pitchFamily="34" charset="0"/>
              </a:rPr>
              <a:t>Central/Public</a:t>
            </a:r>
            <a:r>
              <a:rPr lang="en-US" altLang="en-US" sz="1200" dirty="0" smtClean="0">
                <a:solidFill>
                  <a:schemeClr val="tx1"/>
                </a:solidFill>
                <a:latin typeface="Segoe UI" panose="020B0502040204020203" pitchFamily="34" charset="0"/>
                <a:cs typeface="Segoe UI" panose="020B0502040204020203" pitchFamily="34" charset="0"/>
              </a:rPr>
              <a:t> </a:t>
            </a:r>
            <a:r>
              <a:rPr lang="en-US" altLang="en-US" sz="1200" dirty="0">
                <a:solidFill>
                  <a:schemeClr val="tx1"/>
                </a:solidFill>
                <a:latin typeface="Segoe UI" panose="020B0502040204020203" pitchFamily="34" charset="0"/>
                <a:cs typeface="Segoe UI" panose="020B0502040204020203" pitchFamily="34" charset="0"/>
                <a:sym typeface="Wingdings" panose="05000000000000000000" pitchFamily="2" charset="2"/>
              </a:rPr>
              <a:t> </a:t>
            </a:r>
            <a:r>
              <a:rPr lang="en-US" altLang="en-US" sz="1200" dirty="0" smtClean="0">
                <a:solidFill>
                  <a:schemeClr val="tx1"/>
                </a:solidFill>
                <a:latin typeface="Segoe UI" panose="020B0502040204020203" pitchFamily="34" charset="0"/>
                <a:cs typeface="Segoe UI" panose="020B0502040204020203" pitchFamily="34" charset="0"/>
                <a:sym typeface="Wingdings" panose="05000000000000000000" pitchFamily="2" charset="2"/>
              </a:rPr>
              <a:t>Public from maven website</a:t>
            </a:r>
            <a:endParaRPr lang="en-US" altLang="en-US" sz="1200" dirty="0" smtClean="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
              <a:defRPr/>
            </a:pPr>
            <a:endParaRPr lang="en-US" altLang="en-US" sz="1200" dirty="0">
              <a:solidFill>
                <a:schemeClr val="tx1"/>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99FB459B-A6C3-4486-BFAB-83AD203313C1}"/>
              </a:ext>
            </a:extLst>
          </p:cNvPr>
          <p:cNvSpPr/>
          <p:nvPr/>
        </p:nvSpPr>
        <p:spPr>
          <a:xfrm>
            <a:off x="1219200" y="1098005"/>
            <a:ext cx="186281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Maven Tool</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98170676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 calcmode="lin" valueType="num">
                                      <p:cBhvr additive="base">
                                        <p:cTn id="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anim calcmode="lin" valueType="num">
                                      <p:cBhvr additive="base">
                                        <p:cTn id="1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 calcmode="lin" valueType="num">
                                      <p:cBhvr additive="base">
                                        <p:cTn id="1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F88CEB-5179-45EE-8573-3D1BFBA78830}" type="slidenum">
              <a:rPr lang="en-US" altLang="en-US" smtClean="0"/>
              <a:pPr>
                <a:defRPr/>
              </a:pPr>
              <a:t>2</a:t>
            </a:fld>
            <a:endParaRPr lang="th-TH" altLang="en-US"/>
          </a:p>
        </p:txBody>
      </p:sp>
    </p:spTree>
    <p:extLst>
      <p:ext uri="{BB962C8B-B14F-4D97-AF65-F5344CB8AC3E}">
        <p14:creationId xmlns:p14="http://schemas.microsoft.com/office/powerpoint/2010/main" val="2257858837"/>
      </p:ext>
    </p:extLst>
  </p:cSld>
  <p:clrMapOvr>
    <a:masterClrMapping/>
  </p:clrMapOvr>
  <p:transition spd="slow">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20</a:t>
            </a:fld>
            <a:endParaRPr lang="th-TH" altLang="en-US">
              <a:latin typeface="Verdana" panose="020B0604030504040204" pitchFamily="34" charset="0"/>
              <a:ea typeface="Angsana New" panose="02020603050405020304" pitchFamily="18" charset="-34"/>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p:cNvPicPr>
            <a:picLocks noChangeAspect="1"/>
          </p:cNvPicPr>
          <p:nvPr/>
        </p:nvPicPr>
        <p:blipFill>
          <a:blip r:embed="rId4"/>
          <a:stretch>
            <a:fillRect/>
          </a:stretch>
        </p:blipFill>
        <p:spPr>
          <a:xfrm>
            <a:off x="152400" y="514350"/>
            <a:ext cx="8738062" cy="3886200"/>
          </a:xfrm>
          <a:prstGeom prst="rect">
            <a:avLst/>
          </a:prstGeom>
        </p:spPr>
      </p:pic>
    </p:spTree>
    <p:extLst>
      <p:ext uri="{BB962C8B-B14F-4D97-AF65-F5344CB8AC3E}">
        <p14:creationId xmlns:p14="http://schemas.microsoft.com/office/powerpoint/2010/main" val="2027974059"/>
      </p:ext>
    </p:extLst>
  </p:cSld>
  <p:clrMapOvr>
    <a:masterClrMapping/>
  </p:clrMapOvr>
  <p:transition spd="slow">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xmlns=""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smtClean="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
              <a:defRPr/>
            </a:pPr>
            <a:r>
              <a:rPr lang="en-US" altLang="en-US" sz="1200" dirty="0" err="1">
                <a:solidFill>
                  <a:schemeClr val="tx1"/>
                </a:solidFill>
                <a:latin typeface="Segoe UI" panose="020B0502040204020203" pitchFamily="34" charset="0"/>
                <a:cs typeface="Segoe UI" panose="020B0502040204020203" pitchFamily="34" charset="0"/>
              </a:rPr>
              <a:t>SonarQube</a:t>
            </a:r>
            <a:r>
              <a:rPr lang="en-US" altLang="en-US" sz="1200" dirty="0">
                <a:solidFill>
                  <a:schemeClr val="tx1"/>
                </a:solidFill>
                <a:latin typeface="Segoe UI" panose="020B0502040204020203" pitchFamily="34" charset="0"/>
                <a:cs typeface="Segoe UI" panose="020B0502040204020203" pitchFamily="34" charset="0"/>
              </a:rPr>
              <a:t> is a Code Quality Assurance tool that collects and analyzes source code, and provides reports for the code quality of your project</a:t>
            </a:r>
            <a:r>
              <a:rPr lang="en-US" altLang="en-US" sz="1200" dirty="0" smtClean="0">
                <a:solidFill>
                  <a:schemeClr val="tx1"/>
                </a:solidFill>
                <a:latin typeface="Segoe UI" panose="020B0502040204020203" pitchFamily="34" charset="0"/>
                <a:cs typeface="Segoe UI" panose="020B0502040204020203" pitchFamily="34" charset="0"/>
              </a:rPr>
              <a:t>.</a:t>
            </a: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Static code analysis for 17 </a:t>
            </a:r>
            <a:r>
              <a:rPr lang="en-US" altLang="en-US" sz="1200" dirty="0" smtClean="0">
                <a:solidFill>
                  <a:schemeClr val="tx1"/>
                </a:solidFill>
                <a:latin typeface="Segoe UI" panose="020B0502040204020203" pitchFamily="34" charset="0"/>
                <a:cs typeface="Segoe UI" panose="020B0502040204020203" pitchFamily="34" charset="0"/>
              </a:rPr>
              <a:t>languages</a:t>
            </a:r>
          </a:p>
          <a:p>
            <a:pPr lvl="1" eaLnBrk="1" fontAlgn="auto" hangingPunct="1">
              <a:spcAft>
                <a:spcPts val="0"/>
              </a:spcAft>
              <a:buFont typeface="Wingdings" panose="05000000000000000000" pitchFamily="2" charset="2"/>
              <a:buChar char="§"/>
              <a:defRPr/>
            </a:pPr>
            <a:r>
              <a:rPr lang="en-US" altLang="en-US" sz="1000" dirty="0">
                <a:solidFill>
                  <a:schemeClr val="tx1"/>
                </a:solidFill>
                <a:latin typeface="Segoe UI" panose="020B0502040204020203" pitchFamily="34" charset="0"/>
                <a:cs typeface="Segoe UI" panose="020B0502040204020203" pitchFamily="34" charset="0"/>
              </a:rPr>
              <a:t>Java, C#, JavaScript, </a:t>
            </a:r>
            <a:r>
              <a:rPr lang="en-US" altLang="en-US" sz="1000" dirty="0" err="1">
                <a:solidFill>
                  <a:schemeClr val="tx1"/>
                </a:solidFill>
                <a:latin typeface="Segoe UI" panose="020B0502040204020203" pitchFamily="34" charset="0"/>
                <a:cs typeface="Segoe UI" panose="020B0502040204020203" pitchFamily="34" charset="0"/>
              </a:rPr>
              <a:t>TypeScript</a:t>
            </a:r>
            <a:r>
              <a:rPr lang="en-US" altLang="en-US" sz="1000" dirty="0">
                <a:solidFill>
                  <a:schemeClr val="tx1"/>
                </a:solidFill>
                <a:latin typeface="Segoe UI" panose="020B0502040204020203" pitchFamily="34" charset="0"/>
                <a:cs typeface="Segoe UI" panose="020B0502040204020203" pitchFamily="34" charset="0"/>
              </a:rPr>
              <a:t>, </a:t>
            </a:r>
            <a:r>
              <a:rPr lang="en-US" altLang="en-US" sz="1000" dirty="0" err="1">
                <a:solidFill>
                  <a:schemeClr val="tx1"/>
                </a:solidFill>
                <a:latin typeface="Segoe UI" panose="020B0502040204020203" pitchFamily="34" charset="0"/>
                <a:cs typeface="Segoe UI" panose="020B0502040204020203" pitchFamily="34" charset="0"/>
              </a:rPr>
              <a:t>CloudFormation</a:t>
            </a:r>
            <a:r>
              <a:rPr lang="en-US" altLang="en-US" sz="1000" dirty="0">
                <a:solidFill>
                  <a:schemeClr val="tx1"/>
                </a:solidFill>
                <a:latin typeface="Segoe UI" panose="020B0502040204020203" pitchFamily="34" charset="0"/>
                <a:cs typeface="Segoe UI" panose="020B0502040204020203" pitchFamily="34" charset="0"/>
              </a:rPr>
              <a:t>, </a:t>
            </a:r>
            <a:r>
              <a:rPr lang="en-US" altLang="en-US" sz="1000" dirty="0" err="1">
                <a:solidFill>
                  <a:schemeClr val="tx1"/>
                </a:solidFill>
                <a:latin typeface="Segoe UI" panose="020B0502040204020203" pitchFamily="34" charset="0"/>
                <a:cs typeface="Segoe UI" panose="020B0502040204020203" pitchFamily="34" charset="0"/>
              </a:rPr>
              <a:t>Terraform</a:t>
            </a:r>
            <a:r>
              <a:rPr lang="en-US" altLang="en-US" sz="1000" dirty="0">
                <a:solidFill>
                  <a:schemeClr val="tx1"/>
                </a:solidFill>
                <a:latin typeface="Segoe UI" panose="020B0502040204020203" pitchFamily="34" charset="0"/>
                <a:cs typeface="Segoe UI" panose="020B0502040204020203" pitchFamily="34" charset="0"/>
              </a:rPr>
              <a:t>, </a:t>
            </a:r>
            <a:r>
              <a:rPr lang="en-US" altLang="en-US" sz="1000" dirty="0" err="1">
                <a:solidFill>
                  <a:schemeClr val="tx1"/>
                </a:solidFill>
                <a:latin typeface="Segoe UI" panose="020B0502040204020203" pitchFamily="34" charset="0"/>
                <a:cs typeface="Segoe UI" panose="020B0502040204020203" pitchFamily="34" charset="0"/>
              </a:rPr>
              <a:t>Kotlin</a:t>
            </a:r>
            <a:r>
              <a:rPr lang="en-US" altLang="en-US" sz="1000" dirty="0">
                <a:solidFill>
                  <a:schemeClr val="tx1"/>
                </a:solidFill>
                <a:latin typeface="Segoe UI" panose="020B0502040204020203" pitchFamily="34" charset="0"/>
                <a:cs typeface="Segoe UI" panose="020B0502040204020203" pitchFamily="34" charset="0"/>
              </a:rPr>
              <a:t>, Ruby, Go, </a:t>
            </a:r>
            <a:r>
              <a:rPr lang="en-US" altLang="en-US" sz="1000" dirty="0" err="1">
                <a:solidFill>
                  <a:schemeClr val="tx1"/>
                </a:solidFill>
                <a:latin typeface="Segoe UI" panose="020B0502040204020203" pitchFamily="34" charset="0"/>
                <a:cs typeface="Segoe UI" panose="020B0502040204020203" pitchFamily="34" charset="0"/>
              </a:rPr>
              <a:t>Scala</a:t>
            </a:r>
            <a:r>
              <a:rPr lang="en-US" altLang="en-US" sz="1000" dirty="0">
                <a:solidFill>
                  <a:schemeClr val="tx1"/>
                </a:solidFill>
                <a:latin typeface="Segoe UI" panose="020B0502040204020203" pitchFamily="34" charset="0"/>
                <a:cs typeface="Segoe UI" panose="020B0502040204020203" pitchFamily="34" charset="0"/>
              </a:rPr>
              <a:t>, Flex, Python, PHP, HTML, CSS, XML and </a:t>
            </a:r>
            <a:r>
              <a:rPr lang="en-US" altLang="en-US" sz="1000" dirty="0" smtClean="0">
                <a:solidFill>
                  <a:schemeClr val="tx1"/>
                </a:solidFill>
                <a:latin typeface="Segoe UI" panose="020B0502040204020203" pitchFamily="34" charset="0"/>
                <a:cs typeface="Segoe UI" panose="020B0502040204020203" pitchFamily="34" charset="0"/>
              </a:rPr>
              <a:t>VB.NET</a:t>
            </a:r>
            <a:endParaRPr lang="en-US" altLang="en-US" sz="1200" dirty="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Detect Bugs &amp; Vulnerabilities</a:t>
            </a: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Review Security Hotspots</a:t>
            </a: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Track Code Smells &amp; fix your Technical Debt</a:t>
            </a: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Code Quality Metrics &amp; History</a:t>
            </a: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CI/CD integration</a:t>
            </a: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Extensible, with 50+ community plugins</a:t>
            </a:r>
          </a:p>
        </p:txBody>
      </p:sp>
      <p:sp>
        <p:nvSpPr>
          <p:cNvPr id="11" name="Rectangle 10">
            <a:extLst>
              <a:ext uri="{FF2B5EF4-FFF2-40B4-BE49-F238E27FC236}">
                <a16:creationId xmlns:a16="http://schemas.microsoft.com/office/drawing/2014/main" xmlns="" id="{99FB459B-A6C3-4486-BFAB-83AD203313C1}"/>
              </a:ext>
            </a:extLst>
          </p:cNvPr>
          <p:cNvSpPr/>
          <p:nvPr/>
        </p:nvSpPr>
        <p:spPr>
          <a:xfrm>
            <a:off x="1252768" y="1098005"/>
            <a:ext cx="1795684"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SonarQube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62899525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 calcmode="lin" valueType="num">
                                      <p:cBhvr additive="base">
                                        <p:cTn id="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anim calcmode="lin" valueType="num">
                                      <p:cBhvr additive="base">
                                        <p:cTn id="1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 calcmode="lin" valueType="num">
                                      <p:cBhvr additive="base">
                                        <p:cTn id="1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 calcmode="lin" valueType="num">
                                      <p:cBhvr additive="base">
                                        <p:cTn id="3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anim calcmode="lin" valueType="num">
                                      <p:cBhvr additive="base">
                                        <p:cTn id="43"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10" end="10"/>
                                            </p:txEl>
                                          </p:spTgt>
                                        </p:tgtEl>
                                        <p:attrNameLst>
                                          <p:attrName>style.visibility</p:attrName>
                                        </p:attrNameLst>
                                      </p:cBhvr>
                                      <p:to>
                                        <p:strVal val="visible"/>
                                      </p:to>
                                    </p:set>
                                    <p:anim calcmode="lin" valueType="num">
                                      <p:cBhvr additive="base">
                                        <p:cTn id="49"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11" end="11"/>
                                            </p:txEl>
                                          </p:spTgt>
                                        </p:tgtEl>
                                        <p:attrNameLst>
                                          <p:attrName>style.visibility</p:attrName>
                                        </p:attrNameLst>
                                      </p:cBhvr>
                                      <p:to>
                                        <p:strVal val="visible"/>
                                      </p:to>
                                    </p:set>
                                    <p:anim calcmode="lin" valueType="num">
                                      <p:cBhvr additive="base">
                                        <p:cTn id="55"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xmlns=""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99FB459B-A6C3-4486-BFAB-83AD203313C1}"/>
              </a:ext>
            </a:extLst>
          </p:cNvPr>
          <p:cNvSpPr/>
          <p:nvPr/>
        </p:nvSpPr>
        <p:spPr>
          <a:xfrm>
            <a:off x="1404789" y="1248086"/>
            <a:ext cx="639611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Setup </a:t>
            </a:r>
            <a:r>
              <a:rPr lang="en-US" sz="2400" b="1"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PostgreSQL</a:t>
            </a:r>
            <a:r>
              <a:rPr lang="en-US"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 Database for </a:t>
            </a:r>
            <a:r>
              <a:rPr lang="en-US" sz="2400" b="1"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SonarQube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908401097"/>
      </p:ext>
    </p:extLst>
  </p:cSld>
  <p:clrMapOvr>
    <a:masterClrMapping/>
  </p:clrMapOvr>
  <p:transition spd="slow">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xmlns=""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99FB459B-A6C3-4486-BFAB-83AD203313C1}"/>
              </a:ext>
            </a:extLst>
          </p:cNvPr>
          <p:cNvSpPr/>
          <p:nvPr/>
        </p:nvSpPr>
        <p:spPr>
          <a:xfrm>
            <a:off x="2227168" y="1252401"/>
            <a:ext cx="532466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Integrate nexus with maven project</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53558014"/>
      </p:ext>
    </p:extLst>
  </p:cSld>
  <p:clrMapOvr>
    <a:masterClrMapping/>
  </p:clrMapOvr>
  <p:transition spd="slow">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xmlns=""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99FB459B-A6C3-4486-BFAB-83AD203313C1}"/>
              </a:ext>
            </a:extLst>
          </p:cNvPr>
          <p:cNvSpPr/>
          <p:nvPr/>
        </p:nvSpPr>
        <p:spPr>
          <a:xfrm>
            <a:off x="2800241" y="1252401"/>
            <a:ext cx="4178516"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Integrate </a:t>
            </a:r>
            <a:r>
              <a:rPr lang="en-US" sz="2400" b="1"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gradle</a:t>
            </a:r>
            <a:r>
              <a:rPr lang="en-US"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 with nexus</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107006725"/>
      </p:ext>
    </p:extLst>
  </p:cSld>
  <p:clrMapOvr>
    <a:masterClrMapping/>
  </p:clrMapOvr>
  <p:transition spd="slow">
    <p:split orient="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25</a:t>
            </a:fld>
            <a:endParaRPr lang="th-TH" altLang="en-US">
              <a:latin typeface="Verdana" panose="020B0604030504040204" pitchFamily="34" charset="0"/>
              <a:ea typeface="Angsana New" panose="02020603050405020304" pitchFamily="18" charset="-34"/>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p:cNvPicPr>
            <a:picLocks noChangeAspect="1"/>
          </p:cNvPicPr>
          <p:nvPr/>
        </p:nvPicPr>
        <p:blipFill>
          <a:blip r:embed="rId4"/>
          <a:stretch>
            <a:fillRect/>
          </a:stretch>
        </p:blipFill>
        <p:spPr>
          <a:xfrm>
            <a:off x="152400" y="514350"/>
            <a:ext cx="8738062" cy="3886200"/>
          </a:xfrm>
          <a:prstGeom prst="rect">
            <a:avLst/>
          </a:prstGeom>
        </p:spPr>
      </p:pic>
    </p:spTree>
    <p:extLst>
      <p:ext uri="{BB962C8B-B14F-4D97-AF65-F5344CB8AC3E}">
        <p14:creationId xmlns:p14="http://schemas.microsoft.com/office/powerpoint/2010/main" val="204166368"/>
      </p:ext>
    </p:extLst>
  </p:cSld>
  <p:clrMapOvr>
    <a:masterClrMapping/>
  </p:clrMapOvr>
  <p:transition spd="slow">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26</a:t>
            </a:fld>
            <a:endParaRPr lang="th-TH" altLang="en-US">
              <a:latin typeface="Verdana" panose="020B0604030504040204" pitchFamily="34" charset="0"/>
              <a:ea typeface="Angsana New" panose="02020603050405020304" pitchFamily="18" charset="-34"/>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p:cNvPicPr>
            <a:picLocks noChangeAspect="1"/>
          </p:cNvPicPr>
          <p:nvPr/>
        </p:nvPicPr>
        <p:blipFill>
          <a:blip r:embed="rId4"/>
          <a:stretch>
            <a:fillRect/>
          </a:stretch>
        </p:blipFill>
        <p:spPr>
          <a:xfrm>
            <a:off x="76200" y="489326"/>
            <a:ext cx="9055015" cy="4129716"/>
          </a:xfrm>
          <a:prstGeom prst="rect">
            <a:avLst/>
          </a:prstGeom>
        </p:spPr>
      </p:pic>
    </p:spTree>
    <p:extLst>
      <p:ext uri="{BB962C8B-B14F-4D97-AF65-F5344CB8AC3E}">
        <p14:creationId xmlns:p14="http://schemas.microsoft.com/office/powerpoint/2010/main" val="1970203823"/>
      </p:ext>
    </p:extLst>
  </p:cSld>
  <p:clrMapOvr>
    <a:masterClrMapping/>
  </p:clrMapOvr>
  <p:transition spd="slow">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xmlns=""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smtClean="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Jenkins Pipeline (or simply "Pipeline" with a capital "P") is a suite of plugins which supports implementing and integrating continuous delivery pipelines into Jenkins</a:t>
            </a:r>
            <a:r>
              <a:rPr lang="en-US" altLang="en-US" sz="1200" dirty="0" smtClean="0">
                <a:solidFill>
                  <a:schemeClr val="tx1"/>
                </a:solidFill>
                <a:latin typeface="Segoe UI" panose="020B0502040204020203" pitchFamily="34" charset="0"/>
                <a:cs typeface="Segoe UI" panose="020B0502040204020203" pitchFamily="34" charset="0"/>
              </a:rPr>
              <a:t>.</a:t>
            </a: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A continuous delivery (CD) pipeline is an automated expression of your process for getting software from version control right through to your users and customers. Every change to your software (committed in source control) goes through a complex process on its way to being released. This process involves building the software in a reliable and repeatable manner, as well as progressing the built software (called a "build") through multiple stages of testing and deployment.</a:t>
            </a:r>
            <a:endParaRPr lang="en-US" altLang="en-US" sz="1200" dirty="0" smtClean="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The definition of a Jenkins Pipeline is written into a text file (called a </a:t>
            </a:r>
            <a:r>
              <a:rPr lang="en-US" altLang="en-US" sz="1200" dirty="0" err="1">
                <a:solidFill>
                  <a:schemeClr val="tx1"/>
                </a:solidFill>
                <a:latin typeface="Segoe UI" panose="020B0502040204020203" pitchFamily="34" charset="0"/>
                <a:cs typeface="Segoe UI" panose="020B0502040204020203" pitchFamily="34" charset="0"/>
              </a:rPr>
              <a:t>Jenkinsfile</a:t>
            </a:r>
            <a:r>
              <a:rPr lang="en-US" altLang="en-US" sz="1200" dirty="0">
                <a:solidFill>
                  <a:schemeClr val="tx1"/>
                </a:solidFill>
                <a:latin typeface="Segoe UI" panose="020B0502040204020203" pitchFamily="34" charset="0"/>
                <a:cs typeface="Segoe UI" panose="020B0502040204020203" pitchFamily="34" charset="0"/>
              </a:rPr>
              <a:t>) which in turn can be committed to a project’s source control repository.</a:t>
            </a:r>
          </a:p>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99FB459B-A6C3-4486-BFAB-83AD203313C1}"/>
              </a:ext>
            </a:extLst>
          </p:cNvPr>
          <p:cNvSpPr/>
          <p:nvPr/>
        </p:nvSpPr>
        <p:spPr>
          <a:xfrm>
            <a:off x="1104900" y="1056168"/>
            <a:ext cx="2504212"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Jenkins Pipeline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92771732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 calcmode="lin" valueType="num">
                                      <p:cBhvr additive="base">
                                        <p:cTn id="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anim calcmode="lin" valueType="num">
                                      <p:cBhvr additive="base">
                                        <p:cTn id="1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 calcmode="lin" valueType="num">
                                      <p:cBhvr additive="base">
                                        <p:cTn id="1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xmlns=""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smtClean="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
              <a:defRPr/>
            </a:pPr>
            <a:r>
              <a:rPr lang="en-US" altLang="en-US" sz="1200" dirty="0" smtClean="0">
                <a:solidFill>
                  <a:schemeClr val="tx1"/>
                </a:solidFill>
                <a:latin typeface="Segoe UI" panose="020B0502040204020203" pitchFamily="34" charset="0"/>
                <a:cs typeface="Segoe UI" panose="020B0502040204020203" pitchFamily="34" charset="0"/>
              </a:rPr>
              <a:t>Jenkins has two types of pipelines:</a:t>
            </a:r>
          </a:p>
          <a:p>
            <a:pPr lvl="1" eaLnBrk="1" fontAlgn="auto" hangingPunct="1">
              <a:spcAft>
                <a:spcPts val="0"/>
              </a:spcAft>
              <a:buFont typeface="Wingdings" panose="05000000000000000000" pitchFamily="2" charset="2"/>
              <a:buChar char="§"/>
              <a:defRPr/>
            </a:pPr>
            <a:r>
              <a:rPr lang="en-US" altLang="en-US" sz="1000" dirty="0" smtClean="0">
                <a:solidFill>
                  <a:schemeClr val="tx1"/>
                </a:solidFill>
                <a:latin typeface="Segoe UI" panose="020B0502040204020203" pitchFamily="34" charset="0"/>
                <a:cs typeface="Segoe UI" panose="020B0502040204020203" pitchFamily="34" charset="0"/>
              </a:rPr>
              <a:t>Declarative pipeline</a:t>
            </a:r>
          </a:p>
          <a:p>
            <a:pPr lvl="1" eaLnBrk="1" fontAlgn="auto" hangingPunct="1">
              <a:spcAft>
                <a:spcPts val="0"/>
              </a:spcAft>
              <a:buFont typeface="Wingdings" panose="05000000000000000000" pitchFamily="2" charset="2"/>
              <a:buChar char="§"/>
              <a:defRPr/>
            </a:pPr>
            <a:r>
              <a:rPr lang="en-US" altLang="en-US" sz="1000" dirty="0" smtClean="0">
                <a:solidFill>
                  <a:schemeClr val="tx1"/>
                </a:solidFill>
                <a:latin typeface="Segoe UI" panose="020B0502040204020203" pitchFamily="34" charset="0"/>
                <a:cs typeface="Segoe UI" panose="020B0502040204020203" pitchFamily="34" charset="0"/>
              </a:rPr>
              <a:t>Scripted pipeline</a:t>
            </a: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Declarative and Scripted Pipelines are constructed fundamentally differently. Declarative Pipeline is a more recent feature of Jenkins Pipeline which</a:t>
            </a:r>
            <a:r>
              <a:rPr lang="en-US" altLang="en-US" sz="1200" dirty="0" smtClean="0">
                <a:solidFill>
                  <a:schemeClr val="tx1"/>
                </a:solidFill>
                <a:latin typeface="Segoe UI" panose="020B0502040204020203" pitchFamily="34" charset="0"/>
                <a:cs typeface="Segoe UI" panose="020B0502040204020203" pitchFamily="34" charset="0"/>
              </a:rPr>
              <a:t>:</a:t>
            </a:r>
            <a:endParaRPr lang="en-US" altLang="en-US" sz="1200" dirty="0">
              <a:solidFill>
                <a:schemeClr val="tx1"/>
              </a:solidFill>
              <a:latin typeface="Segoe UI" panose="020B0502040204020203" pitchFamily="34" charset="0"/>
              <a:cs typeface="Segoe UI" panose="020B0502040204020203" pitchFamily="34" charset="0"/>
            </a:endParaRPr>
          </a:p>
          <a:p>
            <a:pPr lvl="1" eaLnBrk="1" fontAlgn="auto" hangingPunct="1">
              <a:spcAft>
                <a:spcPts val="0"/>
              </a:spcAft>
              <a:buFont typeface="Wingdings" panose="05000000000000000000" pitchFamily="2" charset="2"/>
              <a:buChar char="§"/>
              <a:defRPr/>
            </a:pPr>
            <a:r>
              <a:rPr lang="en-US" altLang="en-US" sz="1000" dirty="0">
                <a:solidFill>
                  <a:schemeClr val="tx1"/>
                </a:solidFill>
                <a:latin typeface="Segoe UI" panose="020B0502040204020203" pitchFamily="34" charset="0"/>
                <a:cs typeface="Segoe UI" panose="020B0502040204020203" pitchFamily="34" charset="0"/>
              </a:rPr>
              <a:t>provides richer syntactical features over Scripted Pipeline syntax, </a:t>
            </a:r>
            <a:r>
              <a:rPr lang="en-US" altLang="en-US" sz="1000" dirty="0" smtClean="0">
                <a:solidFill>
                  <a:schemeClr val="tx1"/>
                </a:solidFill>
                <a:latin typeface="Segoe UI" panose="020B0502040204020203" pitchFamily="34" charset="0"/>
                <a:cs typeface="Segoe UI" panose="020B0502040204020203" pitchFamily="34" charset="0"/>
              </a:rPr>
              <a:t>and</a:t>
            </a:r>
            <a:endParaRPr lang="en-US" altLang="en-US" sz="1000" dirty="0">
              <a:solidFill>
                <a:schemeClr val="tx1"/>
              </a:solidFill>
              <a:latin typeface="Segoe UI" panose="020B0502040204020203" pitchFamily="34" charset="0"/>
              <a:cs typeface="Segoe UI" panose="020B0502040204020203" pitchFamily="34" charset="0"/>
            </a:endParaRPr>
          </a:p>
          <a:p>
            <a:pPr lvl="1" eaLnBrk="1" fontAlgn="auto" hangingPunct="1">
              <a:spcAft>
                <a:spcPts val="0"/>
              </a:spcAft>
              <a:buFont typeface="Wingdings" panose="05000000000000000000" pitchFamily="2" charset="2"/>
              <a:buChar char="§"/>
              <a:defRPr/>
            </a:pPr>
            <a:r>
              <a:rPr lang="en-US" altLang="en-US" sz="1000" dirty="0">
                <a:solidFill>
                  <a:schemeClr val="tx1"/>
                </a:solidFill>
                <a:latin typeface="Segoe UI" panose="020B0502040204020203" pitchFamily="34" charset="0"/>
                <a:cs typeface="Segoe UI" panose="020B0502040204020203" pitchFamily="34" charset="0"/>
              </a:rPr>
              <a:t>is designed to make writing and reading Pipeline code easier</a:t>
            </a:r>
            <a:r>
              <a:rPr lang="en-US" altLang="en-US" sz="1000" dirty="0" smtClean="0">
                <a:solidFill>
                  <a:schemeClr val="tx1"/>
                </a:solidFill>
                <a:latin typeface="Segoe UI" panose="020B0502040204020203" pitchFamily="34" charset="0"/>
                <a:cs typeface="Segoe UI" panose="020B0502040204020203" pitchFamily="34" charset="0"/>
              </a:rPr>
              <a:t>.</a:t>
            </a:r>
          </a:p>
          <a:p>
            <a:pPr lvl="1" eaLnBrk="1" fontAlgn="auto" hangingPunct="1">
              <a:spcAft>
                <a:spcPts val="0"/>
              </a:spcAft>
              <a:buFont typeface="Wingdings" panose="05000000000000000000" pitchFamily="2" charset="2"/>
              <a:buChar char="§"/>
              <a:defRPr/>
            </a:pPr>
            <a:r>
              <a:rPr lang="en-US" altLang="en-US" sz="1000" dirty="0" smtClean="0">
                <a:solidFill>
                  <a:schemeClr val="tx1"/>
                </a:solidFill>
                <a:latin typeface="Segoe UI" panose="020B0502040204020203" pitchFamily="34" charset="0"/>
                <a:cs typeface="Segoe UI" panose="020B0502040204020203" pitchFamily="34" charset="0"/>
              </a:rPr>
              <a:t>It break down stages into individual stages that can further have multiple steps in that.</a:t>
            </a:r>
          </a:p>
          <a:p>
            <a:pPr lvl="1" eaLnBrk="1" fontAlgn="auto" hangingPunct="1">
              <a:spcAft>
                <a:spcPts val="0"/>
              </a:spcAft>
              <a:buFont typeface="Wingdings" panose="05000000000000000000" pitchFamily="2" charset="2"/>
              <a:buChar char="§"/>
              <a:defRPr/>
            </a:pPr>
            <a:r>
              <a:rPr lang="en-US" altLang="en-US" sz="1000" dirty="0" smtClean="0">
                <a:solidFill>
                  <a:schemeClr val="tx1"/>
                </a:solidFill>
                <a:latin typeface="Segoe UI" panose="020B0502040204020203" pitchFamily="34" charset="0"/>
                <a:cs typeface="Segoe UI" panose="020B0502040204020203" pitchFamily="34" charset="0"/>
              </a:rPr>
              <a:t>For Scripted pipeline, you need to have knowledge on Apache groovy.</a:t>
            </a:r>
          </a:p>
          <a:p>
            <a:pPr marL="342900" lvl="1" indent="0" eaLnBrk="1" fontAlgn="auto" hangingPunct="1">
              <a:spcAft>
                <a:spcPts val="0"/>
              </a:spcAft>
              <a:buNone/>
              <a:defRPr/>
            </a:pPr>
            <a:endParaRPr lang="en-US" altLang="en-US" sz="1000" dirty="0">
              <a:solidFill>
                <a:schemeClr val="tx1"/>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99FB459B-A6C3-4486-BFAB-83AD203313C1}"/>
              </a:ext>
            </a:extLst>
          </p:cNvPr>
          <p:cNvSpPr/>
          <p:nvPr/>
        </p:nvSpPr>
        <p:spPr>
          <a:xfrm>
            <a:off x="1104900" y="1056168"/>
            <a:ext cx="2504212"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Jenkins Pipeline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80163041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 calcmode="lin" valueType="num">
                                      <p:cBhvr additive="base">
                                        <p:cTn id="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anim calcmode="lin" valueType="num">
                                      <p:cBhvr additive="base">
                                        <p:cTn id="1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 calcmode="lin" valueType="num">
                                      <p:cBhvr additive="base">
                                        <p:cTn id="1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anim calcmode="lin" valueType="num">
                                      <p:cBhvr additive="base">
                                        <p:cTn id="2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anim calcmode="lin" valueType="num">
                                      <p:cBhvr additive="base">
                                        <p:cTn id="3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anim calcmode="lin" valueType="num">
                                      <p:cBhvr additive="base">
                                        <p:cTn id="37"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xmlns=""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smtClean="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Jenkins is, fundamentally, an automation engine which supports a number of automation patterns. Pipeline adds a powerful set of automation tools onto Jenkins, supporting use cases that span from simple continuous integration to comprehensive CD pipelines. By modeling a series of related tasks, users can take advantage of the many features of Pipeline:</a:t>
            </a:r>
          </a:p>
          <a:p>
            <a:pPr lvl="1" eaLnBrk="1" fontAlgn="auto" hangingPunct="1">
              <a:spcAft>
                <a:spcPts val="0"/>
              </a:spcAft>
              <a:buFont typeface="Wingdings" panose="05000000000000000000" pitchFamily="2" charset="2"/>
              <a:buChar char="§"/>
              <a:defRPr/>
            </a:pPr>
            <a:r>
              <a:rPr lang="en-US" altLang="en-US" sz="1000" dirty="0">
                <a:solidFill>
                  <a:schemeClr val="tx1"/>
                </a:solidFill>
                <a:latin typeface="Segoe UI" panose="020B0502040204020203" pitchFamily="34" charset="0"/>
                <a:cs typeface="Segoe UI" panose="020B0502040204020203" pitchFamily="34" charset="0"/>
              </a:rPr>
              <a:t>Code: Pipelines are implemented in code and typically checked into source control, giving teams the ability to edit, review, and iterate upon their delivery pipeline</a:t>
            </a:r>
            <a:r>
              <a:rPr lang="en-US" altLang="en-US" sz="1000" dirty="0" smtClean="0">
                <a:solidFill>
                  <a:schemeClr val="tx1"/>
                </a:solidFill>
                <a:latin typeface="Segoe UI" panose="020B0502040204020203" pitchFamily="34" charset="0"/>
                <a:cs typeface="Segoe UI" panose="020B0502040204020203" pitchFamily="34" charset="0"/>
              </a:rPr>
              <a:t>.</a:t>
            </a:r>
            <a:endParaRPr lang="en-US" altLang="en-US" sz="1000" dirty="0">
              <a:solidFill>
                <a:schemeClr val="tx1"/>
              </a:solidFill>
              <a:latin typeface="Segoe UI" panose="020B0502040204020203" pitchFamily="34" charset="0"/>
              <a:cs typeface="Segoe UI" panose="020B0502040204020203" pitchFamily="34" charset="0"/>
            </a:endParaRPr>
          </a:p>
          <a:p>
            <a:pPr lvl="1" eaLnBrk="1" fontAlgn="auto" hangingPunct="1">
              <a:spcAft>
                <a:spcPts val="0"/>
              </a:spcAft>
              <a:buFont typeface="Wingdings" panose="05000000000000000000" pitchFamily="2" charset="2"/>
              <a:buChar char="§"/>
              <a:defRPr/>
            </a:pPr>
            <a:r>
              <a:rPr lang="en-US" altLang="en-US" sz="1000" dirty="0">
                <a:solidFill>
                  <a:schemeClr val="tx1"/>
                </a:solidFill>
                <a:latin typeface="Segoe UI" panose="020B0502040204020203" pitchFamily="34" charset="0"/>
                <a:cs typeface="Segoe UI" panose="020B0502040204020203" pitchFamily="34" charset="0"/>
              </a:rPr>
              <a:t>Durable: Pipelines can survive both planned and unplanned restarts of the Jenkins </a:t>
            </a:r>
            <a:r>
              <a:rPr lang="en-US" altLang="en-US" sz="1000" dirty="0" smtClean="0">
                <a:solidFill>
                  <a:schemeClr val="tx1"/>
                </a:solidFill>
                <a:latin typeface="Segoe UI" panose="020B0502040204020203" pitchFamily="34" charset="0"/>
                <a:cs typeface="Segoe UI" panose="020B0502040204020203" pitchFamily="34" charset="0"/>
              </a:rPr>
              <a:t>controller.</a:t>
            </a:r>
          </a:p>
          <a:p>
            <a:pPr lvl="1" eaLnBrk="1" fontAlgn="auto" hangingPunct="1">
              <a:spcAft>
                <a:spcPts val="0"/>
              </a:spcAft>
              <a:buFont typeface="Wingdings" panose="05000000000000000000" pitchFamily="2" charset="2"/>
              <a:buChar char="§"/>
              <a:defRPr/>
            </a:pPr>
            <a:r>
              <a:rPr lang="en-US" altLang="en-US" sz="1000" dirty="0" err="1" smtClean="0">
                <a:solidFill>
                  <a:schemeClr val="tx1"/>
                </a:solidFill>
                <a:latin typeface="Segoe UI" panose="020B0502040204020203" pitchFamily="34" charset="0"/>
                <a:cs typeface="Segoe UI" panose="020B0502040204020203" pitchFamily="34" charset="0"/>
              </a:rPr>
              <a:t>Pausable</a:t>
            </a:r>
            <a:r>
              <a:rPr lang="en-US" altLang="en-US" sz="1000" dirty="0">
                <a:solidFill>
                  <a:schemeClr val="tx1"/>
                </a:solidFill>
                <a:latin typeface="Segoe UI" panose="020B0502040204020203" pitchFamily="34" charset="0"/>
                <a:cs typeface="Segoe UI" panose="020B0502040204020203" pitchFamily="34" charset="0"/>
              </a:rPr>
              <a:t>: Pipelines can optionally stop and wait for human input or approval before continuing the Pipeline run</a:t>
            </a:r>
            <a:r>
              <a:rPr lang="en-US" altLang="en-US" sz="1000" dirty="0" smtClean="0">
                <a:solidFill>
                  <a:schemeClr val="tx1"/>
                </a:solidFill>
                <a:latin typeface="Segoe UI" panose="020B0502040204020203" pitchFamily="34" charset="0"/>
                <a:cs typeface="Segoe UI" panose="020B0502040204020203" pitchFamily="34" charset="0"/>
              </a:rPr>
              <a:t>.</a:t>
            </a:r>
            <a:endParaRPr lang="en-US" altLang="en-US" sz="1000" dirty="0">
              <a:solidFill>
                <a:schemeClr val="tx1"/>
              </a:solidFill>
              <a:latin typeface="Segoe UI" panose="020B0502040204020203" pitchFamily="34" charset="0"/>
              <a:cs typeface="Segoe UI" panose="020B0502040204020203" pitchFamily="34" charset="0"/>
            </a:endParaRPr>
          </a:p>
          <a:p>
            <a:pPr lvl="1" eaLnBrk="1" fontAlgn="auto" hangingPunct="1">
              <a:spcAft>
                <a:spcPts val="0"/>
              </a:spcAft>
              <a:buFont typeface="Wingdings" panose="05000000000000000000" pitchFamily="2" charset="2"/>
              <a:buChar char="§"/>
              <a:defRPr/>
            </a:pPr>
            <a:r>
              <a:rPr lang="en-US" altLang="en-US" sz="1000" dirty="0">
                <a:solidFill>
                  <a:schemeClr val="tx1"/>
                </a:solidFill>
                <a:latin typeface="Segoe UI" panose="020B0502040204020203" pitchFamily="34" charset="0"/>
                <a:cs typeface="Segoe UI" panose="020B0502040204020203" pitchFamily="34" charset="0"/>
              </a:rPr>
              <a:t>Versatile: Pipelines support complex real-world CD requirements, including the ability to fork/join, loop, and perform work in parallel</a:t>
            </a:r>
            <a:r>
              <a:rPr lang="en-US" altLang="en-US" sz="1000" dirty="0" smtClean="0">
                <a:solidFill>
                  <a:schemeClr val="tx1"/>
                </a:solidFill>
                <a:latin typeface="Segoe UI" panose="020B0502040204020203" pitchFamily="34" charset="0"/>
                <a:cs typeface="Segoe UI" panose="020B0502040204020203" pitchFamily="34" charset="0"/>
              </a:rPr>
              <a:t>.</a:t>
            </a:r>
            <a:endParaRPr lang="en-US" altLang="en-US" sz="1000" dirty="0">
              <a:solidFill>
                <a:schemeClr val="tx1"/>
              </a:solidFill>
              <a:latin typeface="Segoe UI" panose="020B0502040204020203" pitchFamily="34" charset="0"/>
              <a:cs typeface="Segoe UI" panose="020B0502040204020203" pitchFamily="34" charset="0"/>
            </a:endParaRPr>
          </a:p>
          <a:p>
            <a:pPr lvl="1" eaLnBrk="1" fontAlgn="auto" hangingPunct="1">
              <a:spcAft>
                <a:spcPts val="0"/>
              </a:spcAft>
              <a:buFont typeface="Wingdings" panose="05000000000000000000" pitchFamily="2" charset="2"/>
              <a:buChar char="§"/>
              <a:defRPr/>
            </a:pPr>
            <a:r>
              <a:rPr lang="en-US" altLang="en-US" sz="1000" dirty="0">
                <a:solidFill>
                  <a:schemeClr val="tx1"/>
                </a:solidFill>
                <a:latin typeface="Segoe UI" panose="020B0502040204020203" pitchFamily="34" charset="0"/>
                <a:cs typeface="Segoe UI" panose="020B0502040204020203" pitchFamily="34" charset="0"/>
              </a:rPr>
              <a:t>Extensible: The Pipeline plugin supports custom extensions to its DSL [1] and multiple options for integration with other plugins.</a:t>
            </a:r>
          </a:p>
        </p:txBody>
      </p:sp>
      <p:sp>
        <p:nvSpPr>
          <p:cNvPr id="11" name="Rectangle 10">
            <a:extLst>
              <a:ext uri="{FF2B5EF4-FFF2-40B4-BE49-F238E27FC236}">
                <a16:creationId xmlns:a16="http://schemas.microsoft.com/office/drawing/2014/main" xmlns="" id="{99FB459B-A6C3-4486-BFAB-83AD203313C1}"/>
              </a:ext>
            </a:extLst>
          </p:cNvPr>
          <p:cNvSpPr/>
          <p:nvPr/>
        </p:nvSpPr>
        <p:spPr>
          <a:xfrm>
            <a:off x="1123950" y="1098005"/>
            <a:ext cx="209384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Why Pipeline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0190408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 calcmode="lin" valueType="num">
                                      <p:cBhvr additive="base">
                                        <p:cTn id="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xmlns=""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dirty="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dirty="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dirty="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
              <a:defRPr/>
            </a:pPr>
            <a:r>
              <a:rPr lang="en-US" altLang="en-US" sz="1400" dirty="0" smtClean="0">
                <a:solidFill>
                  <a:schemeClr val="tx1"/>
                </a:solidFill>
                <a:latin typeface="Segoe UI" panose="020B0502040204020203" pitchFamily="34" charset="0"/>
                <a:cs typeface="Segoe UI" panose="020B0502040204020203" pitchFamily="34" charset="0"/>
              </a:rPr>
              <a:t>Speed</a:t>
            </a:r>
          </a:p>
          <a:p>
            <a:pPr eaLnBrk="1" fontAlgn="auto" hangingPunct="1">
              <a:spcAft>
                <a:spcPts val="0"/>
              </a:spcAft>
              <a:buFont typeface="Wingdings" panose="05000000000000000000" pitchFamily="2" charset="2"/>
              <a:buChar char="§"/>
              <a:defRPr/>
            </a:pPr>
            <a:r>
              <a:rPr lang="en-US" altLang="en-US" sz="1400" dirty="0" smtClean="0">
                <a:solidFill>
                  <a:schemeClr val="tx1"/>
                </a:solidFill>
                <a:latin typeface="Segoe UI" panose="020B0502040204020203" pitchFamily="34" charset="0"/>
                <a:cs typeface="Segoe UI" panose="020B0502040204020203" pitchFamily="34" charset="0"/>
              </a:rPr>
              <a:t>Rapid delivery</a:t>
            </a:r>
          </a:p>
          <a:p>
            <a:pPr eaLnBrk="1" fontAlgn="auto" hangingPunct="1">
              <a:spcAft>
                <a:spcPts val="0"/>
              </a:spcAft>
              <a:buFont typeface="Wingdings" panose="05000000000000000000" pitchFamily="2" charset="2"/>
              <a:buChar char="§"/>
              <a:defRPr/>
            </a:pPr>
            <a:r>
              <a:rPr lang="en-US" altLang="en-US" sz="1400" dirty="0" smtClean="0">
                <a:solidFill>
                  <a:schemeClr val="tx1"/>
                </a:solidFill>
                <a:latin typeface="Segoe UI" panose="020B0502040204020203" pitchFamily="34" charset="0"/>
                <a:cs typeface="Segoe UI" panose="020B0502040204020203" pitchFamily="34" charset="0"/>
              </a:rPr>
              <a:t>Reliability</a:t>
            </a:r>
          </a:p>
          <a:p>
            <a:pPr eaLnBrk="1" fontAlgn="auto" hangingPunct="1">
              <a:spcAft>
                <a:spcPts val="0"/>
              </a:spcAft>
              <a:buFont typeface="Wingdings" panose="05000000000000000000" pitchFamily="2" charset="2"/>
              <a:buChar char="§"/>
              <a:defRPr/>
            </a:pPr>
            <a:r>
              <a:rPr lang="en-US" altLang="en-US" sz="1400" dirty="0" smtClean="0">
                <a:solidFill>
                  <a:schemeClr val="tx1"/>
                </a:solidFill>
                <a:latin typeface="Segoe UI" panose="020B0502040204020203" pitchFamily="34" charset="0"/>
                <a:cs typeface="Segoe UI" panose="020B0502040204020203" pitchFamily="34" charset="0"/>
              </a:rPr>
              <a:t>Improved collaboration</a:t>
            </a:r>
          </a:p>
          <a:p>
            <a:pPr eaLnBrk="1" fontAlgn="auto" hangingPunct="1">
              <a:spcAft>
                <a:spcPts val="0"/>
              </a:spcAft>
              <a:buFont typeface="Wingdings" panose="05000000000000000000" pitchFamily="2" charset="2"/>
              <a:buChar char="§"/>
              <a:defRPr/>
            </a:pPr>
            <a:r>
              <a:rPr lang="en-US" altLang="en-US" sz="1400" dirty="0" smtClean="0">
                <a:solidFill>
                  <a:schemeClr val="tx1"/>
                </a:solidFill>
                <a:latin typeface="Segoe UI" panose="020B0502040204020203" pitchFamily="34" charset="0"/>
                <a:cs typeface="Segoe UI" panose="020B0502040204020203" pitchFamily="34" charset="0"/>
              </a:rPr>
              <a:t>Security</a:t>
            </a:r>
          </a:p>
        </p:txBody>
      </p:sp>
      <p:sp>
        <p:nvSpPr>
          <p:cNvPr id="11" name="Rectangle 10">
            <a:extLst>
              <a:ext uri="{FF2B5EF4-FFF2-40B4-BE49-F238E27FC236}">
                <a16:creationId xmlns:a16="http://schemas.microsoft.com/office/drawing/2014/main" xmlns="" id="{99FB459B-A6C3-4486-BFAB-83AD203313C1}"/>
              </a:ext>
            </a:extLst>
          </p:cNvPr>
          <p:cNvSpPr/>
          <p:nvPr/>
        </p:nvSpPr>
        <p:spPr>
          <a:xfrm>
            <a:off x="1143000" y="1098005"/>
            <a:ext cx="4924746"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What is DevOps and its benefits?</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85169028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 calcmode="lin" valueType="num">
                                      <p:cBhvr additive="base">
                                        <p:cTn id="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anim calcmode="lin" valueType="num">
                                      <p:cBhvr additive="base">
                                        <p:cTn id="1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anim calcmode="lin" valueType="num">
                                      <p:cBhvr additive="base">
                                        <p:cTn id="1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anim calcmode="lin" valueType="num">
                                      <p:cBhvr additive="base">
                                        <p:cTn id="1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anim calcmode="lin" valueType="num">
                                      <p:cBhvr additive="base">
                                        <p:cTn id="2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xmlns=""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marL="0" indent="0" eaLnBrk="1" fontAlgn="auto" hangingPunct="1">
              <a:spcAft>
                <a:spcPts val="0"/>
              </a:spcAft>
              <a:buNone/>
              <a:defRPr/>
            </a:pPr>
            <a:endParaRPr lang="en-US" altLang="en-US" sz="1000" dirty="0">
              <a:solidFill>
                <a:schemeClr val="tx1"/>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99FB459B-A6C3-4486-BFAB-83AD203313C1}"/>
              </a:ext>
            </a:extLst>
          </p:cNvPr>
          <p:cNvSpPr/>
          <p:nvPr/>
        </p:nvSpPr>
        <p:spPr>
          <a:xfrm>
            <a:off x="1219200" y="1098005"/>
            <a:ext cx="512852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Declarative Pipeline fundamentals</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p:cNvPicPr>
            <a:picLocks noChangeAspect="1"/>
          </p:cNvPicPr>
          <p:nvPr/>
        </p:nvPicPr>
        <p:blipFill>
          <a:blip r:embed="rId4"/>
          <a:stretch>
            <a:fillRect/>
          </a:stretch>
        </p:blipFill>
        <p:spPr>
          <a:xfrm>
            <a:off x="3733800" y="1663062"/>
            <a:ext cx="1784339" cy="3003550"/>
          </a:xfrm>
          <a:prstGeom prst="rect">
            <a:avLst/>
          </a:prstGeom>
        </p:spPr>
      </p:pic>
    </p:spTree>
    <p:extLst>
      <p:ext uri="{BB962C8B-B14F-4D97-AF65-F5344CB8AC3E}">
        <p14:creationId xmlns:p14="http://schemas.microsoft.com/office/powerpoint/2010/main" val="2650481577"/>
      </p:ext>
    </p:extLst>
  </p:cSld>
  <p:clrMapOvr>
    <a:masterClrMapping/>
  </p:clrMapOvr>
  <p:transition spd="slow">
    <p:split orient="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2D42F9-D6F8-43FD-985F-7C9DC134F9BC}"/>
              </a:ext>
            </a:extLst>
          </p:cNvPr>
          <p:cNvSpPr>
            <a:spLocks noGrp="1"/>
          </p:cNvSpPr>
          <p:nvPr>
            <p:ph type="title"/>
          </p:nvPr>
        </p:nvSpPr>
        <p:spPr/>
        <p:txBody>
          <a:bodyPr/>
          <a:lstStyle/>
          <a:p>
            <a:pPr>
              <a:defRPr/>
            </a:pPr>
            <a:endParaRPr lang="en-IN"/>
          </a:p>
        </p:txBody>
      </p:sp>
      <p:sp>
        <p:nvSpPr>
          <p:cNvPr id="201731" name="Content Placeholder 2">
            <a:extLst>
              <a:ext uri="{FF2B5EF4-FFF2-40B4-BE49-F238E27FC236}">
                <a16:creationId xmlns:a16="http://schemas.microsoft.com/office/drawing/2014/main" xmlns="" id="{D89AD738-97A6-4B95-BDB3-FC1227539083}"/>
              </a:ext>
            </a:extLst>
          </p:cNvPr>
          <p:cNvSpPr>
            <a:spLocks noGrp="1" noChangeArrowheads="1"/>
          </p:cNvSpPr>
          <p:nvPr>
            <p:ph idx="1"/>
          </p:nvPr>
        </p:nvSpPr>
        <p:spPr/>
        <p:txBody>
          <a:bodyPr/>
          <a:lstStyle/>
          <a:p>
            <a:endParaRPr lang="en-IN" altLang="en-US"/>
          </a:p>
        </p:txBody>
      </p:sp>
      <p:sp>
        <p:nvSpPr>
          <p:cNvPr id="4" name="Slide Number Placeholder 3">
            <a:extLst>
              <a:ext uri="{FF2B5EF4-FFF2-40B4-BE49-F238E27FC236}">
                <a16:creationId xmlns:a16="http://schemas.microsoft.com/office/drawing/2014/main" xmlns="" id="{89C47129-1BFA-4EF7-A546-C1C71B876F62}"/>
              </a:ext>
            </a:extLst>
          </p:cNvPr>
          <p:cNvSpPr>
            <a:spLocks noGrp="1"/>
          </p:cNvSpPr>
          <p:nvPr>
            <p:ph type="sldNum" sz="quarter" idx="12"/>
          </p:nvPr>
        </p:nvSpPr>
        <p:spPr/>
        <p:txBody>
          <a:bodyPr/>
          <a:lstStyle/>
          <a:p>
            <a:pPr>
              <a:defRPr/>
            </a:pPr>
            <a:fld id="{43361F1B-6CA5-4476-A4CE-CEF2B6FA0224}" type="slidenum">
              <a:rPr lang="en-US" altLang="en-US" smtClean="0"/>
              <a:pPr>
                <a:defRPr/>
              </a:pPr>
              <a:t>31</a:t>
            </a:fld>
            <a:endParaRPr lang="th-TH" altLang="en-US"/>
          </a:p>
        </p:txBody>
      </p:sp>
    </p:spTree>
  </p:cSld>
  <p:clrMapOvr>
    <a:masterClrMapping/>
  </p:clrMapOvr>
  <p:transition spd="slow">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xmlns=""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dirty="0" smtClean="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dirty="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dirty="0" smtClean="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r>
              <a:rPr lang="en-US" altLang="en-US" sz="1200" b="1" dirty="0" smtClean="0">
                <a:solidFill>
                  <a:schemeClr val="tx1"/>
                </a:solidFill>
                <a:latin typeface="Segoe UI" panose="020B0502040204020203" pitchFamily="34" charset="0"/>
                <a:cs typeface="Segoe UI" panose="020B0502040204020203" pitchFamily="34" charset="0"/>
              </a:rPr>
              <a:t>The </a:t>
            </a:r>
            <a:r>
              <a:rPr lang="en-US" altLang="en-US" sz="1200" b="1" dirty="0">
                <a:solidFill>
                  <a:schemeClr val="tx1"/>
                </a:solidFill>
                <a:latin typeface="Segoe UI" panose="020B0502040204020203" pitchFamily="34" charset="0"/>
                <a:cs typeface="Segoe UI" panose="020B0502040204020203" pitchFamily="34" charset="0"/>
              </a:rPr>
              <a:t>DevOps workflow consists of phases:</a:t>
            </a:r>
          </a:p>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
              <a:defRPr/>
            </a:pPr>
            <a:r>
              <a:rPr lang="en-US" altLang="en-US" sz="1200" b="1" dirty="0">
                <a:solidFill>
                  <a:schemeClr val="tx1"/>
                </a:solidFill>
                <a:latin typeface="Segoe UI" panose="020B0502040204020203" pitchFamily="34" charset="0"/>
                <a:cs typeface="Segoe UI" panose="020B0502040204020203" pitchFamily="34" charset="0"/>
              </a:rPr>
              <a:t>Planning</a:t>
            </a:r>
            <a:r>
              <a:rPr lang="en-US" altLang="en-US" sz="1200" dirty="0">
                <a:solidFill>
                  <a:schemeClr val="tx1"/>
                </a:solidFill>
                <a:latin typeface="Segoe UI" panose="020B0502040204020203" pitchFamily="34" charset="0"/>
                <a:cs typeface="Segoe UI" panose="020B0502040204020203" pitchFamily="34" charset="0"/>
              </a:rPr>
              <a:t> the next iteration of the product’s development</a:t>
            </a:r>
          </a:p>
          <a:p>
            <a:pPr eaLnBrk="1" fontAlgn="auto" hangingPunct="1">
              <a:spcAft>
                <a:spcPts val="0"/>
              </a:spcAft>
              <a:buFont typeface="Wingdings" panose="05000000000000000000" pitchFamily="2" charset="2"/>
              <a:buChar char="§"/>
              <a:defRPr/>
            </a:pPr>
            <a:r>
              <a:rPr lang="en-US" altLang="en-US" sz="1200" b="1" dirty="0">
                <a:solidFill>
                  <a:schemeClr val="tx1"/>
                </a:solidFill>
                <a:latin typeface="Segoe UI" panose="020B0502040204020203" pitchFamily="34" charset="0"/>
                <a:cs typeface="Segoe UI" panose="020B0502040204020203" pitchFamily="34" charset="0"/>
              </a:rPr>
              <a:t>Building</a:t>
            </a:r>
            <a:r>
              <a:rPr lang="en-US" altLang="en-US" sz="1200" dirty="0">
                <a:solidFill>
                  <a:schemeClr val="tx1"/>
                </a:solidFill>
                <a:latin typeface="Segoe UI" panose="020B0502040204020203" pitchFamily="34" charset="0"/>
                <a:cs typeface="Segoe UI" panose="020B0502040204020203" pitchFamily="34" charset="0"/>
              </a:rPr>
              <a:t> the code</a:t>
            </a:r>
          </a:p>
          <a:p>
            <a:pPr eaLnBrk="1" fontAlgn="auto" hangingPunct="1">
              <a:spcAft>
                <a:spcPts val="0"/>
              </a:spcAft>
              <a:buFont typeface="Wingdings" panose="05000000000000000000" pitchFamily="2" charset="2"/>
              <a:buChar char="§"/>
              <a:defRPr/>
            </a:pPr>
            <a:r>
              <a:rPr lang="en-US" altLang="en-US" sz="1200" b="1" dirty="0">
                <a:solidFill>
                  <a:schemeClr val="tx1"/>
                </a:solidFill>
                <a:latin typeface="Segoe UI" panose="020B0502040204020203" pitchFamily="34" charset="0"/>
                <a:cs typeface="Segoe UI" panose="020B0502040204020203" pitchFamily="34" charset="0"/>
              </a:rPr>
              <a:t>Testing</a:t>
            </a:r>
            <a:r>
              <a:rPr lang="en-US" altLang="en-US" sz="1200" dirty="0">
                <a:solidFill>
                  <a:schemeClr val="tx1"/>
                </a:solidFill>
                <a:latin typeface="Segoe UI" panose="020B0502040204020203" pitchFamily="34" charset="0"/>
                <a:cs typeface="Segoe UI" panose="020B0502040204020203" pitchFamily="34" charset="0"/>
              </a:rPr>
              <a:t> </a:t>
            </a:r>
            <a:r>
              <a:rPr lang="en-US" altLang="en-US" sz="1200" b="1" dirty="0">
                <a:solidFill>
                  <a:schemeClr val="tx1"/>
                </a:solidFill>
                <a:latin typeface="Segoe UI" panose="020B0502040204020203" pitchFamily="34" charset="0"/>
                <a:cs typeface="Segoe UI" panose="020B0502040204020203" pitchFamily="34" charset="0"/>
              </a:rPr>
              <a:t>and</a:t>
            </a:r>
            <a:r>
              <a:rPr lang="en-US" altLang="en-US" sz="1200" dirty="0">
                <a:solidFill>
                  <a:schemeClr val="tx1"/>
                </a:solidFill>
                <a:latin typeface="Segoe UI" panose="020B0502040204020203" pitchFamily="34" charset="0"/>
                <a:cs typeface="Segoe UI" panose="020B0502040204020203" pitchFamily="34" charset="0"/>
              </a:rPr>
              <a:t> </a:t>
            </a:r>
            <a:r>
              <a:rPr lang="en-US" altLang="en-US" sz="1200" b="1" dirty="0">
                <a:solidFill>
                  <a:schemeClr val="tx1"/>
                </a:solidFill>
                <a:latin typeface="Segoe UI" panose="020B0502040204020203" pitchFamily="34" charset="0"/>
                <a:cs typeface="Segoe UI" panose="020B0502040204020203" pitchFamily="34" charset="0"/>
              </a:rPr>
              <a:t>deploying</a:t>
            </a:r>
            <a:r>
              <a:rPr lang="en-US" altLang="en-US" sz="1200" dirty="0">
                <a:solidFill>
                  <a:schemeClr val="tx1"/>
                </a:solidFill>
                <a:latin typeface="Segoe UI" panose="020B0502040204020203" pitchFamily="34" charset="0"/>
                <a:cs typeface="Segoe UI" panose="020B0502040204020203" pitchFamily="34" charset="0"/>
              </a:rPr>
              <a:t> to the production environment</a:t>
            </a:r>
          </a:p>
          <a:p>
            <a:pPr eaLnBrk="1" fontAlgn="auto" hangingPunct="1">
              <a:spcAft>
                <a:spcPts val="0"/>
              </a:spcAft>
              <a:buFont typeface="Wingdings" panose="05000000000000000000" pitchFamily="2" charset="2"/>
              <a:buChar char="§"/>
              <a:defRPr/>
            </a:pPr>
            <a:r>
              <a:rPr lang="en-US" altLang="en-US" sz="1200" b="1" dirty="0">
                <a:solidFill>
                  <a:schemeClr val="tx1"/>
                </a:solidFill>
                <a:latin typeface="Segoe UI" panose="020B0502040204020203" pitchFamily="34" charset="0"/>
                <a:cs typeface="Segoe UI" panose="020B0502040204020203" pitchFamily="34" charset="0"/>
              </a:rPr>
              <a:t>Delivering</a:t>
            </a:r>
            <a:r>
              <a:rPr lang="en-US" altLang="en-US" sz="1200" dirty="0">
                <a:solidFill>
                  <a:schemeClr val="tx1"/>
                </a:solidFill>
                <a:latin typeface="Segoe UI" panose="020B0502040204020203" pitchFamily="34" charset="0"/>
                <a:cs typeface="Segoe UI" panose="020B0502040204020203" pitchFamily="34" charset="0"/>
              </a:rPr>
              <a:t> product updates</a:t>
            </a:r>
          </a:p>
          <a:p>
            <a:pPr eaLnBrk="1" fontAlgn="auto" hangingPunct="1">
              <a:spcAft>
                <a:spcPts val="0"/>
              </a:spcAft>
              <a:buFont typeface="Wingdings" panose="05000000000000000000" pitchFamily="2" charset="2"/>
              <a:buChar char="§"/>
              <a:defRPr/>
            </a:pPr>
            <a:r>
              <a:rPr lang="en-US" altLang="en-US" sz="1200" b="1" dirty="0">
                <a:solidFill>
                  <a:schemeClr val="tx1"/>
                </a:solidFill>
                <a:latin typeface="Segoe UI" panose="020B0502040204020203" pitchFamily="34" charset="0"/>
                <a:cs typeface="Segoe UI" panose="020B0502040204020203" pitchFamily="34" charset="0"/>
              </a:rPr>
              <a:t>Monitoring and logging </a:t>
            </a:r>
            <a:r>
              <a:rPr lang="en-US" altLang="en-US" sz="1200" dirty="0">
                <a:solidFill>
                  <a:schemeClr val="tx1"/>
                </a:solidFill>
                <a:latin typeface="Segoe UI" panose="020B0502040204020203" pitchFamily="34" charset="0"/>
                <a:cs typeface="Segoe UI" panose="020B0502040204020203" pitchFamily="34" charset="0"/>
              </a:rPr>
              <a:t>software performance</a:t>
            </a:r>
          </a:p>
          <a:p>
            <a:pPr eaLnBrk="1" fontAlgn="auto" hangingPunct="1">
              <a:spcAft>
                <a:spcPts val="0"/>
              </a:spcAft>
              <a:buFont typeface="Wingdings" panose="05000000000000000000" pitchFamily="2" charset="2"/>
              <a:buChar char="§"/>
              <a:defRPr/>
            </a:pPr>
            <a:r>
              <a:rPr lang="en-US" altLang="en-US" sz="1200" b="1" dirty="0">
                <a:solidFill>
                  <a:schemeClr val="tx1"/>
                </a:solidFill>
                <a:latin typeface="Segoe UI" panose="020B0502040204020203" pitchFamily="34" charset="0"/>
                <a:cs typeface="Segoe UI" panose="020B0502040204020203" pitchFamily="34" charset="0"/>
              </a:rPr>
              <a:t>Gathering</a:t>
            </a:r>
            <a:r>
              <a:rPr lang="en-US" altLang="en-US" sz="1200" dirty="0">
                <a:solidFill>
                  <a:schemeClr val="tx1"/>
                </a:solidFill>
                <a:latin typeface="Segoe UI" panose="020B0502040204020203" pitchFamily="34" charset="0"/>
                <a:cs typeface="Segoe UI" panose="020B0502040204020203" pitchFamily="34" charset="0"/>
              </a:rPr>
              <a:t> customer feedback</a:t>
            </a:r>
          </a:p>
        </p:txBody>
      </p:sp>
      <p:sp>
        <p:nvSpPr>
          <p:cNvPr id="11" name="Rectangle 10">
            <a:extLst>
              <a:ext uri="{FF2B5EF4-FFF2-40B4-BE49-F238E27FC236}">
                <a16:creationId xmlns:a16="http://schemas.microsoft.com/office/drawing/2014/main" xmlns="" id="{99FB459B-A6C3-4486-BFAB-83AD203313C1}"/>
              </a:ext>
            </a:extLst>
          </p:cNvPr>
          <p:cNvSpPr/>
          <p:nvPr/>
        </p:nvSpPr>
        <p:spPr>
          <a:xfrm>
            <a:off x="1219200" y="1098005"/>
            <a:ext cx="2632644"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 Lifecycle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Picture 9"/>
          <p:cNvPicPr>
            <a:picLocks noChangeAspect="1"/>
          </p:cNvPicPr>
          <p:nvPr/>
        </p:nvPicPr>
        <p:blipFill>
          <a:blip r:embed="rId4"/>
          <a:stretch>
            <a:fillRect/>
          </a:stretch>
        </p:blipFill>
        <p:spPr>
          <a:xfrm>
            <a:off x="5348745" y="1200150"/>
            <a:ext cx="3185655" cy="2986962"/>
          </a:xfrm>
          <a:prstGeom prst="rect">
            <a:avLst/>
          </a:prstGeom>
        </p:spPr>
      </p:pic>
    </p:spTree>
    <p:extLst>
      <p:ext uri="{BB962C8B-B14F-4D97-AF65-F5344CB8AC3E}">
        <p14:creationId xmlns:p14="http://schemas.microsoft.com/office/powerpoint/2010/main" val="428418432"/>
      </p:ext>
    </p:extLst>
  </p:cSld>
  <p:clrMapOvr>
    <a:masterClrMapping/>
  </p:clrMapOvr>
  <p:transition spd="slow">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xmlns=""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marL="0" indent="0" eaLnBrk="1" fontAlgn="auto" hangingPunct="1">
              <a:spcAft>
                <a:spcPts val="0"/>
              </a:spcAft>
              <a:buNone/>
              <a:defRPr/>
            </a:pPr>
            <a:endParaRPr lang="en-US" altLang="en-US" sz="1200" b="1" dirty="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b="1" dirty="0" smtClean="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b="1" dirty="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r>
              <a:rPr lang="en-US" altLang="en-US" sz="1200" b="1" dirty="0" smtClean="0">
                <a:solidFill>
                  <a:schemeClr val="tx1"/>
                </a:solidFill>
                <a:latin typeface="Segoe UI" panose="020B0502040204020203" pitchFamily="34" charset="0"/>
                <a:cs typeface="Segoe UI" panose="020B0502040204020203" pitchFamily="34" charset="0"/>
              </a:rPr>
              <a:t>Continuous Development</a:t>
            </a:r>
          </a:p>
          <a:p>
            <a:pPr eaLnBrk="1" fontAlgn="auto" hangingPunct="1">
              <a:spcAft>
                <a:spcPts val="0"/>
              </a:spcAft>
              <a:buFont typeface="Wingdings" panose="05000000000000000000" pitchFamily="2" charset="2"/>
              <a:buChar char="q"/>
              <a:defRPr/>
            </a:pPr>
            <a:r>
              <a:rPr lang="en-US" altLang="en-US" sz="1200" b="1" dirty="0" smtClean="0">
                <a:solidFill>
                  <a:schemeClr val="tx1"/>
                </a:solidFill>
                <a:latin typeface="Segoe UI" panose="020B0502040204020203" pitchFamily="34" charset="0"/>
                <a:cs typeface="Segoe UI" panose="020B0502040204020203" pitchFamily="34" charset="0"/>
              </a:rPr>
              <a:t>Continuous Integration</a:t>
            </a:r>
          </a:p>
          <a:p>
            <a:pPr eaLnBrk="1" fontAlgn="auto" hangingPunct="1">
              <a:spcAft>
                <a:spcPts val="0"/>
              </a:spcAft>
              <a:buFont typeface="Wingdings" panose="05000000000000000000" pitchFamily="2" charset="2"/>
              <a:buChar char="q"/>
              <a:defRPr/>
            </a:pPr>
            <a:r>
              <a:rPr lang="en-US" altLang="en-US" sz="1200" b="1" dirty="0" smtClean="0">
                <a:solidFill>
                  <a:schemeClr val="tx1"/>
                </a:solidFill>
                <a:latin typeface="Segoe UI" panose="020B0502040204020203" pitchFamily="34" charset="0"/>
                <a:cs typeface="Segoe UI" panose="020B0502040204020203" pitchFamily="34" charset="0"/>
              </a:rPr>
              <a:t>Continuous testing</a:t>
            </a:r>
          </a:p>
          <a:p>
            <a:pPr eaLnBrk="1" fontAlgn="auto" hangingPunct="1">
              <a:spcAft>
                <a:spcPts val="0"/>
              </a:spcAft>
              <a:buFont typeface="Wingdings" panose="05000000000000000000" pitchFamily="2" charset="2"/>
              <a:buChar char="q"/>
              <a:defRPr/>
            </a:pPr>
            <a:r>
              <a:rPr lang="en-US" altLang="en-US" sz="1200" b="1" dirty="0" smtClean="0">
                <a:solidFill>
                  <a:schemeClr val="tx1"/>
                </a:solidFill>
                <a:latin typeface="Segoe UI" panose="020B0502040204020203" pitchFamily="34" charset="0"/>
                <a:cs typeface="Segoe UI" panose="020B0502040204020203" pitchFamily="34" charset="0"/>
              </a:rPr>
              <a:t>Continuous monitoring</a:t>
            </a:r>
          </a:p>
          <a:p>
            <a:pPr eaLnBrk="1" fontAlgn="auto" hangingPunct="1">
              <a:spcAft>
                <a:spcPts val="0"/>
              </a:spcAft>
              <a:buFont typeface="Wingdings" panose="05000000000000000000" pitchFamily="2" charset="2"/>
              <a:buChar char="q"/>
              <a:defRPr/>
            </a:pPr>
            <a:r>
              <a:rPr lang="en-US" altLang="en-US" sz="1200" b="1" dirty="0" smtClean="0">
                <a:solidFill>
                  <a:schemeClr val="tx1"/>
                </a:solidFill>
                <a:latin typeface="Segoe UI" panose="020B0502040204020203" pitchFamily="34" charset="0"/>
                <a:cs typeface="Segoe UI" panose="020B0502040204020203" pitchFamily="34" charset="0"/>
              </a:rPr>
              <a:t>Continuous feedback</a:t>
            </a:r>
          </a:p>
          <a:p>
            <a:pPr eaLnBrk="1" fontAlgn="auto" hangingPunct="1">
              <a:spcAft>
                <a:spcPts val="0"/>
              </a:spcAft>
              <a:buFont typeface="Wingdings" panose="05000000000000000000" pitchFamily="2" charset="2"/>
              <a:buChar char="q"/>
              <a:defRPr/>
            </a:pPr>
            <a:r>
              <a:rPr lang="en-US" altLang="en-US" sz="1200" b="1" dirty="0" smtClean="0">
                <a:solidFill>
                  <a:schemeClr val="tx1"/>
                </a:solidFill>
                <a:latin typeface="Segoe UI" panose="020B0502040204020203" pitchFamily="34" charset="0"/>
                <a:cs typeface="Segoe UI" panose="020B0502040204020203" pitchFamily="34" charset="0"/>
              </a:rPr>
              <a:t>Continuous deployment</a:t>
            </a:r>
          </a:p>
          <a:p>
            <a:pPr eaLnBrk="1" fontAlgn="auto" hangingPunct="1">
              <a:spcAft>
                <a:spcPts val="0"/>
              </a:spcAft>
              <a:buFont typeface="Wingdings" panose="05000000000000000000" pitchFamily="2" charset="2"/>
              <a:buChar char="q"/>
              <a:defRPr/>
            </a:pPr>
            <a:r>
              <a:rPr lang="en-US" altLang="en-US" sz="1200" b="1" dirty="0" smtClean="0">
                <a:solidFill>
                  <a:schemeClr val="tx1"/>
                </a:solidFill>
                <a:latin typeface="Segoe UI" panose="020B0502040204020203" pitchFamily="34" charset="0"/>
                <a:cs typeface="Segoe UI" panose="020B0502040204020203" pitchFamily="34" charset="0"/>
              </a:rPr>
              <a:t>Continuous operations</a:t>
            </a:r>
            <a:endParaRPr lang="en-US" altLang="en-US" sz="1200" b="1" dirty="0">
              <a:solidFill>
                <a:schemeClr val="tx1"/>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99FB459B-A6C3-4486-BFAB-83AD203313C1}"/>
              </a:ext>
            </a:extLst>
          </p:cNvPr>
          <p:cNvSpPr/>
          <p:nvPr/>
        </p:nvSpPr>
        <p:spPr>
          <a:xfrm>
            <a:off x="1143000" y="1045465"/>
            <a:ext cx="2632644"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 Lifecycle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62649586"/>
      </p:ext>
    </p:extLst>
  </p:cSld>
  <p:clrMapOvr>
    <a:masterClrMapping/>
  </p:clrMapOvr>
  <p:transition spd="slow">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xmlns=""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smtClean="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r>
              <a:rPr lang="en-US" altLang="en-US" sz="1200" b="1" dirty="0" smtClean="0">
                <a:solidFill>
                  <a:schemeClr val="tx1"/>
                </a:solidFill>
                <a:latin typeface="Segoe UI" panose="020B0502040204020203" pitchFamily="34" charset="0"/>
                <a:cs typeface="Segoe UI" panose="020B0502040204020203" pitchFamily="34" charset="0"/>
              </a:rPr>
              <a:t>Continuous Development</a:t>
            </a: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The first phase of the DevOps lifecycle is where the planning and software coding takes place. </a:t>
            </a:r>
            <a:endParaRPr lang="en-US" altLang="en-US" sz="1200" dirty="0" smtClean="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The planning involves understanding the vision of the project</a:t>
            </a:r>
            <a:r>
              <a:rPr lang="en-US" altLang="en-US" sz="1200" dirty="0" smtClean="0">
                <a:solidFill>
                  <a:schemeClr val="tx1"/>
                </a:solidFill>
                <a:latin typeface="Segoe UI" panose="020B0502040204020203" pitchFamily="34" charset="0"/>
                <a:cs typeface="Segoe UI" panose="020B0502040204020203" pitchFamily="34" charset="0"/>
              </a:rPr>
              <a:t>.</a:t>
            </a: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Planning doesn’t involve any major tools, but maintaining the code entails the use of a range of tools</a:t>
            </a:r>
            <a:r>
              <a:rPr lang="en-US" altLang="en-US" sz="1200" dirty="0" smtClean="0">
                <a:solidFill>
                  <a:schemeClr val="tx1"/>
                </a:solidFill>
                <a:latin typeface="Segoe UI" panose="020B0502040204020203" pitchFamily="34" charset="0"/>
                <a:cs typeface="Segoe UI" panose="020B0502040204020203" pitchFamily="34" charset="0"/>
              </a:rPr>
              <a:t>.</a:t>
            </a: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JavaScript, C/C++, Ruby, and Python are prominently used for coding applications in DevOps. </a:t>
            </a:r>
            <a:endParaRPr lang="en-US" altLang="en-US" sz="1200" dirty="0" smtClean="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The process of maintaining the code is called Source Code Management (SCM), where version control tools such as GIT, TFS, </a:t>
            </a:r>
            <a:r>
              <a:rPr lang="en-US" altLang="en-US" sz="1200" dirty="0" err="1">
                <a:solidFill>
                  <a:schemeClr val="tx1"/>
                </a:solidFill>
                <a:latin typeface="Segoe UI" panose="020B0502040204020203" pitchFamily="34" charset="0"/>
                <a:cs typeface="Segoe UI" panose="020B0502040204020203" pitchFamily="34" charset="0"/>
              </a:rPr>
              <a:t>GitLab</a:t>
            </a:r>
            <a:r>
              <a:rPr lang="en-US" altLang="en-US" sz="1200" dirty="0">
                <a:solidFill>
                  <a:schemeClr val="tx1"/>
                </a:solidFill>
                <a:latin typeface="Segoe UI" panose="020B0502040204020203" pitchFamily="34" charset="0"/>
                <a:cs typeface="Segoe UI" panose="020B0502040204020203" pitchFamily="34" charset="0"/>
              </a:rPr>
              <a:t>, Subversion, and Mercurial, among others, are used.  </a:t>
            </a:r>
            <a:endParaRPr lang="en-US" altLang="en-US" sz="1200" dirty="0" smtClean="0">
              <a:solidFill>
                <a:schemeClr val="tx1"/>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99FB459B-A6C3-4486-BFAB-83AD203313C1}"/>
              </a:ext>
            </a:extLst>
          </p:cNvPr>
          <p:cNvSpPr/>
          <p:nvPr/>
        </p:nvSpPr>
        <p:spPr>
          <a:xfrm>
            <a:off x="1143000" y="1045465"/>
            <a:ext cx="2632644"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 Lifecycle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01434174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 calcmode="lin" valueType="num">
                                      <p:cBhvr additive="base">
                                        <p:cTn id="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anim calcmode="lin" valueType="num">
                                      <p:cBhvr additive="base">
                                        <p:cTn id="1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anim calcmode="lin" valueType="num">
                                      <p:cBhvr additive="base">
                                        <p:cTn id="1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anim calcmode="lin" valueType="num">
                                      <p:cBhvr additive="base">
                                        <p:cTn id="25"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 calcmode="lin" valueType="num">
                                      <p:cBhvr additive="base">
                                        <p:cTn id="3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7</a:t>
            </a:fld>
            <a:endParaRPr lang="th-TH" altLang="en-US">
              <a:latin typeface="Verdana" panose="020B0604030504040204" pitchFamily="34" charset="0"/>
              <a:ea typeface="Angsana New" panose="02020603050405020304" pitchFamily="18" charset="-34"/>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p:cNvPicPr>
            <a:picLocks noChangeAspect="1"/>
          </p:cNvPicPr>
          <p:nvPr/>
        </p:nvPicPr>
        <p:blipFill>
          <a:blip r:embed="rId4"/>
          <a:stretch>
            <a:fillRect/>
          </a:stretch>
        </p:blipFill>
        <p:spPr>
          <a:xfrm>
            <a:off x="381000" y="257454"/>
            <a:ext cx="8572582" cy="4524096"/>
          </a:xfrm>
          <a:prstGeom prst="rect">
            <a:avLst/>
          </a:prstGeom>
        </p:spPr>
      </p:pic>
    </p:spTree>
    <p:extLst>
      <p:ext uri="{BB962C8B-B14F-4D97-AF65-F5344CB8AC3E}">
        <p14:creationId xmlns:p14="http://schemas.microsoft.com/office/powerpoint/2010/main" val="1637321011"/>
      </p:ext>
    </p:extLst>
  </p:cSld>
  <p:clrMapOvr>
    <a:masterClrMapping/>
  </p:clrMapOvr>
  <p:transition spd="slow">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xmlns=""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smtClean="0">
              <a:solidFill>
                <a:schemeClr val="tx1"/>
              </a:solidFill>
              <a:latin typeface="Segoe UI" panose="020B0502040204020203" pitchFamily="34"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r>
              <a:rPr lang="en-US" altLang="en-US" sz="1200" b="1" dirty="0" smtClean="0">
                <a:solidFill>
                  <a:schemeClr val="tx1"/>
                </a:solidFill>
                <a:latin typeface="Segoe UI" panose="020B0502040204020203" pitchFamily="34" charset="0"/>
                <a:cs typeface="Segoe UI" panose="020B0502040204020203" pitchFamily="34" charset="0"/>
              </a:rPr>
              <a:t>Continuous Integration or Code Integration</a:t>
            </a: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This stage is the heart of the entire DevOps lifecycle. It is a software development practice in which the developers require to commit changes to the source code more frequently. </a:t>
            </a:r>
            <a:endParaRPr lang="en-US" altLang="en-US" sz="1200" dirty="0" smtClean="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
              <a:defRPr/>
            </a:pPr>
            <a:r>
              <a:rPr lang="en-US" altLang="en-US" sz="1200" dirty="0" smtClean="0">
                <a:solidFill>
                  <a:schemeClr val="tx1"/>
                </a:solidFill>
                <a:latin typeface="Segoe UI" panose="020B0502040204020203" pitchFamily="34" charset="0"/>
                <a:cs typeface="Segoe UI" panose="020B0502040204020203" pitchFamily="34" charset="0"/>
              </a:rPr>
              <a:t>The source code gets modified several times and those changes will happen weekly or daily bases. </a:t>
            </a: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In this phase, bugs in the source code are detected early on.</a:t>
            </a:r>
            <a:endParaRPr lang="en-US" altLang="en-US" sz="1200" dirty="0" smtClean="0">
              <a:solidFill>
                <a:schemeClr val="tx1"/>
              </a:solidFill>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
              <a:defRPr/>
            </a:pPr>
            <a:r>
              <a:rPr lang="en-US" altLang="en-US" sz="1200" dirty="0" smtClean="0">
                <a:solidFill>
                  <a:schemeClr val="tx1"/>
                </a:solidFill>
                <a:latin typeface="Segoe UI" panose="020B0502040204020203" pitchFamily="34" charset="0"/>
                <a:cs typeface="Segoe UI" panose="020B0502040204020203" pitchFamily="34" charset="0"/>
              </a:rPr>
              <a:t>Tools Involved in Continuous Integration: Jenkins, Apache Maven, Apache Tomcat, </a:t>
            </a:r>
            <a:r>
              <a:rPr lang="en-US" altLang="en-US" sz="1200" dirty="0" err="1" smtClean="0">
                <a:solidFill>
                  <a:schemeClr val="tx1"/>
                </a:solidFill>
                <a:latin typeface="Segoe UI" panose="020B0502040204020203" pitchFamily="34" charset="0"/>
                <a:cs typeface="Segoe UI" panose="020B0502040204020203" pitchFamily="34" charset="0"/>
              </a:rPr>
              <a:t>Sonarqube</a:t>
            </a:r>
            <a:r>
              <a:rPr lang="en-US" altLang="en-US" sz="1200" dirty="0" smtClean="0">
                <a:solidFill>
                  <a:schemeClr val="tx1"/>
                </a:solidFill>
                <a:latin typeface="Segoe UI" panose="020B0502040204020203" pitchFamily="34" charset="0"/>
                <a:cs typeface="Segoe UI" panose="020B0502040204020203" pitchFamily="34" charset="0"/>
              </a:rPr>
              <a:t>, </a:t>
            </a:r>
            <a:r>
              <a:rPr lang="en-US" altLang="en-US" sz="1200" dirty="0" err="1" smtClean="0">
                <a:solidFill>
                  <a:schemeClr val="tx1"/>
                </a:solidFill>
                <a:latin typeface="Segoe UI" panose="020B0502040204020203" pitchFamily="34" charset="0"/>
                <a:cs typeface="Segoe UI" panose="020B0502040204020203" pitchFamily="34" charset="0"/>
              </a:rPr>
              <a:t>Nexux</a:t>
            </a:r>
            <a:r>
              <a:rPr lang="en-US" altLang="en-US" sz="1200" dirty="0" smtClean="0">
                <a:solidFill>
                  <a:schemeClr val="tx1"/>
                </a:solidFill>
                <a:latin typeface="Segoe UI" panose="020B0502040204020203" pitchFamily="34" charset="0"/>
                <a:cs typeface="Segoe UI" panose="020B0502040204020203" pitchFamily="34" charset="0"/>
              </a:rPr>
              <a:t>/</a:t>
            </a:r>
            <a:r>
              <a:rPr lang="en-US" altLang="en-US" sz="1200" dirty="0" err="1" smtClean="0">
                <a:solidFill>
                  <a:schemeClr val="tx1"/>
                </a:solidFill>
                <a:latin typeface="Segoe UI" panose="020B0502040204020203" pitchFamily="34" charset="0"/>
                <a:cs typeface="Segoe UI" panose="020B0502040204020203" pitchFamily="34" charset="0"/>
              </a:rPr>
              <a:t>Jfrog</a:t>
            </a:r>
            <a:r>
              <a:rPr lang="en-US" altLang="en-US" sz="1200" dirty="0" smtClean="0">
                <a:solidFill>
                  <a:schemeClr val="tx1"/>
                </a:solidFill>
                <a:latin typeface="Segoe UI" panose="020B0502040204020203" pitchFamily="34" charset="0"/>
                <a:cs typeface="Segoe UI" panose="020B0502040204020203" pitchFamily="34" charset="0"/>
              </a:rPr>
              <a:t>, etc.</a:t>
            </a:r>
          </a:p>
          <a:p>
            <a:pPr eaLnBrk="1" fontAlgn="auto" hangingPunct="1">
              <a:spcAft>
                <a:spcPts val="0"/>
              </a:spcAft>
              <a:buFont typeface="Wingdings" panose="05000000000000000000" pitchFamily="2" charset="2"/>
              <a:buChar char="§"/>
              <a:defRPr/>
            </a:pPr>
            <a:r>
              <a:rPr lang="en-US" altLang="en-US" sz="1200" dirty="0">
                <a:solidFill>
                  <a:schemeClr val="tx1"/>
                </a:solidFill>
                <a:latin typeface="Segoe UI" panose="020B0502040204020203" pitchFamily="34" charset="0"/>
                <a:cs typeface="Segoe UI" panose="020B0502040204020203" pitchFamily="34" charset="0"/>
              </a:rPr>
              <a:t>Jenkins is a popular tool used in this phase. Whenever there is a change in the </a:t>
            </a:r>
            <a:r>
              <a:rPr lang="en-US" altLang="en-US" sz="1200" dirty="0" err="1">
                <a:solidFill>
                  <a:schemeClr val="tx1"/>
                </a:solidFill>
                <a:latin typeface="Segoe UI" panose="020B0502040204020203" pitchFamily="34" charset="0"/>
                <a:cs typeface="Segoe UI" panose="020B0502040204020203" pitchFamily="34" charset="0"/>
              </a:rPr>
              <a:t>Git</a:t>
            </a:r>
            <a:r>
              <a:rPr lang="en-US" altLang="en-US" sz="1200" dirty="0">
                <a:solidFill>
                  <a:schemeClr val="tx1"/>
                </a:solidFill>
                <a:latin typeface="Segoe UI" panose="020B0502040204020203" pitchFamily="34" charset="0"/>
                <a:cs typeface="Segoe UI" panose="020B0502040204020203" pitchFamily="34" charset="0"/>
              </a:rPr>
              <a:t> repository, then Jenkins fetches the updated code and prepares a build of that code, which is an executable file in the form of war or jar. Then this build is forwarded to the test server or the production server.</a:t>
            </a:r>
          </a:p>
          <a:p>
            <a:pPr marL="0" indent="0" eaLnBrk="1" fontAlgn="auto" hangingPunct="1">
              <a:spcAft>
                <a:spcPts val="0"/>
              </a:spcAft>
              <a:buNone/>
              <a:defRPr/>
            </a:pPr>
            <a:endParaRPr lang="en-US" altLang="en-US" sz="1200" dirty="0" smtClean="0">
              <a:solidFill>
                <a:schemeClr val="tx1"/>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99FB459B-A6C3-4486-BFAB-83AD203313C1}"/>
              </a:ext>
            </a:extLst>
          </p:cNvPr>
          <p:cNvSpPr/>
          <p:nvPr/>
        </p:nvSpPr>
        <p:spPr>
          <a:xfrm>
            <a:off x="1143000" y="1045465"/>
            <a:ext cx="2632644"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 Lifecycle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6" name="Picture 15">
            <a:extLst>
              <a:ext uri="{FF2B5EF4-FFF2-40B4-BE49-F238E27FC236}">
                <a16:creationId xmlns:a16="http://schemas.microsoft.com/office/drawing/2014/main" xmlns=""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xmlns=""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9167267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 calcmode="lin" valueType="num">
                                      <p:cBhvr additive="base">
                                        <p:cTn id="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anim calcmode="lin" valueType="num">
                                      <p:cBhvr additive="base">
                                        <p:cTn id="1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anim calcmode="lin" valueType="num">
                                      <p:cBhvr additive="base">
                                        <p:cTn id="1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anim calcmode="lin" valueType="num">
                                      <p:cBhvr additive="base">
                                        <p:cTn id="25"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 calcmode="lin" valueType="num">
                                      <p:cBhvr additive="base">
                                        <p:cTn id="3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9</a:t>
            </a:fld>
            <a:endParaRPr lang="th-TH" altLang="en-US">
              <a:latin typeface="Verdana" panose="020B0604030504040204" pitchFamily="34" charset="0"/>
              <a:ea typeface="Angsana New" panose="02020603050405020304" pitchFamily="18" charset="-34"/>
            </a:endParaRPr>
          </a:p>
        </p:txBody>
      </p:sp>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idx="4294967295"/>
          </p:nvPr>
        </p:nvSpPr>
        <p:spPr>
          <a:xfrm>
            <a:off x="1830388"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pic>
        <p:nvPicPr>
          <p:cNvPr id="12" name="Picture 11">
            <a:extLst>
              <a:ext uri="{FF2B5EF4-FFF2-40B4-BE49-F238E27FC236}">
                <a16:creationId xmlns:a16="http://schemas.microsoft.com/office/drawing/2014/main" xmlns="" id="{4AF7FF21-680C-486D-90CC-938C01CB9B29}"/>
              </a:ext>
            </a:extLst>
          </p:cNvPr>
          <p:cNvPicPr>
            <a:picLocks noChangeAspect="1"/>
          </p:cNvPicPr>
          <p:nvPr/>
        </p:nvPicPr>
        <p:blipFill>
          <a:blip r:embed="rId2"/>
          <a:stretch>
            <a:fillRect/>
          </a:stretch>
        </p:blipFill>
        <p:spPr>
          <a:xfrm>
            <a:off x="304800" y="431821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Rectangle 12">
            <a:extLst>
              <a:ext uri="{FF2B5EF4-FFF2-40B4-BE49-F238E27FC236}">
                <a16:creationId xmlns:a16="http://schemas.microsoft.com/office/drawing/2014/main" xmlns="" id="{D11E74BA-C33E-4D1A-8BF4-72E94582D785}"/>
              </a:ext>
            </a:extLst>
          </p:cNvPr>
          <p:cNvSpPr/>
          <p:nvPr/>
        </p:nvSpPr>
        <p:spPr>
          <a:xfrm>
            <a:off x="990600" y="0"/>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DevOps</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3"/>
          <a:stretch>
            <a:fillRect/>
          </a:stretch>
        </p:blipFill>
        <p:spPr>
          <a:xfrm>
            <a:off x="-4262438" y="-1357313"/>
            <a:ext cx="17668875" cy="7858125"/>
          </a:xfrm>
          <a:prstGeom prst="rect">
            <a:avLst/>
          </a:prstGeom>
        </p:spPr>
      </p:pic>
    </p:spTree>
    <p:extLst>
      <p:ext uri="{BB962C8B-B14F-4D97-AF65-F5344CB8AC3E}">
        <p14:creationId xmlns:p14="http://schemas.microsoft.com/office/powerpoint/2010/main" val="3934449463"/>
      </p:ext>
    </p:extLst>
  </p:cSld>
  <p:clrMapOvr>
    <a:masterClrMapping/>
  </p:clrMapOvr>
  <p:transition spd="slow">
    <p:split orient="vert"/>
  </p:transition>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themeOverride>
</file>

<file path=docProps/app.xml><?xml version="1.0" encoding="utf-8"?>
<Properties xmlns="http://schemas.openxmlformats.org/officeDocument/2006/extended-properties" xmlns:vt="http://schemas.openxmlformats.org/officeDocument/2006/docPropsVTypes">
  <Template>Badge</Template>
  <TotalTime>8392</TotalTime>
  <Words>1595</Words>
  <Application>Microsoft Office PowerPoint</Application>
  <PresentationFormat>On-screen Show (16:9)</PresentationFormat>
  <Paragraphs>241</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Angsana New</vt:lpstr>
      <vt:lpstr>Arial</vt:lpstr>
      <vt:lpstr>Cordia New</vt:lpstr>
      <vt:lpstr>Gill Sans MT</vt:lpstr>
      <vt:lpstr>Impact</vt:lpstr>
      <vt:lpstr>Segoe UI</vt:lpstr>
      <vt:lpstr>Verdana</vt:lpstr>
      <vt:lpstr>Wingdings</vt:lpstr>
      <vt:lpstr>Badge</vt:lpstr>
      <vt:lpstr>     </vt:lpstr>
      <vt:lpstr>PowerPoint Presentation</vt:lpstr>
      <vt:lpstr>     </vt:lpstr>
      <vt:lpstr>     </vt:lpstr>
      <vt:lpstr>     </vt:lpstr>
      <vt:lpstr>     </vt:lpstr>
      <vt:lpstr>PowerPoint Presentation</vt:lpstr>
      <vt:lpstr>     </vt:lpstr>
      <vt:lpstr>     </vt:lpstr>
      <vt:lpstr>PowerPoint Presentation</vt:lpstr>
      <vt:lpstr>     </vt:lpstr>
      <vt:lpstr>     </vt:lpstr>
      <vt:lpstr>PowerPoint Presentation</vt:lpstr>
      <vt:lpstr>     </vt:lpstr>
      <vt:lpstr>     </vt:lpstr>
      <vt:lpstr>     </vt:lpstr>
      <vt:lpstr>PowerPoint Presentation</vt:lpstr>
      <vt:lpstr>     </vt:lpstr>
      <vt:lpstr>     </vt:lpstr>
      <vt:lpstr>PowerPoint Presentation</vt:lpstr>
      <vt:lpstr>     </vt:lpstr>
      <vt:lpstr>     </vt:lpstr>
      <vt:lpstr>     </vt:lpstr>
      <vt:lpstr>     </vt:lpstr>
      <vt:lpstr>PowerPoint Presentation</vt:lpstr>
      <vt:lpstr>PowerPoint Presentation</vt:lpstr>
      <vt:lpstr>     </vt:lpstr>
      <vt:lpstr>     </vt:lpstr>
      <vt:lpstr>     </vt:lpstr>
      <vt:lpstr>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Booting Procedure</dc:title>
  <dc:creator>s</dc:creator>
  <cp:lastModifiedBy>shikhar</cp:lastModifiedBy>
  <cp:revision>924</cp:revision>
  <dcterms:created xsi:type="dcterms:W3CDTF">2006-08-03T05:00:17Z</dcterms:created>
  <dcterms:modified xsi:type="dcterms:W3CDTF">2022-04-15T16:34:57Z</dcterms:modified>
</cp:coreProperties>
</file>