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9" r:id="rId2"/>
    <p:sldId id="257" r:id="rId3"/>
    <p:sldId id="262" r:id="rId4"/>
    <p:sldId id="266" r:id="rId5"/>
    <p:sldId id="258" r:id="rId6"/>
    <p:sldId id="265" r:id="rId7"/>
    <p:sldId id="268" r:id="rId8"/>
    <p:sldId id="259" r:id="rId9"/>
    <p:sldId id="267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5C8DE8-0178-4DD0-AC58-107A7021012D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E7501D-F74E-42B7-B7C4-F1407F68006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4777-A57B-46DD-9AB0-AE01A83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270892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IN" sz="7200" dirty="0"/>
              <a:t>DROWSINESS DETECTION</a:t>
            </a:r>
          </a:p>
        </p:txBody>
      </p:sp>
    </p:spTree>
    <p:extLst>
      <p:ext uri="{BB962C8B-B14F-4D97-AF65-F5344CB8AC3E}">
        <p14:creationId xmlns:p14="http://schemas.microsoft.com/office/powerpoint/2010/main" val="11897548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r>
              <a:rPr lang="en-IN" sz="3600" dirty="0"/>
              <a:t>If you notice the warning signs of drowsy driving, pull over to a safe place and take a </a:t>
            </a:r>
          </a:p>
          <a:p>
            <a:pPr marL="0" indent="0" algn="ctr">
              <a:buNone/>
            </a:pPr>
            <a:r>
              <a:rPr lang="en-IN" sz="3600" b="1" i="1" dirty="0"/>
              <a:t>       15-20 minute nap or change drivers</a:t>
            </a:r>
            <a:r>
              <a:rPr lang="en-IN" sz="3600" dirty="0"/>
              <a:t>.</a:t>
            </a:r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04638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b="1" dirty="0"/>
          </a:p>
          <a:p>
            <a:pPr marL="0" indent="0" algn="ctr">
              <a:buNone/>
            </a:pPr>
            <a:r>
              <a:rPr lang="en-IN" sz="4800" b="1" i="1" dirty="0"/>
              <a:t>Drowsy driving</a:t>
            </a:r>
          </a:p>
          <a:p>
            <a:pPr marL="0" indent="0" algn="ctr">
              <a:buNone/>
            </a:pPr>
            <a:r>
              <a:rPr lang="en-IN" sz="4800" b="1" i="1" dirty="0"/>
              <a:t> </a:t>
            </a:r>
            <a:r>
              <a:rPr lang="en-IN" sz="4800" i="1" dirty="0"/>
              <a:t>= </a:t>
            </a:r>
          </a:p>
          <a:p>
            <a:pPr marL="0" indent="0" algn="ctr">
              <a:buNone/>
            </a:pPr>
            <a:r>
              <a:rPr lang="en-IN" sz="4800" b="1" i="1" dirty="0"/>
              <a:t>driving</a:t>
            </a:r>
            <a:r>
              <a:rPr lang="en-IN" sz="4800" i="1" dirty="0"/>
              <a:t> + </a:t>
            </a:r>
            <a:r>
              <a:rPr lang="en-IN" sz="4800" b="1" i="1" dirty="0"/>
              <a:t>sleepiness/fatigue</a:t>
            </a:r>
            <a:r>
              <a:rPr lang="en-IN" sz="4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3931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cademy" pitchFamily="2" charset="0"/>
              </a:rPr>
              <a:t>Use Case</a:t>
            </a:r>
            <a:endParaRPr lang="en-IN" sz="5400" b="1" dirty="0">
              <a:latin typeface="Academy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 in 25 adult drivers fall asleep while driving.</a:t>
            </a:r>
          </a:p>
          <a:p>
            <a:r>
              <a:rPr lang="en-US" dirty="0"/>
              <a:t>TNHTSA </a:t>
            </a:r>
            <a:r>
              <a:rPr lang="en-IN" dirty="0"/>
              <a:t>estimates that drowsy driving was responsible for </a:t>
            </a:r>
          </a:p>
          <a:p>
            <a:pPr lvl="1"/>
            <a:r>
              <a:rPr lang="en-IN" dirty="0"/>
              <a:t>72,000 crashes, </a:t>
            </a:r>
          </a:p>
          <a:p>
            <a:pPr lvl="1"/>
            <a:r>
              <a:rPr lang="en-IN" dirty="0"/>
              <a:t>44,000 injuries, and </a:t>
            </a:r>
          </a:p>
          <a:p>
            <a:pPr lvl="1"/>
            <a:r>
              <a:rPr lang="en-IN" dirty="0"/>
              <a:t>800 deaths (approx. every year)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306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cademy" pitchFamily="2" charset="0"/>
              </a:rPr>
              <a:t>ARCHITECTURE</a:t>
            </a:r>
            <a:endParaRPr lang="en-IN" sz="6000" b="1" dirty="0">
              <a:latin typeface="Academ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6299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1" t="11095" r="15693" b="21373"/>
          <a:stretch/>
        </p:blipFill>
        <p:spPr bwMode="auto">
          <a:xfrm>
            <a:off x="1331640" y="373152"/>
            <a:ext cx="7515906" cy="617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9996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625" y="260648"/>
            <a:ext cx="720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Setup a camera connected to our laptop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87361" y="629980"/>
            <a:ext cx="0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23928" y="1422068"/>
            <a:ext cx="0" cy="50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152" y="4726575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Sounds an alarm to wake up the driver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21" y="1052736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Monitors our face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65232" y="1449434"/>
            <a:ext cx="0" cy="463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032" y="1912487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Extracts the eye regions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177038" y="1447801"/>
            <a:ext cx="216024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 found</a:t>
            </a:r>
            <a:endParaRPr lang="en-IN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7121" y="1922723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not found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>
            <a:off x="1619672" y="2107389"/>
            <a:ext cx="7074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619672" y="1237402"/>
            <a:ext cx="0" cy="859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1"/>
          </p:cNvCxnSpPr>
          <p:nvPr/>
        </p:nvCxnSpPr>
        <p:spPr>
          <a:xfrm flipV="1">
            <a:off x="1619672" y="1237402"/>
            <a:ext cx="192404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62522" y="2852936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Computes the eye aspect ratio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20" idx="2"/>
            <a:endCxn id="34" idx="0"/>
          </p:cNvCxnSpPr>
          <p:nvPr/>
        </p:nvCxnSpPr>
        <p:spPr>
          <a:xfrm>
            <a:off x="5940152" y="2558818"/>
            <a:ext cx="2490" cy="294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2642" y="3786126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found close for a sufficiently long time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61477" y="3487943"/>
            <a:ext cx="2490" cy="294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60232" y="4432457"/>
            <a:ext cx="2490" cy="294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63888" y="3786126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not </a:t>
            </a:r>
            <a:endParaRPr lang="en-IN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174548" y="3516850"/>
            <a:ext cx="2490" cy="294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067944" y="3176101"/>
            <a:ext cx="0" cy="634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27120" y="3180391"/>
            <a:ext cx="25329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327121" y="5049740"/>
            <a:ext cx="3615522" cy="3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65309" y="5080518"/>
            <a:ext cx="180527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Again starts the process</a:t>
            </a:r>
            <a:endParaRPr lang="en-IN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41645" y="3176100"/>
            <a:ext cx="0" cy="1899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650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Data Science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650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Academy" pitchFamily="2" charset="0"/>
              </a:rPr>
              <a:t>DATA ANALYSIS</a:t>
            </a:r>
            <a:endParaRPr lang="en-IN" sz="5400" b="1" i="1" dirty="0">
              <a:latin typeface="Academ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1625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1598" r="5587" b="258"/>
          <a:stretch/>
        </p:blipFill>
        <p:spPr bwMode="auto">
          <a:xfrm>
            <a:off x="1049552" y="168295"/>
            <a:ext cx="4884656" cy="32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t="5109" r="2034" b="3106"/>
          <a:stretch/>
        </p:blipFill>
        <p:spPr bwMode="auto">
          <a:xfrm>
            <a:off x="3995936" y="3474231"/>
            <a:ext cx="4954138" cy="301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4451" y="1340768"/>
            <a:ext cx="271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Overall Crashes v/s Year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91942" y="4560851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Overall Crashes v/s Drowsiness</a:t>
            </a:r>
            <a:endParaRPr lang="en-IN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9552" y="5268737"/>
            <a:ext cx="28083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066502" y="1804239"/>
            <a:ext cx="273630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626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135</Words>
  <Application>Microsoft Office PowerPoint</Application>
  <PresentationFormat>On-screen Show (4:3)</PresentationFormat>
  <Paragraphs>33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Academy</vt:lpstr>
      <vt:lpstr>Gill Sans MT</vt:lpstr>
      <vt:lpstr>Verdana</vt:lpstr>
      <vt:lpstr>Wingdings 2</vt:lpstr>
      <vt:lpstr>Solstice</vt:lpstr>
      <vt:lpstr>DROWSINESS DETECTION</vt:lpstr>
      <vt:lpstr>PowerPoint Presentation</vt:lpstr>
      <vt:lpstr>Use Case</vt:lpstr>
      <vt:lpstr>ARCHITECTURE</vt:lpstr>
      <vt:lpstr>PowerPoint Presentation</vt:lpstr>
      <vt:lpstr>PowerPoint Presentation</vt:lpstr>
      <vt:lpstr>Technologies Used:</vt:lpstr>
      <vt:lpstr>DATA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royal mehta</cp:lastModifiedBy>
  <cp:revision>17</cp:revision>
  <dcterms:created xsi:type="dcterms:W3CDTF">2018-07-14T10:11:32Z</dcterms:created>
  <dcterms:modified xsi:type="dcterms:W3CDTF">2018-07-15T10:59:23Z</dcterms:modified>
</cp:coreProperties>
</file>