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dharshan" userId="3bff794793b3e162" providerId="LiveId" clId="{7F039F4E-BECE-4995-AD9C-22DE4BCA5650}"/>
    <pc:docChg chg="undo custSel addSld delSld modSld sldOrd">
      <pc:chgData name="Sai Sudharshan" userId="3bff794793b3e162" providerId="LiveId" clId="{7F039F4E-BECE-4995-AD9C-22DE4BCA5650}" dt="2022-10-01T05:07:14.643" v="227" actId="22"/>
      <pc:docMkLst>
        <pc:docMk/>
      </pc:docMkLst>
      <pc:sldChg chg="addSp delSp modSp mod">
        <pc:chgData name="Sai Sudharshan" userId="3bff794793b3e162" providerId="LiveId" clId="{7F039F4E-BECE-4995-AD9C-22DE4BCA5650}" dt="2022-10-01T05:07:14.643" v="227" actId="22"/>
        <pc:sldMkLst>
          <pc:docMk/>
          <pc:sldMk cId="856699486" sldId="256"/>
        </pc:sldMkLst>
        <pc:spChg chg="mod">
          <ac:chgData name="Sai Sudharshan" userId="3bff794793b3e162" providerId="LiveId" clId="{7F039F4E-BECE-4995-AD9C-22DE4BCA5650}" dt="2022-10-01T05:05:07.783" v="223" actId="20577"/>
          <ac:spMkLst>
            <pc:docMk/>
            <pc:sldMk cId="856699486" sldId="256"/>
            <ac:spMk id="3" creationId="{CBC177C6-2C3B-A676-4589-8DAF0AC92799}"/>
          </ac:spMkLst>
        </pc:spChg>
        <pc:picChg chg="add del">
          <ac:chgData name="Sai Sudharshan" userId="3bff794793b3e162" providerId="LiveId" clId="{7F039F4E-BECE-4995-AD9C-22DE4BCA5650}" dt="2022-10-01T05:07:14.643" v="227" actId="22"/>
          <ac:picMkLst>
            <pc:docMk/>
            <pc:sldMk cId="856699486" sldId="256"/>
            <ac:picMk id="5" creationId="{ECF5D9DB-F7FE-1631-C361-C7593641128D}"/>
          </ac:picMkLst>
        </pc:picChg>
      </pc:sldChg>
      <pc:sldChg chg="modSp new del mod ord">
        <pc:chgData name="Sai Sudharshan" userId="3bff794793b3e162" providerId="LiveId" clId="{7F039F4E-BECE-4995-AD9C-22DE4BCA5650}" dt="2022-10-01T04:47:37.089" v="52" actId="47"/>
        <pc:sldMkLst>
          <pc:docMk/>
          <pc:sldMk cId="660029237" sldId="262"/>
        </pc:sldMkLst>
        <pc:spChg chg="mod">
          <ac:chgData name="Sai Sudharshan" userId="3bff794793b3e162" providerId="LiveId" clId="{7F039F4E-BECE-4995-AD9C-22DE4BCA5650}" dt="2022-10-01T04:47:13.186" v="50" actId="20577"/>
          <ac:spMkLst>
            <pc:docMk/>
            <pc:sldMk cId="660029237" sldId="262"/>
            <ac:spMk id="2" creationId="{71AD7C48-01B2-D7DD-42F9-188C064AC263}"/>
          </ac:spMkLst>
        </pc:spChg>
      </pc:sldChg>
      <pc:sldChg chg="modSp new mod">
        <pc:chgData name="Sai Sudharshan" userId="3bff794793b3e162" providerId="LiveId" clId="{7F039F4E-BECE-4995-AD9C-22DE4BCA5650}" dt="2022-10-01T04:49:00.854" v="106" actId="207"/>
        <pc:sldMkLst>
          <pc:docMk/>
          <pc:sldMk cId="601565278" sldId="263"/>
        </pc:sldMkLst>
        <pc:spChg chg="mod">
          <ac:chgData name="Sai Sudharshan" userId="3bff794793b3e162" providerId="LiveId" clId="{7F039F4E-BECE-4995-AD9C-22DE4BCA5650}" dt="2022-10-01T04:49:00.854" v="106" actId="207"/>
          <ac:spMkLst>
            <pc:docMk/>
            <pc:sldMk cId="601565278" sldId="263"/>
            <ac:spMk id="2" creationId="{6D7FE220-FBDD-2C3A-EA86-EF3CA135C2CE}"/>
          </ac:spMkLst>
        </pc:spChg>
      </pc:sldChg>
      <pc:sldChg chg="new del">
        <pc:chgData name="Sai Sudharshan" userId="3bff794793b3e162" providerId="LiveId" clId="{7F039F4E-BECE-4995-AD9C-22DE4BCA5650}" dt="2022-10-01T04:57:39.368" v="108" actId="47"/>
        <pc:sldMkLst>
          <pc:docMk/>
          <pc:sldMk cId="603696615" sldId="264"/>
        </pc:sldMkLst>
      </pc:sldChg>
      <pc:sldChg chg="addSp modSp new mod ord">
        <pc:chgData name="Sai Sudharshan" userId="3bff794793b3e162" providerId="LiveId" clId="{7F039F4E-BECE-4995-AD9C-22DE4BCA5650}" dt="2022-10-01T05:06:53.989" v="225"/>
        <pc:sldMkLst>
          <pc:docMk/>
          <pc:sldMk cId="2156349479" sldId="264"/>
        </pc:sldMkLst>
        <pc:spChg chg="mod">
          <ac:chgData name="Sai Sudharshan" userId="3bff794793b3e162" providerId="LiveId" clId="{7F039F4E-BECE-4995-AD9C-22DE4BCA5650}" dt="2022-10-01T05:03:22.109" v="135"/>
          <ac:spMkLst>
            <pc:docMk/>
            <pc:sldMk cId="2156349479" sldId="264"/>
            <ac:spMk id="2" creationId="{A675ED1B-384E-FE91-2AC1-F055B43E29CA}"/>
          </ac:spMkLst>
        </pc:spChg>
        <pc:picChg chg="add mod">
          <ac:chgData name="Sai Sudharshan" userId="3bff794793b3e162" providerId="LiveId" clId="{7F039F4E-BECE-4995-AD9C-22DE4BCA5650}" dt="2022-10-01T05:03:27.691" v="136" actId="1076"/>
          <ac:picMkLst>
            <pc:docMk/>
            <pc:sldMk cId="2156349479" sldId="264"/>
            <ac:picMk id="4" creationId="{588FEDDD-7430-378A-EA1B-919573AEE7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E220-FBDD-2C3A-EA86-EF3CA135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0" y="1389483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Name    ;</a:t>
            </a:r>
            <a:r>
              <a:rPr lang="en-IN" dirty="0" err="1">
                <a:solidFill>
                  <a:srgbClr val="002060"/>
                </a:solidFill>
              </a:rPr>
              <a:t>p.sai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sudharshan</a:t>
            </a:r>
            <a:br>
              <a:rPr lang="en-IN" dirty="0"/>
            </a:br>
            <a:r>
              <a:rPr lang="en-IN" dirty="0">
                <a:solidFill>
                  <a:srgbClr val="C00000"/>
                </a:solidFill>
              </a:rPr>
              <a:t>reg no ;</a:t>
            </a:r>
            <a:r>
              <a:rPr lang="en-IN" dirty="0">
                <a:solidFill>
                  <a:srgbClr val="002060"/>
                </a:solidFill>
              </a:rPr>
              <a:t>192110137</a:t>
            </a:r>
          </a:p>
        </p:txBody>
      </p:sp>
    </p:spTree>
    <p:extLst>
      <p:ext uri="{BB962C8B-B14F-4D97-AF65-F5344CB8AC3E}">
        <p14:creationId xmlns:p14="http://schemas.microsoft.com/office/powerpoint/2010/main" val="6015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99F9-39E6-D7F4-D2E3-54E61923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2328" y="-92364"/>
            <a:ext cx="6326908" cy="174567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177C6-2C3B-A676-4589-8DAF0AC9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64659"/>
            <a:ext cx="8791575" cy="4814047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  </a:t>
            </a:r>
            <a: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AIM;</a:t>
            </a:r>
            <a:r>
              <a:rPr lang="en-IN" sz="3200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to analyse e-commerce application 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</a:rPr>
              <a:t>foR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e </a:t>
            </a:r>
            <a:r>
              <a:rPr lang="en-IN" sz="2400">
                <a:solidFill>
                  <a:schemeClr val="tx1">
                    <a:lumMod val="95000"/>
                  </a:schemeClr>
                </a:solidFill>
              </a:rPr>
              <a:t>–tourism.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I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SENARIO;</a:t>
            </a:r>
          </a:p>
          <a:p>
            <a:r>
              <a:rPr lang="en-IN" sz="2400" dirty="0">
                <a:solidFill>
                  <a:schemeClr val="tx1"/>
                </a:solidFill>
              </a:rPr>
              <a:t>&gt;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Travel Technology or commonly called as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tourisM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           generation technology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This is very similar to the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digital tourism or e-tourism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 (electronic tourism).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Tourism is the fastest growing industry with a huge potential to generate employment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E-Tourism is the digitization of all the processes and value chains in the tourism, travel, hospitality and catering.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44AD-74D4-67AD-9405-B3F14187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2545976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test cases;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665B-3AD4-3D1B-08EC-E8F11975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4730"/>
            <a:ext cx="9905999" cy="43568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The list of different functions are provided below: </a:t>
            </a:r>
          </a:p>
          <a:p>
            <a:pPr marL="0" indent="0">
              <a:buNone/>
            </a:pPr>
            <a:r>
              <a:rPr lang="en-US" dirty="0"/>
              <a:t>• Management support </a:t>
            </a:r>
          </a:p>
          <a:p>
            <a:pPr marL="0" indent="0">
              <a:buNone/>
            </a:pPr>
            <a:r>
              <a:rPr lang="en-US" dirty="0"/>
              <a:t>• Competition analysis </a:t>
            </a:r>
          </a:p>
          <a:p>
            <a:pPr marL="0" indent="0">
              <a:buNone/>
            </a:pPr>
            <a:r>
              <a:rPr lang="en-US" dirty="0"/>
              <a:t>. Financial planning and control </a:t>
            </a:r>
          </a:p>
          <a:p>
            <a:pPr marL="0" indent="0">
              <a:buNone/>
            </a:pPr>
            <a:r>
              <a:rPr lang="en-US" dirty="0"/>
              <a:t>• Accounting and finance • Marketing research </a:t>
            </a:r>
          </a:p>
          <a:p>
            <a:pPr marL="0" indent="0">
              <a:buNone/>
            </a:pPr>
            <a:r>
              <a:rPr lang="en-US" dirty="0"/>
              <a:t>• Marketing strategy &amp; implementation </a:t>
            </a:r>
          </a:p>
          <a:p>
            <a:pPr marL="0" indent="0">
              <a:buNone/>
            </a:pPr>
            <a:r>
              <a:rPr lang="en-US" dirty="0"/>
              <a:t>. Middle term planning &amp; feedback•</a:t>
            </a:r>
          </a:p>
          <a:p>
            <a:pPr marL="0" indent="0">
              <a:buNone/>
            </a:pPr>
            <a:r>
              <a:rPr lang="en-US" dirty="0"/>
              <a:t>• Operational control management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04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ED1B-384E-FE91-2AC1-F055B43E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places;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EDDD-7430-378A-EA1B-919573AE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08" y="2097088"/>
            <a:ext cx="5726907" cy="40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3962-BCFC-58E4-DA2E-3247002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test cases;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FB1C-DE00-164F-C599-C67D786D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612"/>
            <a:ext cx="9905999" cy="523538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Lato" panose="020F0502020204030203" pitchFamily="34" charset="0"/>
              </a:rPr>
              <a:t>The technology in the tourism industry is an important one and has successfully delivered away far-flung locations very close.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Overall the IT application, software, mobile apps, and other technologies have helped in making the tourism industry fast and progressive!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The technology could make smooth routes work currently, humans use innovation to make plans for his or her journey, which makes it gradually nice and simple.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The technology could make smooth routes work currently, humans use innovation to make plans for his or her journey, which makes it gradually nice and simple.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38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BDE1-E2C9-7887-5B8A-E66CC982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test cases;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02C0-ECDE-45C3-25F8-7AE004C9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376"/>
            <a:ext cx="9905999" cy="430310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The flood of improvement and industrialization has infected our environment.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Let’s take a case wherein the exhaust of machines and motors have an effect on air fine and harm the ozone layer.</a:t>
            </a:r>
          </a:p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Furthermore, technology moreover brings about monetary problems in households considering the maximum of the technology is high priced just like computers.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Lato" panose="020F0502020204030203" pitchFamily="34" charset="0"/>
              </a:rPr>
              <a:t>the visitors who've bodily remote from the sender and growth availability and receptiveness in an organization.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11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5E29-50E8-0CC4-CD68-16AABF5F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7" y="1030940"/>
            <a:ext cx="9756493" cy="1218545"/>
          </a:xfrm>
        </p:spPr>
        <p:txBody>
          <a:bodyPr/>
          <a:lstStyle/>
          <a:p>
            <a:r>
              <a:rPr lang="en-IN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Coclusion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F227-7F35-D4A9-737B-5B495673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853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effectLst/>
                <a:latin typeface="arial" panose="020B0604020202020204" pitchFamily="34" charset="0"/>
              </a:rPr>
              <a:t>we can say that 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tourism is a very productive activity both for the </a:t>
            </a:r>
            <a:r>
              <a:rPr lang="en-US" b="1" i="0" dirty="0">
                <a:effectLst/>
                <a:latin typeface="arial" panose="020B0604020202020204" pitchFamily="34" charset="0"/>
              </a:rPr>
              <a:t>tourist and the government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As they support each other simultaneously. Also, the government should consider improving the conditions of the country as more and more number of tourist visit their county.</a:t>
            </a:r>
            <a:r>
              <a:rPr lang="en-US" b="0" i="0" dirty="0">
                <a:effectLst/>
                <a:latin typeface="Minion Pro"/>
              </a:rPr>
              <a:t> </a:t>
            </a:r>
            <a:endParaRPr lang="en-US" dirty="0">
              <a:latin typeface="Minion Pro"/>
            </a:endParaRPr>
          </a:p>
          <a:p>
            <a:pPr algn="just"/>
            <a:r>
              <a:rPr lang="en-US" sz="2600" b="0" i="0" dirty="0">
                <a:effectLst/>
                <a:latin typeface="Minion Pro"/>
              </a:rPr>
              <a:t>Above all, tourism is one of the fastest-growing industry in the world that has changed the scenario of the world.</a:t>
            </a:r>
          </a:p>
          <a:p>
            <a:b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effectLst/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97695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88DBA-FA6B-6DEC-AB67-00CFFBC2C4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0950" y="918369"/>
            <a:ext cx="9690100" cy="5021262"/>
          </a:xfrm>
        </p:spPr>
      </p:pic>
    </p:spTree>
    <p:extLst>
      <p:ext uri="{BB962C8B-B14F-4D97-AF65-F5344CB8AC3E}">
        <p14:creationId xmlns:p14="http://schemas.microsoft.com/office/powerpoint/2010/main" val="37263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397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Lato</vt:lpstr>
      <vt:lpstr>Minion Pro</vt:lpstr>
      <vt:lpstr>Open Sans</vt:lpstr>
      <vt:lpstr>Tw Cen MT</vt:lpstr>
      <vt:lpstr>Wingdings</vt:lpstr>
      <vt:lpstr>Circuit</vt:lpstr>
      <vt:lpstr>Name    ;p.sai sudharshan reg no ;192110137</vt:lpstr>
      <vt:lpstr>E-TOURISM</vt:lpstr>
      <vt:lpstr>Functional test cases;</vt:lpstr>
      <vt:lpstr>Searching places;</vt:lpstr>
      <vt:lpstr>Positive test cases; </vt:lpstr>
      <vt:lpstr>Negative test cases;</vt:lpstr>
      <vt:lpstr>Coclusion;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E-TOURISM</dc:title>
  <dc:creator>Sai Sudharshan</dc:creator>
  <cp:lastModifiedBy>Sai Sudharshan</cp:lastModifiedBy>
  <cp:revision>1</cp:revision>
  <dcterms:created xsi:type="dcterms:W3CDTF">2022-10-01T02:56:47Z</dcterms:created>
  <dcterms:modified xsi:type="dcterms:W3CDTF">2022-10-01T05:07:18Z</dcterms:modified>
</cp:coreProperties>
</file>