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442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avendra K" userId="33e83220-6405-4fd6-9ff8-8bc3593ea1b7" providerId="ADAL" clId="{3E0B36D1-B71C-485F-BC5C-DE26605EABB7}"/>
    <pc:docChg chg="custSel modSld">
      <pc:chgData name="Raghavendra K" userId="33e83220-6405-4fd6-9ff8-8bc3593ea1b7" providerId="ADAL" clId="{3E0B36D1-B71C-485F-BC5C-DE26605EABB7}" dt="2024-09-03T07:20:02.427" v="91" actId="20577"/>
      <pc:docMkLst>
        <pc:docMk/>
      </pc:docMkLst>
      <pc:sldChg chg="modSp mod">
        <pc:chgData name="Raghavendra K" userId="33e83220-6405-4fd6-9ff8-8bc3593ea1b7" providerId="ADAL" clId="{3E0B36D1-B71C-485F-BC5C-DE26605EABB7}" dt="2024-09-03T07:20:02.427" v="91" actId="20577"/>
        <pc:sldMkLst>
          <pc:docMk/>
          <pc:sldMk cId="0" sldId="260"/>
        </pc:sldMkLst>
      </pc:sldChg>
    </pc:docChg>
  </pc:docChgLst>
  <pc:docChgLst>
    <pc:chgData name="Raghavendra K" userId="33e83220-6405-4fd6-9ff8-8bc3593ea1b7" providerId="ADAL" clId="{8A5785CB-577F-4B60-9AC0-BEE165E210B1}"/>
    <pc:docChg chg="modSld">
      <pc:chgData name="Raghavendra K" userId="33e83220-6405-4fd6-9ff8-8bc3593ea1b7" providerId="ADAL" clId="{8A5785CB-577F-4B60-9AC0-BEE165E210B1}" dt="2024-11-27T12:03:16.739" v="19" actId="20577"/>
      <pc:docMkLst>
        <pc:docMk/>
      </pc:docMkLst>
      <pc:sldChg chg="modSp mod">
        <pc:chgData name="Raghavendra K" userId="33e83220-6405-4fd6-9ff8-8bc3593ea1b7" providerId="ADAL" clId="{8A5785CB-577F-4B60-9AC0-BEE165E210B1}" dt="2024-11-27T12:03:16.739" v="19" actId="20577"/>
        <pc:sldMkLst>
          <pc:docMk/>
          <pc:sldMk cId="0" sldId="260"/>
        </pc:sldMkLst>
        <pc:spChg chg="mod">
          <ac:chgData name="Raghavendra K" userId="33e83220-6405-4fd6-9ff8-8bc3593ea1b7" providerId="ADAL" clId="{8A5785CB-577F-4B60-9AC0-BEE165E210B1}" dt="2024-11-27T12:03:02.027" v="11" actId="20577"/>
          <ac:spMkLst>
            <pc:docMk/>
            <pc:sldMk cId="0" sldId="260"/>
            <ac:spMk id="6" creationId="{00000000-0000-0000-0000-000000000000}"/>
          </ac:spMkLst>
        </pc:spChg>
        <pc:spChg chg="mod">
          <ac:chgData name="Raghavendra K" userId="33e83220-6405-4fd6-9ff8-8bc3593ea1b7" providerId="ADAL" clId="{8A5785CB-577F-4B60-9AC0-BEE165E210B1}" dt="2024-11-27T12:03:16.739" v="19" actId="20577"/>
          <ac:spMkLst>
            <pc:docMk/>
            <pc:sldMk cId="0" sldId="260"/>
            <ac:spMk id="7" creationId="{00000000-0000-0000-0000-000000000000}"/>
          </ac:spMkLst>
        </pc:spChg>
      </pc:sldChg>
    </pc:docChg>
  </pc:docChgLst>
  <pc:docChgLst>
    <pc:chgData name="Raghavendra K" userId="33e83220-6405-4fd6-9ff8-8bc3593ea1b7" providerId="ADAL" clId="{ABA22749-26CE-4BB8-A881-85C53E80DE60}"/>
    <pc:docChg chg="modSld">
      <pc:chgData name="Raghavendra K" userId="33e83220-6405-4fd6-9ff8-8bc3593ea1b7" providerId="ADAL" clId="{ABA22749-26CE-4BB8-A881-85C53E80DE60}" dt="2025-02-15T08:41:06.850" v="43" actId="20577"/>
      <pc:docMkLst>
        <pc:docMk/>
      </pc:docMkLst>
      <pc:sldChg chg="modSp mod">
        <pc:chgData name="Raghavendra K" userId="33e83220-6405-4fd6-9ff8-8bc3593ea1b7" providerId="ADAL" clId="{ABA22749-26CE-4BB8-A881-85C53E80DE60}" dt="2025-02-15T08:41:06.850" v="43" actId="20577"/>
        <pc:sldMkLst>
          <pc:docMk/>
          <pc:sldMk cId="0" sldId="260"/>
        </pc:sldMkLst>
        <pc:spChg chg="mod">
          <ac:chgData name="Raghavendra K" userId="33e83220-6405-4fd6-9ff8-8bc3593ea1b7" providerId="ADAL" clId="{ABA22749-26CE-4BB8-A881-85C53E80DE60}" dt="2025-02-15T08:41:06.850" v="43" actId="20577"/>
          <ac:spMkLst>
            <pc:docMk/>
            <pc:sldMk cId="0" sldId="260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NGA Program </a:t>
            </a:r>
            <a:r>
              <a:rPr lang="en-US" sz="28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DWS</a:t>
            </a:r>
            <a:endParaRPr lang="en-US" sz="2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6780319" cy="574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17th June &amp; 18</a:t>
            </a:r>
            <a:r>
              <a:rPr lang="en-US" sz="24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June  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- 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Here -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2809</TotalTime>
  <Words>40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HK Grotesk</vt:lpstr>
      <vt:lpstr>HK Grotesk Bold</vt:lpstr>
      <vt:lpstr>HK Grotesk Light</vt:lpstr>
      <vt:lpstr>HK Grotesk Light 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Raghavendra K</cp:lastModifiedBy>
  <cp:revision>11</cp:revision>
  <dcterms:created xsi:type="dcterms:W3CDTF">2024-05-04T13:11:57Z</dcterms:created>
  <dcterms:modified xsi:type="dcterms:W3CDTF">2025-06-16T12:54:23Z</dcterms:modified>
</cp:coreProperties>
</file>