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4424" r:id="rId3"/>
    <p:sldId id="4422" r:id="rId4"/>
    <p:sldId id="4425" r:id="rId5"/>
    <p:sldId id="4426" r:id="rId6"/>
    <p:sldId id="4427" r:id="rId7"/>
    <p:sldId id="4428" r:id="rId8"/>
    <p:sldId id="4429" r:id="rId9"/>
    <p:sldId id="4430" r:id="rId10"/>
    <p:sldId id="4431" r:id="rId11"/>
    <p:sldId id="443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294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avendra K" userId="33e83220-6405-4fd6-9ff8-8bc3593ea1b7" providerId="ADAL" clId="{3E0B36D1-B71C-485F-BC5C-DE26605EABB7}"/>
    <pc:docChg chg="custSel modSld">
      <pc:chgData name="Raghavendra K" userId="33e83220-6405-4fd6-9ff8-8bc3593ea1b7" providerId="ADAL" clId="{3E0B36D1-B71C-485F-BC5C-DE26605EABB7}" dt="2024-09-03T07:20:02.427" v="91" actId="20577"/>
      <pc:docMkLst>
        <pc:docMk/>
      </pc:docMkLst>
      <pc:sldChg chg="modSp mod">
        <pc:chgData name="Raghavendra K" userId="33e83220-6405-4fd6-9ff8-8bc3593ea1b7" providerId="ADAL" clId="{3E0B36D1-B71C-485F-BC5C-DE26605EABB7}" dt="2024-09-03T07:20:02.427" v="91" actId="20577"/>
        <pc:sldMkLst>
          <pc:docMk/>
          <pc:sldMk cId="0" sldId="260"/>
        </pc:sldMkLst>
      </pc:sldChg>
    </pc:docChg>
  </pc:docChgLst>
  <pc:docChgLst>
    <pc:chgData name="Raghavendra K" userId="33e83220-6405-4fd6-9ff8-8bc3593ea1b7" providerId="ADAL" clId="{8A5785CB-577F-4B60-9AC0-BEE165E210B1}"/>
    <pc:docChg chg="modSld">
      <pc:chgData name="Raghavendra K" userId="33e83220-6405-4fd6-9ff8-8bc3593ea1b7" providerId="ADAL" clId="{8A5785CB-577F-4B60-9AC0-BEE165E210B1}" dt="2024-11-27T12:03:16.739" v="19" actId="20577"/>
      <pc:docMkLst>
        <pc:docMk/>
      </pc:docMkLst>
      <pc:sldChg chg="modSp mod">
        <pc:chgData name="Raghavendra K" userId="33e83220-6405-4fd6-9ff8-8bc3593ea1b7" providerId="ADAL" clId="{8A5785CB-577F-4B60-9AC0-BEE165E210B1}" dt="2024-11-27T12:03:16.739" v="19" actId="20577"/>
        <pc:sldMkLst>
          <pc:docMk/>
          <pc:sldMk cId="0" sldId="260"/>
        </pc:sldMkLst>
        <pc:spChg chg="mod">
          <ac:chgData name="Raghavendra K" userId="33e83220-6405-4fd6-9ff8-8bc3593ea1b7" providerId="ADAL" clId="{8A5785CB-577F-4B60-9AC0-BEE165E210B1}" dt="2024-11-27T12:03:02.027" v="11" actId="20577"/>
          <ac:spMkLst>
            <pc:docMk/>
            <pc:sldMk cId="0" sldId="260"/>
            <ac:spMk id="6" creationId="{00000000-0000-0000-0000-000000000000}"/>
          </ac:spMkLst>
        </pc:spChg>
        <pc:spChg chg="mod">
          <ac:chgData name="Raghavendra K" userId="33e83220-6405-4fd6-9ff8-8bc3593ea1b7" providerId="ADAL" clId="{8A5785CB-577F-4B60-9AC0-BEE165E210B1}" dt="2024-11-27T12:03:16.739" v="19" actId="20577"/>
          <ac:spMkLst>
            <pc:docMk/>
            <pc:sldMk cId="0" sldId="260"/>
            <ac:spMk id="7" creationId="{00000000-0000-0000-0000-000000000000}"/>
          </ac:spMkLst>
        </pc:spChg>
      </pc:sldChg>
    </pc:docChg>
  </pc:docChgLst>
  <pc:docChgLst>
    <pc:chgData name="Raghavendra K" userId="33e83220-6405-4fd6-9ff8-8bc3593ea1b7" providerId="ADAL" clId="{ABA22749-26CE-4BB8-A881-85C53E80DE60}"/>
    <pc:docChg chg="modSld">
      <pc:chgData name="Raghavendra K" userId="33e83220-6405-4fd6-9ff8-8bc3593ea1b7" providerId="ADAL" clId="{ABA22749-26CE-4BB8-A881-85C53E80DE60}" dt="2025-02-15T08:41:06.850" v="43" actId="20577"/>
      <pc:docMkLst>
        <pc:docMk/>
      </pc:docMkLst>
      <pc:sldChg chg="modSp mod">
        <pc:chgData name="Raghavendra K" userId="33e83220-6405-4fd6-9ff8-8bc3593ea1b7" providerId="ADAL" clId="{ABA22749-26CE-4BB8-A881-85C53E80DE60}" dt="2025-02-15T08:41:06.850" v="43" actId="20577"/>
        <pc:sldMkLst>
          <pc:docMk/>
          <pc:sldMk cId="0" sldId="260"/>
        </pc:sldMkLst>
        <pc:spChg chg="mod">
          <ac:chgData name="Raghavendra K" userId="33e83220-6405-4fd6-9ff8-8bc3593ea1b7" providerId="ADAL" clId="{ABA22749-26CE-4BB8-A881-85C53E80DE60}" dt="2025-02-15T08:41:06.850" v="43" actId="20577"/>
          <ac:spMkLst>
            <pc:docMk/>
            <pc:sldMk cId="0" sldId="260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83ABB-A641-41B3-815B-0BF716117969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4667-E269-4945-B7C0-AD99F895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225B-E41B-77C0-1A23-7FE91583A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84B7F-BF54-53DE-5ED7-2CDED8A4B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18E42-7938-EBF6-0BBB-C03E9825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C66D-7C77-1BC2-E297-5581F607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71FE2-01D7-8CFA-F772-2A12DADA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9BFA-EF8F-EA09-32AE-D64B8AE7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459FB-C2B4-23D4-5E49-19DBA37F4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53C33-E5A3-B4F5-E8BF-0885DE88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3BEFD-E011-F7CA-9B31-F27B7391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99C5A-F8B7-9E90-F8CD-0F9D2201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3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63739-7054-0E76-0B25-A01771D40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8EBE8-732F-CBA6-F8BB-30CF1BAE2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9432A-8B6F-76F0-0D7B-30A66B96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D616-BCA7-5689-02D1-3CA3EA88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83D8B-7730-9BA0-75AA-DC12AF5D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5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9414-E7DE-B18D-3123-DBD0283D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EC70-B92A-CC7C-576E-A961A566D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0CFBF-3986-2ECA-DC6E-B0EB5EEA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622A7-D018-3314-6712-AC0A3E32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F858B-9E65-33C3-1330-DDC559B7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9EF2-BE12-339C-53A6-D7F37ED5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EA9B6-8FA8-149E-9646-FB301CFB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5791-C68A-6622-2CC5-3C0B2833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B1C5-90B9-0823-9015-AF5F09CF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9B8B6-BAA6-240F-60BE-518B08A6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3121-A2A6-067F-9BB5-431330CD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1458-6F42-1FC6-02A5-B26BB0448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9E45-D816-7EFD-3CAA-178E16FA0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4DE17-8AF8-1452-3C2B-1E8AC11C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04EE6-8A95-F57F-A192-3DE3AA41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7B0C8-4507-0579-A941-6A255E92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8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41E2-A077-4FE6-C0D3-E53AD769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D9F13-A5D4-37A3-1493-29942498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EE514-EB19-276A-D5A5-AD3B45285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ECFBA-4BCE-DB10-1A82-A2D64F058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B50E7-10C2-3309-2CDC-0F66334E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54FF-26AD-988B-1BE6-17295ED2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B7DB9-3BFA-EEC0-380B-FF6C9131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8BED0-2F21-3460-79B8-7290A76A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7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0D88-D9A6-E2BA-4D07-31B2E1E8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C88D8-4119-A0E3-1E19-520074B6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D6728-10D0-DD4F-070F-D8887DC4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F0AF4-0EB8-E3C6-BC9D-0F225B0D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1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305AF-CB28-6234-0989-07022337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B88D4-A6C0-E1B7-8994-A86076DA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BBE91-403E-73E0-6DB4-5910441B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8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1ACB-DC8B-620D-E3BF-7FA852E0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1B764-533F-1B5D-0611-138F69934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5571B-161E-E09A-5698-4A40CFD31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211E9-C5AE-278A-0394-D5A3F427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A9B3E-94F2-61BE-DDC5-42C05138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52E40-E8E1-BD3E-81E3-532D7B29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0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0294-46E3-230A-33FB-B650A56B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59121-E297-856F-8ED2-F9B862BEE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4B73E-5B9E-91E2-5353-C491A0CF9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4E462-7BB8-F752-941C-B91D0022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8DAB4-C59B-C493-7D76-5E1C91DA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DC2E0-CCB3-2997-598A-4720CC28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0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EEC88-9CA5-4612-35B7-82E0244A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DCC53-C329-CE13-38A1-EB94C1E16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1CA58-D0E5-D20E-2F11-B1014BAA0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4645D-A023-304B-CF92-E94304A16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39631-FBA3-5F80-C564-B320E69D3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5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1" r="-387" b="18588"/>
          <a:stretch/>
        </p:blipFill>
        <p:spPr>
          <a:xfrm>
            <a:off x="366227" y="237669"/>
            <a:ext cx="1212311" cy="7886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66227" y="1503753"/>
            <a:ext cx="11555519" cy="9988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5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WIPRO NGA Program – DWS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6227" y="3275236"/>
            <a:ext cx="6780319" cy="5749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Capstone Project Presentation – 17th June &amp; 18</a:t>
            </a:r>
            <a:r>
              <a:rPr lang="en-US" sz="2400" baseline="30000" dirty="0">
                <a:solidFill>
                  <a:srgbClr val="FFFFFF"/>
                </a:solidFill>
                <a:latin typeface="HK Grotesk" pitchFamily="2" charset="77"/>
              </a:rPr>
              <a:t>th</a:t>
            </a: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 June   2025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6226" y="6140450"/>
            <a:ext cx="4172935" cy="22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7"/>
              </a:lnSpc>
              <a:spcBef>
                <a:spcPct val="0"/>
              </a:spcBef>
            </a:pPr>
            <a:r>
              <a:rPr lang="en-US" sz="1333" spc="133" dirty="0">
                <a:solidFill>
                  <a:srgbClr val="FFFFFF"/>
                </a:solidFill>
                <a:latin typeface="HK Grotesk Light Bold"/>
              </a:rPr>
              <a:t>www.rpsconsulting.in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ED66556B-B256-8D8D-E60E-0C5895B5FFA5}"/>
              </a:ext>
            </a:extLst>
          </p:cNvPr>
          <p:cNvSpPr txBox="1"/>
          <p:nvPr/>
        </p:nvSpPr>
        <p:spPr>
          <a:xfrm>
            <a:off x="366226" y="5061410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Presented by -  Vishal Thakor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21F87AA7-2FEF-9248-CC8B-6951622F8F14}"/>
              </a:ext>
            </a:extLst>
          </p:cNvPr>
          <p:cNvSpPr txBox="1"/>
          <p:nvPr/>
        </p:nvSpPr>
        <p:spPr>
          <a:xfrm>
            <a:off x="366227" y="4136906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Project Title – Add File Associations via MSI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6000">
              <a:srgbClr val="A3D8F1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E758F1-E059-EA4F-BA43-4DF00CE23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2D308F41-ACEB-12B5-974B-9CD9BD186A67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EB0A97F1-B341-58D4-F158-F0CAFA324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D7C76CBF-190C-FFBA-0E9F-DC9CD45CE2A5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E2DAB-1180-D0AC-D51A-D6936F14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fld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9B8D60F-97FD-B4C5-248E-6FA7BD71F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0305" y="2155076"/>
            <a:ext cx="594810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Microsoft MSI Documentation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Orca Tool (part of Windows SDK)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WiX Toolset Docs</a:t>
            </a:r>
          </a:p>
        </p:txBody>
      </p:sp>
    </p:spTree>
    <p:extLst>
      <p:ext uri="{BB962C8B-B14F-4D97-AF65-F5344CB8AC3E}">
        <p14:creationId xmlns:p14="http://schemas.microsoft.com/office/powerpoint/2010/main" val="2903779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6000">
              <a:srgbClr val="A3D8F1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92CA2E-BA95-AA97-FE04-B7B9BA47F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90B3BF23-F249-B45A-4BFC-D3AF7EC1F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B8265F86-1C40-D68C-B6A3-1255E4E53011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0B8B3-DC5B-1102-6578-32494F66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fld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F720885-5803-7B69-EA40-1ABD91C09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8506" y="2767280"/>
            <a:ext cx="533498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8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0105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6000">
              <a:srgbClr val="A3D8F1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B637BF-285E-38B5-57C1-2B08A2453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E8BB6997-9C28-E63F-2422-DAB8F24FF8E6}"/>
              </a:ext>
            </a:extLst>
          </p:cNvPr>
          <p:cNvSpPr/>
          <p:nvPr/>
        </p:nvSpPr>
        <p:spPr>
          <a:xfrm>
            <a:off x="253825" y="5675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3200" b="1" dirty="0">
              <a:solidFill>
                <a:srgbClr val="0187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F78551CE-8222-4307-697B-5A8A14853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6EC4F9B-40DB-6EF4-0252-36462117B4E2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40F23-5280-C6F4-FB14-98025CE9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6515A467-3CF9-6019-A45F-6C2FD3873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13" y="1598328"/>
            <a:ext cx="6756109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What is File Association?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Linking a file extension (e.g.,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cpp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.html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a specific application.</a:t>
            </a:r>
            <a:endParaRPr kumimoji="0" lang="en-US" altLang="en-US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Allows double-clicking a file to open it in the intended software.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CC0286-358D-F8E0-7BA7-1F846E53C9DB}"/>
              </a:ext>
            </a:extLst>
          </p:cNvPr>
          <p:cNvSpPr txBox="1"/>
          <p:nvPr/>
        </p:nvSpPr>
        <p:spPr>
          <a:xfrm>
            <a:off x="482019" y="3428999"/>
            <a:ext cx="63106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Why is File Association Important?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Improves user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Helps ensure files are opened with the right app after installation. IDEs.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Common in custom software, media players, browsers, and IDEs</a:t>
            </a:r>
          </a:p>
        </p:txBody>
      </p:sp>
    </p:spTree>
    <p:extLst>
      <p:ext uri="{BB962C8B-B14F-4D97-AF65-F5344CB8AC3E}">
        <p14:creationId xmlns:p14="http://schemas.microsoft.com/office/powerpoint/2010/main" val="101334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6000">
              <a:srgbClr val="A3D8F1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33DADD-580D-F5E9-DA59-345778372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9368F1B7-2030-FF8A-6757-B9B9FDDADFC3}"/>
              </a:ext>
            </a:extLst>
          </p:cNvPr>
          <p:cNvSpPr/>
          <p:nvPr/>
        </p:nvSpPr>
        <p:spPr>
          <a:xfrm>
            <a:off x="268262" y="883046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Overview of MSI (Windows Installer)</a:t>
            </a:r>
            <a:endParaRPr lang="en-US" sz="3200" b="1" dirty="0">
              <a:solidFill>
                <a:srgbClr val="0187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0BA78E19-2F2F-D186-48AE-F63587292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29CBB01F-C9D7-2990-2882-404F8C03E94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52C76-EC47-899F-EDA4-1C9F055F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fld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0F63821-288A-0372-918C-BE9EFDCB9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13" y="1613717"/>
            <a:ext cx="675610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What is MSI?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Microsoft Installer format for installing software on Windows.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Database-driven installation system using predefined tables.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489237-F76D-06F5-C088-289456DDD2BF}"/>
              </a:ext>
            </a:extLst>
          </p:cNvPr>
          <p:cNvSpPr txBox="1"/>
          <p:nvPr/>
        </p:nvSpPr>
        <p:spPr>
          <a:xfrm>
            <a:off x="482019" y="3428999"/>
            <a:ext cx="63890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Why use MSI for File Association?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Allows configuration of registry entries, file extensions, and default programs.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Supports enterprise deployment with consistency.</a:t>
            </a:r>
          </a:p>
        </p:txBody>
      </p:sp>
    </p:spTree>
    <p:extLst>
      <p:ext uri="{BB962C8B-B14F-4D97-AF65-F5344CB8AC3E}">
        <p14:creationId xmlns:p14="http://schemas.microsoft.com/office/powerpoint/2010/main" val="3033370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6000">
              <a:srgbClr val="A3D8F1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1643E5-2FC5-4E19-3DCC-030DAB34B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41BD1FED-1D6D-14FC-04CE-713C2E6158FF}"/>
              </a:ext>
            </a:extLst>
          </p:cNvPr>
          <p:cNvSpPr/>
          <p:nvPr/>
        </p:nvSpPr>
        <p:spPr>
          <a:xfrm>
            <a:off x="431513" y="33202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Use Cases of File Association</a:t>
            </a:r>
            <a:endParaRPr lang="en-US" sz="3200" b="1" dirty="0">
              <a:solidFill>
                <a:srgbClr val="0187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E867F8DA-5B8D-2BD7-8C53-33C8C484B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5BD40E0A-511E-1C9A-774B-1A9808A7201D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09BC7-5746-7E00-0F7A-D4006E60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fld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808EDF-B057-1C1C-8876-E1D6390E1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13" y="1659286"/>
            <a:ext cx="887887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to Use File Associations: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Custom software with unique file formats (e.g.,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vishu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abcdata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Redirecting file types to open with your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Controlling user file-opening behavior in corporate environments.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7C361C-5752-7480-E97A-035AA24A6704}"/>
              </a:ext>
            </a:extLst>
          </p:cNvPr>
          <p:cNvSpPr txBox="1"/>
          <p:nvPr/>
        </p:nvSpPr>
        <p:spPr>
          <a:xfrm>
            <a:off x="431513" y="3690611"/>
            <a:ext cx="60951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Examples: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Associate .html files with Firefox or chrome.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Set .txt to open in a visual editor.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A3D03E6-475C-BB89-3B13-E337D8A19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901" y="3853421"/>
            <a:ext cx="4486506" cy="1314518"/>
          </a:xfrm>
          <a:prstGeom prst="rect">
            <a:avLst/>
          </a:prstGeom>
          <a:solidFill>
            <a:srgbClr val="0187CC"/>
          </a:solidFill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86906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6000">
              <a:srgbClr val="A3D8F1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57E7D4-D068-C8DE-6674-CB3585916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4A6CCC9D-B09C-A858-AEEB-C5230549CB33}"/>
              </a:ext>
            </a:extLst>
          </p:cNvPr>
          <p:cNvSpPr/>
          <p:nvPr/>
        </p:nvSpPr>
        <p:spPr>
          <a:xfrm>
            <a:off x="431513" y="606110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Tools Required</a:t>
            </a:r>
            <a:endParaRPr lang="en-US" sz="3200" b="1" dirty="0">
              <a:solidFill>
                <a:srgbClr val="0187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12B47D5C-652A-1999-8750-E35EF5EB4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CA121975-F3C7-576D-0C15-EDFF79B14C89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50E4C-A6B5-07E4-E645-7F121CD0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fld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4D5FD-C792-7EED-297D-40867BEA138B}"/>
              </a:ext>
            </a:extLst>
          </p:cNvPr>
          <p:cNvSpPr txBox="1"/>
          <p:nvPr/>
        </p:nvSpPr>
        <p:spPr>
          <a:xfrm>
            <a:off x="338086" y="1819249"/>
            <a:ext cx="47007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Essential Tools: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ORCA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Microsoft tool to edit MSI tables.</a:t>
            </a:r>
          </a:p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InstEd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Alternative MSI editor.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Advanced Installer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GUI-based MSI builder (optional).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Text Editor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For writing scripts or registry paths.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54352F-84FA-3D5E-4E43-F48E16212AD1}"/>
              </a:ext>
            </a:extLst>
          </p:cNvPr>
          <p:cNvSpPr txBox="1"/>
          <p:nvPr/>
        </p:nvSpPr>
        <p:spPr>
          <a:xfrm>
            <a:off x="411268" y="4484654"/>
            <a:ext cx="45543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are going to use ORCA tool.</a:t>
            </a: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can download and install orca free of cost.</a:t>
            </a: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can download orca from Microsoft official site.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FFCB20-FC59-2676-97C4-6BB50C36E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601" y="2307032"/>
            <a:ext cx="6398778" cy="3180981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91098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6000">
              <a:srgbClr val="A3D8F1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0AD81A-7E4A-2DAB-E6E7-252A1CAC9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7A9074AE-EBAE-8EEB-8AB0-65BA50EA25C9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File Association Prerequisites</a:t>
            </a:r>
            <a:endParaRPr lang="en-US" sz="3200" b="1" dirty="0">
              <a:solidFill>
                <a:srgbClr val="0187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0902874A-FADC-2263-5929-2FD5E6856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AD94D74A-E1CC-E4DF-C03E-C3282C8FC560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F729D-701E-D743-A545-472CDC62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fld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262078-8C93-80E8-8354-7B7D07961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559" y="1327617"/>
            <a:ext cx="7617213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Before Configuring File Association: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Orca installed (via Windows SDK)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MSI installer file for your application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File extension to associate (e.g., .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vishu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.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abc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.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cpp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Program executable path (e.g., firefox.exe, MyApp.exe)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Understanding of Registry and MSI tables (Registry,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ProgId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Extension)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720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6000">
              <a:srgbClr val="A3D8F1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E3307B-9E34-600C-DE5C-DBAFC5CB4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DD1FA7B2-A07B-18E6-356D-09AAA414FEF3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File Association via Registry table</a:t>
            </a:r>
            <a:endParaRPr lang="en-US" sz="3200" b="1" dirty="0">
              <a:solidFill>
                <a:srgbClr val="0187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10A737A6-7C72-659E-6F59-FD35BFA1C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6748DBBF-22E4-4899-E83C-001C0F172F2A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0B0CB-1213-53BE-E490-9AA96E4D4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fld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CA5AC9-2E26-F609-98B9-A8908A08B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13" y="1093321"/>
            <a:ext cx="9073318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Registry Table If: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want finer control or registry-level customization.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tables above don’t meet your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Entries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Root: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HKCU</a:t>
            </a:r>
            <a:endParaRPr lang="en-US" altLang="en-US" sz="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Key: .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vishu</a:t>
            </a:r>
            <a:endParaRPr kumimoji="0" lang="en-US" altLang="en-US" sz="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Value: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MyApp.file</a:t>
            </a:r>
            <a:endParaRPr kumimoji="0" lang="en-US" altLang="en-US" sz="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Component_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Link to an installed component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Subkey: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MyApp.File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\shell\open\command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"C:\Program Files\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MyApp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\MyApp.exe" "%1"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E80F0D-9B65-05C4-4752-9E7BEF271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588" y="2005535"/>
            <a:ext cx="6465187" cy="2828519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2528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6000">
              <a:srgbClr val="A3D8F1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547428-243A-1905-2F3F-FC0E570D7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CEC2B07-C88D-4954-1163-701E81E6884B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dirty="0"/>
              <a:t>Testing &amp; Validation</a:t>
            </a:r>
            <a:endParaRPr lang="en-US" sz="3200" b="1" dirty="0">
              <a:solidFill>
                <a:srgbClr val="0187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5D74E70F-673E-D5E6-B1BA-90B367225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B4E93577-C77E-10DA-1435-8884818CCCD7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970B9-7753-5C0E-3DE6-227E185A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fld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A87E491-4D72-2952-A54D-82422FF27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658" y="1358022"/>
            <a:ext cx="6108467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Installing the MSI: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Double-click a file with the associated extension.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Does it open in the correct application?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Open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regedit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go 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HKEY_CLASSES_ROOT\.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abc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Default Apps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Windows Settings &gt; Apps &gt; Default Apps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Always test on a clean or virtual machine.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Restart the PC if changes don’t take effect.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745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6000">
              <a:srgbClr val="A3D8F1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F343DA-8B05-0E0F-A68E-EB4134262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40097419-6D5F-D9D1-D696-097277775795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7CD57B49-5994-259C-FCCF-A0128CD76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1302376F-9C49-2D40-2C1A-CAA251E76F67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F1B02-C155-8BA7-9D52-448FC92C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fld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FF85EE-B08C-E3EC-CF0F-9134715A0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778" y="1443446"/>
            <a:ext cx="9139125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association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critical feature for enhancing the usability and user experience of desktop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MSI packages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configure file associations provides a standardized, manageable, and automated way to register file types during software installation.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tools like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ORCA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support from MSI tables (such as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Extension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ProgId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Verb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), developers and IT admins can reliably set up file associations that integrate their applications into the Windows environment.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Alternative methods, such as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Registry 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offer deeper control when needed.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Proper testing and adherence to best practices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 smooth user experience and system compatibility, especially in enterprise deployments.</a:t>
            </a:r>
          </a:p>
        </p:txBody>
      </p:sp>
    </p:spTree>
    <p:extLst>
      <p:ext uri="{BB962C8B-B14F-4D97-AF65-F5344CB8AC3E}">
        <p14:creationId xmlns:p14="http://schemas.microsoft.com/office/powerpoint/2010/main" val="1541516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2898</TotalTime>
  <Words>718</Words>
  <Application>Microsoft Office PowerPoint</Application>
  <PresentationFormat>Widescreen</PresentationFormat>
  <Paragraphs>124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Aptos</vt:lpstr>
      <vt:lpstr>Aptos Display</vt:lpstr>
      <vt:lpstr>Arial</vt:lpstr>
      <vt:lpstr>Arial Rounded MT Bold</vt:lpstr>
      <vt:lpstr>Arial Unicode MS</vt:lpstr>
      <vt:lpstr>Calibri</vt:lpstr>
      <vt:lpstr>HK Grotesk</vt:lpstr>
      <vt:lpstr>HK Grotesk Light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M</dc:creator>
  <cp:lastModifiedBy>Vishal Thakor</cp:lastModifiedBy>
  <cp:revision>68</cp:revision>
  <dcterms:created xsi:type="dcterms:W3CDTF">2024-05-04T13:11:57Z</dcterms:created>
  <dcterms:modified xsi:type="dcterms:W3CDTF">2025-06-18T03:12:49Z</dcterms:modified>
</cp:coreProperties>
</file>