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4424" r:id="rId3"/>
    <p:sldId id="4422" r:id="rId4"/>
    <p:sldId id="4425" r:id="rId5"/>
    <p:sldId id="4426" r:id="rId6"/>
    <p:sldId id="4427" r:id="rId7"/>
    <p:sldId id="4428" r:id="rId8"/>
    <p:sldId id="4429" r:id="rId9"/>
    <p:sldId id="4430" r:id="rId10"/>
    <p:sldId id="4431" r:id="rId11"/>
    <p:sldId id="443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2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avendra K" userId="33e83220-6405-4fd6-9ff8-8bc3593ea1b7" providerId="ADAL" clId="{3E0B36D1-B71C-485F-BC5C-DE26605EABB7}"/>
    <pc:docChg chg="custSel modSld">
      <pc:chgData name="Raghavendra K" userId="33e83220-6405-4fd6-9ff8-8bc3593ea1b7" providerId="ADAL" clId="{3E0B36D1-B71C-485F-BC5C-DE26605EABB7}" dt="2024-09-03T07:20:02.427" v="91" actId="20577"/>
      <pc:docMkLst>
        <pc:docMk/>
      </pc:docMkLst>
      <pc:sldChg chg="modSp mod">
        <pc:chgData name="Raghavendra K" userId="33e83220-6405-4fd6-9ff8-8bc3593ea1b7" providerId="ADAL" clId="{3E0B36D1-B71C-485F-BC5C-DE26605EABB7}" dt="2024-09-03T07:20:02.427" v="91" actId="20577"/>
        <pc:sldMkLst>
          <pc:docMk/>
          <pc:sldMk cId="0" sldId="260"/>
        </pc:sldMkLst>
      </pc:sldChg>
    </pc:docChg>
  </pc:docChgLst>
  <pc:docChgLst>
    <pc:chgData name="Raghavendra K" userId="33e83220-6405-4fd6-9ff8-8bc3593ea1b7" providerId="ADAL" clId="{8A5785CB-577F-4B60-9AC0-BEE165E210B1}"/>
    <pc:docChg chg="modSld">
      <pc:chgData name="Raghavendra K" userId="33e83220-6405-4fd6-9ff8-8bc3593ea1b7" providerId="ADAL" clId="{8A5785CB-577F-4B60-9AC0-BEE165E210B1}" dt="2024-11-27T12:03:16.739" v="19" actId="20577"/>
      <pc:docMkLst>
        <pc:docMk/>
      </pc:docMkLst>
      <pc:sldChg chg="modSp mod">
        <pc:chgData name="Raghavendra K" userId="33e83220-6405-4fd6-9ff8-8bc3593ea1b7" providerId="ADAL" clId="{8A5785CB-577F-4B60-9AC0-BEE165E210B1}" dt="2024-11-27T12:03:16.739" v="19" actId="20577"/>
        <pc:sldMkLst>
          <pc:docMk/>
          <pc:sldMk cId="0" sldId="260"/>
        </pc:sldMkLst>
        <pc:spChg chg="mod">
          <ac:chgData name="Raghavendra K" userId="33e83220-6405-4fd6-9ff8-8bc3593ea1b7" providerId="ADAL" clId="{8A5785CB-577F-4B60-9AC0-BEE165E210B1}" dt="2024-11-27T12:03:02.027" v="11" actId="20577"/>
          <ac:spMkLst>
            <pc:docMk/>
            <pc:sldMk cId="0" sldId="260"/>
            <ac:spMk id="6" creationId="{00000000-0000-0000-0000-000000000000}"/>
          </ac:spMkLst>
        </pc:spChg>
        <pc:spChg chg="mod">
          <ac:chgData name="Raghavendra K" userId="33e83220-6405-4fd6-9ff8-8bc3593ea1b7" providerId="ADAL" clId="{8A5785CB-577F-4B60-9AC0-BEE165E210B1}" dt="2024-11-27T12:03:16.739" v="19" actId="20577"/>
          <ac:spMkLst>
            <pc:docMk/>
            <pc:sldMk cId="0" sldId="260"/>
            <ac:spMk id="7" creationId="{00000000-0000-0000-0000-000000000000}"/>
          </ac:spMkLst>
        </pc:spChg>
      </pc:sldChg>
    </pc:docChg>
  </pc:docChgLst>
  <pc:docChgLst>
    <pc:chgData name="Raghavendra K" userId="33e83220-6405-4fd6-9ff8-8bc3593ea1b7" providerId="ADAL" clId="{ABA22749-26CE-4BB8-A881-85C53E80DE60}"/>
    <pc:docChg chg="modSld">
      <pc:chgData name="Raghavendra K" userId="33e83220-6405-4fd6-9ff8-8bc3593ea1b7" providerId="ADAL" clId="{ABA22749-26CE-4BB8-A881-85C53E80DE60}" dt="2025-02-15T08:41:06.850" v="43" actId="20577"/>
      <pc:docMkLst>
        <pc:docMk/>
      </pc:docMkLst>
      <pc:sldChg chg="modSp mod">
        <pc:chgData name="Raghavendra K" userId="33e83220-6405-4fd6-9ff8-8bc3593ea1b7" providerId="ADAL" clId="{ABA22749-26CE-4BB8-A881-85C53E80DE60}" dt="2025-02-15T08:41:06.850" v="43" actId="20577"/>
        <pc:sldMkLst>
          <pc:docMk/>
          <pc:sldMk cId="0" sldId="260"/>
        </pc:sldMkLst>
        <pc:spChg chg="mod">
          <ac:chgData name="Raghavendra K" userId="33e83220-6405-4fd6-9ff8-8bc3593ea1b7" providerId="ADAL" clId="{ABA22749-26CE-4BB8-A881-85C53E80DE60}" dt="2025-02-15T08:41:06.850" v="43" actId="20577"/>
          <ac:spMkLst>
            <pc:docMk/>
            <pc:sldMk cId="0" sldId="26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DWS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574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17th June &amp; 18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June  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-  Vishal Thakor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– Add File Associations via MSI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3D8F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E758F1-E059-EA4F-BA43-4DF00CE23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2D308F41-ACEB-12B5-974B-9CD9BD186A67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B0A97F1-B341-58D4-F158-F0CAFA324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D7C76CBF-190C-FFBA-0E9F-DC9CD45CE2A5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2DAB-1180-D0AC-D51A-D6936F14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9B8D60F-97FD-B4C5-248E-6FA7BD71F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305" y="2155076"/>
            <a:ext cx="594810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MSI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Orca Tool (part of Windows SDK)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WiX Toolset Docs</a:t>
            </a:r>
          </a:p>
        </p:txBody>
      </p:sp>
    </p:spTree>
    <p:extLst>
      <p:ext uri="{BB962C8B-B14F-4D97-AF65-F5344CB8AC3E}">
        <p14:creationId xmlns:p14="http://schemas.microsoft.com/office/powerpoint/2010/main" val="290377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3D8F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92CA2E-BA95-AA97-FE04-B7B9BA47F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0B3BF23-F249-B45A-4BFC-D3AF7EC1F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B8265F86-1C40-D68C-B6A3-1255E4E5301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B8B3-DC5B-1102-6578-32494F66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720885-5803-7B69-EA40-1ABD91C09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506" y="2767280"/>
            <a:ext cx="53349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8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105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3D8F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B637BF-285E-38B5-57C1-2B08A2453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E8BB6997-9C28-E63F-2422-DAB8F24FF8E6}"/>
              </a:ext>
            </a:extLst>
          </p:cNvPr>
          <p:cNvSpPr/>
          <p:nvPr/>
        </p:nvSpPr>
        <p:spPr>
          <a:xfrm>
            <a:off x="253825" y="5675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200" b="1" dirty="0">
              <a:solidFill>
                <a:srgbClr val="0187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F78551CE-8222-4307-697B-5A8A14853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6EC4F9B-40DB-6EF4-0252-36462117B4E2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0F23-5280-C6F4-FB14-98025CE9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515A467-3CF9-6019-A45F-6C2FD3873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3" y="1598328"/>
            <a:ext cx="675610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is File Association?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Linking a file extension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cpp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.html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a specific application.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Allows double-clicking a file to open it in the intended software.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CC0286-358D-F8E0-7BA7-1F846E53C9DB}"/>
              </a:ext>
            </a:extLst>
          </p:cNvPr>
          <p:cNvSpPr txBox="1"/>
          <p:nvPr/>
        </p:nvSpPr>
        <p:spPr>
          <a:xfrm>
            <a:off x="482019" y="3428999"/>
            <a:ext cx="63106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Why is File Association Important?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Improves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Helps ensure files are opened with the right app after installation. 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Common in custom software, media players, browsers, and IDEs</a:t>
            </a:r>
          </a:p>
        </p:txBody>
      </p:sp>
    </p:spTree>
    <p:extLst>
      <p:ext uri="{BB962C8B-B14F-4D97-AF65-F5344CB8AC3E}">
        <p14:creationId xmlns:p14="http://schemas.microsoft.com/office/powerpoint/2010/main" val="101334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3D8F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33DADD-580D-F5E9-DA59-345778372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9368F1B7-2030-FF8A-6757-B9B9FDDADFC3}"/>
              </a:ext>
            </a:extLst>
          </p:cNvPr>
          <p:cNvSpPr/>
          <p:nvPr/>
        </p:nvSpPr>
        <p:spPr>
          <a:xfrm>
            <a:off x="268262" y="883046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Overview of MSI (Windows Installer)</a:t>
            </a:r>
            <a:endParaRPr lang="en-US" sz="3200" b="1" dirty="0">
              <a:solidFill>
                <a:srgbClr val="0187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BA78E19-2F2F-D186-48AE-F63587292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9CBB01F-C9D7-2990-2882-404F8C03E94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52C76-EC47-899F-EDA4-1C9F055F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0F63821-288A-0372-918C-BE9EFDCB9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3" y="1613717"/>
            <a:ext cx="675610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MSI?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Microsoft Installer format for installing software on Windows.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Database-driven installation system using predefined tables.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489237-F76D-06F5-C088-289456DDD2BF}"/>
              </a:ext>
            </a:extLst>
          </p:cNvPr>
          <p:cNvSpPr txBox="1"/>
          <p:nvPr/>
        </p:nvSpPr>
        <p:spPr>
          <a:xfrm>
            <a:off x="482019" y="3428999"/>
            <a:ext cx="6389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Why use MSI for File Association?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Allows configuration of registry entries, file extensions, and default programs.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Supports enterprise deployment with consistency.</a:t>
            </a:r>
          </a:p>
        </p:txBody>
      </p:sp>
    </p:spTree>
    <p:extLst>
      <p:ext uri="{BB962C8B-B14F-4D97-AF65-F5344CB8AC3E}">
        <p14:creationId xmlns:p14="http://schemas.microsoft.com/office/powerpoint/2010/main" val="303337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3D8F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1643E5-2FC5-4E19-3DCC-030DAB34B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41BD1FED-1D6D-14FC-04CE-713C2E6158FF}"/>
              </a:ext>
            </a:extLst>
          </p:cNvPr>
          <p:cNvSpPr/>
          <p:nvPr/>
        </p:nvSpPr>
        <p:spPr>
          <a:xfrm>
            <a:off x="431513" y="33202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Use Cases of File Association</a:t>
            </a:r>
            <a:endParaRPr lang="en-US" sz="3200" b="1" dirty="0">
              <a:solidFill>
                <a:srgbClr val="0187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867F8DA-5B8D-2BD7-8C53-33C8C484B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5BD40E0A-511E-1C9A-774B-1A9808A7201D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09BC7-5746-7E00-0F7A-D4006E60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808EDF-B057-1C1C-8876-E1D6390E1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13" y="1659286"/>
            <a:ext cx="887887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to Use File Associations: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 software with unique file formats (e.g.,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vishu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abcdata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Redirecting file types to open with your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Controlling user file-opening behavior in corporate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C361C-5752-7480-E97A-035AA24A6704}"/>
              </a:ext>
            </a:extLst>
          </p:cNvPr>
          <p:cNvSpPr txBox="1"/>
          <p:nvPr/>
        </p:nvSpPr>
        <p:spPr>
          <a:xfrm>
            <a:off x="431513" y="3690611"/>
            <a:ext cx="60951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Associate .html files with Firefox or chrome.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.txt to open in a visual editor.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3D03E6-475C-BB89-3B13-E337D8A19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1" y="3853421"/>
            <a:ext cx="4486506" cy="1314518"/>
          </a:xfrm>
          <a:prstGeom prst="rect">
            <a:avLst/>
          </a:prstGeom>
          <a:solidFill>
            <a:srgbClr val="0187CC"/>
          </a:solidFill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8690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3D8F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7E7D4-D068-C8DE-6674-CB3585916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4A6CCC9D-B09C-A858-AEEB-C5230549CB33}"/>
              </a:ext>
            </a:extLst>
          </p:cNvPr>
          <p:cNvSpPr/>
          <p:nvPr/>
        </p:nvSpPr>
        <p:spPr>
          <a:xfrm>
            <a:off x="431513" y="606110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Tools Required</a:t>
            </a:r>
            <a:endParaRPr lang="en-US" sz="3200" b="1" dirty="0">
              <a:solidFill>
                <a:srgbClr val="0187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2B47D5C-652A-1999-8750-E35EF5EB4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A121975-F3C7-576D-0C15-EDFF79B14C8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0E4C-A6B5-07E4-E645-7F121CD0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4D5FD-C792-7EED-297D-40867BEA138B}"/>
              </a:ext>
            </a:extLst>
          </p:cNvPr>
          <p:cNvSpPr txBox="1"/>
          <p:nvPr/>
        </p:nvSpPr>
        <p:spPr>
          <a:xfrm>
            <a:off x="338086" y="1819249"/>
            <a:ext cx="47007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Essential Tools: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ORCA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Microsoft tool to edit MSI tables.</a:t>
            </a:r>
          </a:p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InstEd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Alternative MSI editor.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Advanced Installer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GUI-based MSI builder (optional).</a:t>
            </a: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Text Editor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For writing scripts or registry paths.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4352F-84FA-3D5E-4E43-F48E16212AD1}"/>
              </a:ext>
            </a:extLst>
          </p:cNvPr>
          <p:cNvSpPr txBox="1"/>
          <p:nvPr/>
        </p:nvSpPr>
        <p:spPr>
          <a:xfrm>
            <a:off x="411268" y="4484654"/>
            <a:ext cx="45543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are going to use ORCA tool.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download and install orca free of cost.</a:t>
            </a:r>
          </a:p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 download orca from Microsoft official site.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FFCB20-FC59-2676-97C4-6BB50C36E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601" y="2307032"/>
            <a:ext cx="6398778" cy="3180981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109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3D8F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0AD81A-7E4A-2DAB-E6E7-252A1CAC9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7A9074AE-EBAE-8EEB-8AB0-65BA50EA25C9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File Association Prerequisites</a:t>
            </a:r>
            <a:endParaRPr lang="en-US" sz="3200" b="1" dirty="0">
              <a:solidFill>
                <a:srgbClr val="0187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902874A-FADC-2263-5929-2FD5E6856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D94D74A-E1CC-E4DF-C03E-C3282C8FC560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F729D-701E-D743-A545-472CDC62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262078-8C93-80E8-8354-7B7D07961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559" y="1327617"/>
            <a:ext cx="7617213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Before Configuring File Association: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Orca installed (via Windows SDK)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MSI installer file for your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File extension to associate (e.g., .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vishu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.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.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cpp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Program executable path (e.g., firefox.exe, MyApp.exe)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Understanding of Registry and MSI tables (Registry,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ProgId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Extension)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72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3D8F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E3307B-9E34-600C-DE5C-DBAFC5CB4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DD1FA7B2-A07B-18E6-356D-09AAA414FEF3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File Association via Registry table</a:t>
            </a:r>
            <a:endParaRPr lang="en-US" sz="3200" b="1" dirty="0">
              <a:solidFill>
                <a:srgbClr val="0187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0A737A6-7C72-659E-6F59-FD35BFA1C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6748DBBF-22E4-4899-E83C-001C0F172F2A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B0CB-1213-53BE-E490-9AA96E4D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CA5AC9-2E26-F609-98B9-A8908A08B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726" y="1268016"/>
            <a:ext cx="907331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Registry Table If: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want finer control or registry-level customization.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tables above don’t meet your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Entries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Root: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HKCU</a:t>
            </a:r>
            <a:endParaRPr lang="en-US" altLang="en-US" sz="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Key: .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vishu</a:t>
            </a:r>
            <a:endParaRPr kumimoji="0" lang="en-US" altLang="en-US" sz="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MyApp.file</a:t>
            </a:r>
            <a:endParaRPr kumimoji="0" lang="en-US" altLang="en-US" sz="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Link to an installed component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Subkey: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MyApp.File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\shell\open\command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"C:\Program Files\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\MyApp.exe" "%1"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2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3D8F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547428-243A-1905-2F3F-FC0E570D7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CEC2B07-C88D-4954-1163-701E81E6884B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dirty="0"/>
              <a:t>Testing &amp; Validation</a:t>
            </a:r>
            <a:endParaRPr lang="en-US" sz="3200" b="1" dirty="0">
              <a:solidFill>
                <a:srgbClr val="0187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D74E70F-673E-D5E6-B1BA-90B367225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B4E93577-C77E-10DA-1435-8884818CCCD7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970B9-7753-5C0E-3DE6-227E185A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A87E491-4D72-2952-A54D-82422FF27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658" y="1358022"/>
            <a:ext cx="6108467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Installing the MSI: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Double-click a file with the associated extension.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 it open in the correct application?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Open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regedit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go 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HKEY_CLASSES_ROOT\.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abc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 Apps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Windows Settings &gt; Apps &gt; Default Apps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Always test on a clean or virtual machine.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Restart the PC if changes don’t take effect.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45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3D8F1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F343DA-8B05-0E0F-A68E-EB4134262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40097419-6D5F-D9D1-D696-097277775795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CD57B49-5994-259C-FCCF-A0128CD76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302376F-9C49-2D40-2C1A-CAA251E76F67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F1B02-C155-8BA7-9D52-448FC92C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FF85EE-B08C-E3EC-CF0F-9134715A0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778" y="1443446"/>
            <a:ext cx="913912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association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critical feature for enhancing the usability and user experience of desktop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MSI packages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configure file associations provides a standardized, manageable, and automated way to register file types during software installation.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tools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ORCA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support from MSI tables (such 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Verb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developers and IT admins can reliably set up file associations that integrate their applications into the Windows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Alternative methods, such as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Registry 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offer deeper control when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 testing and adherence to best practices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smooth user experience and system compatibility, especially in enterprise deployments.</a:t>
            </a:r>
          </a:p>
        </p:txBody>
      </p:sp>
    </p:spTree>
    <p:extLst>
      <p:ext uri="{BB962C8B-B14F-4D97-AF65-F5344CB8AC3E}">
        <p14:creationId xmlns:p14="http://schemas.microsoft.com/office/powerpoint/2010/main" val="1541516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2895</TotalTime>
  <Words>718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Arial Rounded MT Bold</vt:lpstr>
      <vt:lpstr>Arial Unicode MS</vt:lpstr>
      <vt:lpstr>Calibri</vt:lpstr>
      <vt:lpstr>HK Grotesk</vt:lpstr>
      <vt:lpstr>HK Grotesk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Vishal Thakor</cp:lastModifiedBy>
  <cp:revision>66</cp:revision>
  <dcterms:created xsi:type="dcterms:W3CDTF">2024-05-04T13:11:57Z</dcterms:created>
  <dcterms:modified xsi:type="dcterms:W3CDTF">2025-06-17T20:47:02Z</dcterms:modified>
</cp:coreProperties>
</file>