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DADA70-21C8-4E93-99F9-15CA754B2B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3FFEF2-F3DA-4157-AFF4-490FC42658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0138BF-5646-4C3B-8D3E-6579804B99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bb2e5"/>
              </a:gs>
              <a:gs pos="50000">
                <a:srgbClr val="3cb3e6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ca6e1"/>
              </a:gs>
              <a:gs pos="75000">
                <a:srgbClr val="1ea7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da0df"/>
              </a:gs>
              <a:gs pos="87500">
                <a:srgbClr val="0fa1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4A8F1A-3C1D-4B2F-BD23-B807B8979CA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bb2e5"/>
              </a:gs>
              <a:gs pos="50000">
                <a:srgbClr val="3cb3e6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ca6e1"/>
              </a:gs>
              <a:gs pos="75000">
                <a:srgbClr val="1ea7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da0df"/>
              </a:gs>
              <a:gs pos="87500">
                <a:srgbClr val="0fa1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7FE93B-FE55-4CCA-BE65-D3E88B7655C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bb2e5"/>
              </a:gs>
              <a:gs pos="50000">
                <a:srgbClr val="3cb3e6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ca6e1"/>
              </a:gs>
              <a:gs pos="75000">
                <a:srgbClr val="1ea7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da0df"/>
              </a:gs>
              <a:gs pos="87500">
                <a:srgbClr val="0fa1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bb2e5"/>
              </a:gs>
              <a:gs pos="50000">
                <a:srgbClr val="3cb3e6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ca6e1"/>
              </a:gs>
              <a:gs pos="75000">
                <a:srgbClr val="1ea7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da0df"/>
              </a:gs>
              <a:gs pos="87500">
                <a:srgbClr val="0fa1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5A043D-C6B5-421F-AF4E-8AC64755AB5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dd4100"/>
                </a:solidFill>
                <a:latin typeface="Arial"/>
              </a:rPr>
              <a:t>Введение в Javadoc</a:t>
            </a:r>
            <a:br>
              <a:rPr sz="2600"/>
            </a:br>
            <a:r>
              <a:rPr b="0" lang="en-US" sz="1000" spc="-1" strike="noStrike">
                <a:solidFill>
                  <a:srgbClr val="dd4100"/>
                </a:solidFill>
                <a:latin typeface="Arial"/>
              </a:rPr>
              <a:t>Автоматическая генерация документации для Java-кода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Что такое Javadoc?</a:t>
            </a:r>
            <a:br>
              <a:rPr sz="1200"/>
            </a:b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Javadoc — это инструмент для генерации документации из комментариев в исходном коде Java. Он позволяет разработчикам создавать понятные и структурированные документы, описывающие классы, методы и поля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DC8680-C5DB-456D-AD83-CB3C9FFB7B6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Зачем нужен Javadoc?</a:t>
            </a:r>
            <a:br>
              <a:rPr sz="1200"/>
            </a:b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Упрощает понимание кода для других разработчиков.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Обеспечивает автоматическое обновление документации при изменении кода.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Способствует лучшему поддержанию и сопровождению проектов.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0CA1FC-3793-4267-A34D-631BB1E43AF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Основные аннотации Javadoc</a:t>
            </a:r>
            <a:br>
              <a:rPr sz="1200"/>
            </a:b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`@author`  - Автор кода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.  `@version`  - Версия кода.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`@param`  - Описание параметров метода.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`@return`  - Описание возвращаемого значения метода.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`@throws`  (или  `@exception` ) - Описание исключений, которые может выбросить метод.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`@see`  - Ссылки на связанные элементы.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`@since`  - Версия, с которой элемент существует.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`@deprecated`  - Устаревший элемент, не рекомендуемый к использованию.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`@link`  - Ссылка на другой элемент в документации.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`@code`  - Вставка фрагмента кода в документацию.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`@inheritDoc`  - Наследование документации от суперкласса.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`@value`  - Значение статической переменной.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`@serial`  - Документирование полей для сериализации.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`@serialField`  - Описание сериализуемого поля.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`@example`  - Пример использования элемента.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`@todo`  - Задачи или улучшения для будущей работы.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`@category`  - Группировка по категориям.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`@status`  - Статус элемента разработки.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`@hidden`  - Элемент, который не отображается в документации.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`@default`  - Значение по умолчанию для параметра.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2BFA95-CE23-4781-963A-0DBE7386EE7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Генерация документации</a:t>
            </a:r>
            <a:br>
              <a:rPr sz="1200"/>
            </a:b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18C7FE-D0FB-4B84-B383-ED9964EDE7A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Заключение</a:t>
            </a:r>
            <a:br>
              <a:rPr sz="1200"/>
            </a:b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Javadoc — мощный инструмент для создания документации, который помогает поддерживать код и облегчает его понимание. Регулярное использование Javadoc улучшает качество проектов и взаимодействие в команде.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1BE96A-B1BD-420C-8158-7D98C216F14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2024-09-27T14:49:29Z</dcterms:created>
  <dc:creator/>
  <dc:description/>
  <dc:language>en-US</dc:language>
  <cp:lastModifiedBy/>
  <dcterms:modified xsi:type="dcterms:W3CDTF">2024-09-27T14:59:24Z</dcterms:modified>
  <cp:revision>3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