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9FDAB-5F75-4D30-908C-D90D9B3BA5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4B6C66-A9C4-4AF3-B313-47514FB0BD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5064EC-4450-49A3-A6DD-B5374B00A1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0508B2-B83D-4EAA-AAED-95369D9610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4F2952-E2DE-4E96-8078-C54B25C72CE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2AD422-6F0E-4BD5-84CD-F4CD3054DA6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54B0BB-107E-4260-9003-54560EB92FA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212829-5B74-4E70-A778-E5104154DEF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dd4100"/>
                </a:solidFill>
                <a:latin typeface="Arial"/>
              </a:rPr>
              <a:t>Введение в Javadoc</a:t>
            </a:r>
            <a:br>
              <a:rPr sz="2600"/>
            </a:br>
            <a:r>
              <a:rPr b="0" lang="en-US" sz="1000" spc="-1" strike="noStrike">
                <a:solidFill>
                  <a:srgbClr val="dd4100"/>
                </a:solidFill>
                <a:latin typeface="Arial"/>
              </a:rPr>
              <a:t>Автоматическая генерация документации для Java-кода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Запуск документации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firefox doc/index.html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1533960"/>
            <a:ext cx="8915040" cy="413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D59745-5CEC-4DF4-B01C-8ABBDB83416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Заключение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Javadoc — мощный инструмент для создания документации, который помогает поддерживать код и облегчает его понимание. Регулярное использование Javadoc улучшает качество проектов и взаимодействие в команде.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39F780-9636-44EF-BF35-22E251769C3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Что такое Javadoc?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9bdd"/>
                </a:solidFill>
                <a:latin typeface="Arial"/>
              </a:rPr>
              <a:t>Javadoc — это инструмент для генерации документации из комментариев в исходном коде Java. Он позволяет разработчикам создавать понятные и структурированные документы, описывающие классы, методы и поля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30C12F-A6F4-410F-87E1-6BA537B5ECB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</a:rPr>
              <a:t>Зачем нужен Javadoc?</a:t>
            </a: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Упрощает понимание кода для других разработчиков.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Обеспечивает автоматическое обновление документации при изменении кода.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Способствует лучшему поддержанию и сопровождению проектов.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B2D2A8-D685-4337-B943-C1CB8E885E3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Основные аннотации Javadoc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`@author`  - Автор кода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.  `@version`  - Версия кода.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`@param`  - Описание параметров метода.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`@return`  - Описание возвращаемого значения метода.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`@throws`  (или  `@exception` ) - Описание исключений, которые может выбросить метод.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`@see`  - Ссылки на связанные элементы.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`@since`  - Версия, с которой элемент существует.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`@deprecated`  - Устаревший элемент, не рекомендуемый к использованию.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`@link`  - Ссылка на другой элемент в документации.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`@code`  - Вставка фрагмента кода в документацию.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`@inheritDoc`  - Наследование документации от суперкласса.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`@value`  - Значение статической переменной.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`@serial`  - Документирование полей для сериализации.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`@serialField`  - Описание сериализуемого поля.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`@example`  - Пример использования элемента.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`@todo`  - Задачи или улучшения для будущей работы.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`@category`  - Группировка по категориям.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`@status`  - Статус элемента разработки.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`@hidden`  - Элемент, который не отображается в документации.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`@default`  - Значение по умолчанию для параметра.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9D6BF7-0A4C-4F68-8D9A-E869746CA17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Пример использования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На первом скриншоте показана структура директорий проекта, где находится файл Main.java. На втором скриншоте представлен пример кода класса Calculator, который находится в директории src.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0957DF-2869-4CE2-9445-DF92A517ACD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-21960" y="720"/>
            <a:ext cx="12190680" cy="6856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62018E-D3FF-4453-9A4F-C1E3A99732D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972440" cy="6171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E02FE8-B58A-473C-A2AC-BEF0F6D845D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Генерация документации</a:t>
            </a:r>
            <a:br>
              <a:rPr sz="1200"/>
            </a:b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Пример команды: javadoc -d doc -private -package -author -version -use Main.java src/*.java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-d &lt;directory&gt; - Указывает каталог для сохранения сгенерированных файлов Javadoc.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-sourcepath &lt;path&gt; - Указывает путь к исходным файлам, чтобы Javadoc мог их найти.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-subpackages &lt;package&gt; - Генерирует документацию для указанного пакета и всех его под-пакетов.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-private - Включает все методы и поля в документацию.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-protected - Включает защищенные методы и поля.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-author - Включает информацию об авторе в документацию.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-version - Включает информацию о версии в документацию.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-encoding &lt;encoding&gt; - Указывает кодировку исходных файлов (например, UTF-8).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-link &lt;url&gt; - Добавляет ссылки на внешнюю документацию (например, JDK API).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-use - Включает информацию о том, как использовать классы и методы.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-classpath &lt;path&gt; - Указывает путь к библиотекам и классам, необходимым для генерации документации.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-exclude &lt;pattern&gt; - Исключает определенные классы или пакеты из генерации документации.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Noto Sans CJK SC"/>
              </a:rPr>
              <a:t>-Xdoclint - Включает проверку документации на наличие ошибок и предупреждений.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405A30-8CED-4D78-829D-F3E866BEB94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21960" y="0"/>
            <a:ext cx="10765800" cy="6055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AD6037-501B-4F5E-8CAC-C235BA64498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2024-09-27T14:49:29Z</dcterms:created>
  <dc:creator/>
  <dc:description/>
  <dc:language>en-US</dc:language>
  <cp:lastModifiedBy/>
  <dcterms:modified xsi:type="dcterms:W3CDTF">2024-09-27T17:02:59Z</dcterms:modified>
  <cp:revision>7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