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Name: </a:t>
            </a:r>
            <a:r>
              <a:rPr lang="en-US" sz="3000" dirty="0" err="1" smtClean="0"/>
              <a:t>narnapati</a:t>
            </a:r>
            <a:r>
              <a:rPr lang="en-US" sz="3000" dirty="0" smtClean="0"/>
              <a:t> </a:t>
            </a:r>
            <a:r>
              <a:rPr lang="en-US" sz="3000" dirty="0" err="1" smtClean="0"/>
              <a:t>venkat</a:t>
            </a:r>
            <a:r>
              <a:rPr lang="en-US" sz="3000" dirty="0" smtClean="0"/>
              <a:t> </a:t>
            </a:r>
            <a:r>
              <a:rPr lang="en-US" sz="3000" dirty="0" err="1" smtClean="0"/>
              <a:t>naga</a:t>
            </a:r>
            <a:r>
              <a:rPr lang="en-US" sz="3000" dirty="0" smtClean="0"/>
              <a:t> </a:t>
            </a:r>
            <a:r>
              <a:rPr lang="en-US" sz="3000" dirty="0" err="1" smtClean="0"/>
              <a:t>prasanna</a:t>
            </a:r>
            <a:r>
              <a:rPr lang="en-US" sz="3000" dirty="0" smtClean="0"/>
              <a:t>							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Roll no</a:t>
            </a:r>
            <a:r>
              <a:rPr lang="en-US" sz="3000" b="1" smtClean="0"/>
              <a:t>: </a:t>
            </a:r>
            <a:r>
              <a:rPr lang="en-US" sz="3000" smtClean="0"/>
              <a:t>21471A05I4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College: </a:t>
            </a:r>
            <a:r>
              <a:rPr lang="en-US" sz="3000" dirty="0" smtClean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5</cp:revision>
  <dcterms:created xsi:type="dcterms:W3CDTF">2024-03-20T04:36:31Z</dcterms:created>
  <dcterms:modified xsi:type="dcterms:W3CDTF">2024-03-26T05:37:15Z</dcterms:modified>
</cp:coreProperties>
</file>