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9" r:id="rId3"/>
    <p:sldId id="262" r:id="rId4"/>
    <p:sldId id="279" r:id="rId5"/>
    <p:sldId id="258" r:id="rId6"/>
    <p:sldId id="260" r:id="rId7"/>
    <p:sldId id="261" r:id="rId8"/>
    <p:sldId id="263" r:id="rId9"/>
    <p:sldId id="301" r:id="rId10"/>
    <p:sldId id="275" r:id="rId11"/>
    <p:sldId id="267" r:id="rId12"/>
    <p:sldId id="302" r:id="rId13"/>
    <p:sldId id="274" r:id="rId14"/>
    <p:sldId id="303" r:id="rId15"/>
    <p:sldId id="304" r:id="rId16"/>
    <p:sldId id="273" r:id="rId17"/>
    <p:sldId id="269" r:id="rId18"/>
  </p:sldIdLst>
  <p:sldSz cx="9144000" cy="5143500" type="screen16x9"/>
  <p:notesSz cx="6858000" cy="9144000"/>
  <p:embeddedFontLst>
    <p:embeddedFont>
      <p:font typeface="Archivo" panose="020B0604020202020204" charset="0"/>
      <p:regular r:id="rId20"/>
      <p:bold r:id="rId21"/>
      <p:italic r:id="rId22"/>
      <p:boldItalic r:id="rId23"/>
    </p:embeddedFont>
    <p:embeddedFont>
      <p:font typeface="Space Grotesk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653C98-F114-4434-AFA0-2CF103C0BF83}">
  <a:tblStyle styleId="{BA653C98-F114-4434-AFA0-2CF103C0B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13e832b9eaa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13e832b9eaa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3e832b9eaa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13e832b9eaa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d163e72ff_0_2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d163e72ff_0_2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2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e832b9eaa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e832b9eaa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d163e72ff_0_2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d163e72ff_0_2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58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e832b9ea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e832b9ea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83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13e832b9eaa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13e832b9eaa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3e832b9eaa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3e832b9eaa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d163e72ff_0_1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d163e72ff_0_1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3e832b9ea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3e832b9eaa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13e832b9eaa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13e832b9eaa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d692eaca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d692eacab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d163e72ff_0_2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d163e72ff_0_2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d163e72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d163e72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e832b9ea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e832b9ea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d163e72ff_0_2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d163e72ff_0_2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38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72986" y="3855929"/>
            <a:ext cx="3670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4694075" y="2584100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 flipH="1">
            <a:off x="2396552" y="36395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 flipH="1">
            <a:off x="849113" y="1767700"/>
            <a:ext cx="3438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 flipH="1">
            <a:off x="848875" y="2381300"/>
            <a:ext cx="34386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1863457" y="1341773"/>
            <a:ext cx="32988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1863457" y="1678535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863457" y="2518685"/>
            <a:ext cx="32988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4"/>
          </p:nvPr>
        </p:nvSpPr>
        <p:spPr>
          <a:xfrm>
            <a:off x="1863457" y="2855448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863457" y="3695598"/>
            <a:ext cx="32988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6"/>
          </p:nvPr>
        </p:nvSpPr>
        <p:spPr>
          <a:xfrm>
            <a:off x="1863457" y="4032360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5817300" y="1802675"/>
            <a:ext cx="23844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2"/>
          </p:nvPr>
        </p:nvSpPr>
        <p:spPr>
          <a:xfrm>
            <a:off x="5817300" y="2139456"/>
            <a:ext cx="23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3"/>
          </p:nvPr>
        </p:nvSpPr>
        <p:spPr>
          <a:xfrm>
            <a:off x="5817300" y="3284387"/>
            <a:ext cx="23844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4"/>
          </p:nvPr>
        </p:nvSpPr>
        <p:spPr>
          <a:xfrm>
            <a:off x="5817300" y="3621150"/>
            <a:ext cx="23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5"/>
          </p:nvPr>
        </p:nvSpPr>
        <p:spPr>
          <a:xfrm>
            <a:off x="942300" y="1802675"/>
            <a:ext cx="23844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6"/>
          </p:nvPr>
        </p:nvSpPr>
        <p:spPr>
          <a:xfrm>
            <a:off x="942300" y="2139455"/>
            <a:ext cx="23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7"/>
          </p:nvPr>
        </p:nvSpPr>
        <p:spPr>
          <a:xfrm>
            <a:off x="942300" y="3284387"/>
            <a:ext cx="23844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8"/>
          </p:nvPr>
        </p:nvSpPr>
        <p:spPr>
          <a:xfrm>
            <a:off x="942300" y="3621150"/>
            <a:ext cx="23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flipH="1">
            <a:off x="6813327" y="36253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/>
          <p:nvPr/>
        </p:nvSpPr>
        <p:spPr>
          <a:xfrm flipH="1">
            <a:off x="4089902" y="-18875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hasCustomPrompt="1"/>
          </p:nvPr>
        </p:nvSpPr>
        <p:spPr>
          <a:xfrm>
            <a:off x="1055025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055037" y="3555324"/>
            <a:ext cx="1893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2" hasCustomPrompt="1"/>
          </p:nvPr>
        </p:nvSpPr>
        <p:spPr>
          <a:xfrm>
            <a:off x="3625076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3"/>
          </p:nvPr>
        </p:nvSpPr>
        <p:spPr>
          <a:xfrm>
            <a:off x="3625161" y="3555230"/>
            <a:ext cx="1893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4" hasCustomPrompt="1"/>
          </p:nvPr>
        </p:nvSpPr>
        <p:spPr>
          <a:xfrm>
            <a:off x="6195272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5"/>
          </p:nvPr>
        </p:nvSpPr>
        <p:spPr>
          <a:xfrm>
            <a:off x="6195284" y="3555249"/>
            <a:ext cx="1893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20025" y="540075"/>
            <a:ext cx="38547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073725"/>
            <a:ext cx="12900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5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20025" y="1591933"/>
            <a:ext cx="2608800" cy="5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133254" y="34913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713100" y="798325"/>
            <a:ext cx="5079600" cy="2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0" y="980725"/>
            <a:ext cx="3858900" cy="1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4572000" y="2803075"/>
            <a:ext cx="38589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flipH="1">
            <a:off x="5303452" y="3456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/>
          <p:nvPr/>
        </p:nvSpPr>
        <p:spPr>
          <a:xfrm flipH="1">
            <a:off x="6862727" y="-19017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2765775" y="540075"/>
            <a:ext cx="5668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4801750" y="2607350"/>
            <a:ext cx="36324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-917671" y="31447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94104" y="-12913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98581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985823" y="212664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/>
          </p:nvPr>
        </p:nvSpPr>
        <p:spPr>
          <a:xfrm>
            <a:off x="594206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5942073" y="212664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/>
          </p:nvPr>
        </p:nvSpPr>
        <p:spPr>
          <a:xfrm>
            <a:off x="198581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1943085" y="356289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9" hasCustomPrompt="1"/>
          </p:nvPr>
        </p:nvSpPr>
        <p:spPr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3"/>
          </p:nvPr>
        </p:nvSpPr>
        <p:spPr>
          <a:xfrm>
            <a:off x="594206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5942073" y="356289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5" hasCustomPrompt="1"/>
          </p:nvPr>
        </p:nvSpPr>
        <p:spPr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18713" y="1671211"/>
            <a:ext cx="3699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862700" y="543925"/>
            <a:ext cx="5418600" cy="9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/>
          <p:nvPr/>
        </p:nvSpPr>
        <p:spPr>
          <a:xfrm flipH="1">
            <a:off x="7626527" y="32856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flipH="1">
            <a:off x="-760996" y="10580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7" r:id="rId12"/>
    <p:sldLayoutId id="2147483669" r:id="rId13"/>
    <p:sldLayoutId id="2147483670" r:id="rId14"/>
    <p:sldLayoutId id="2147483672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899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7696779" y="36840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4585236" y="3823425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4653186" y="3878325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Good Morning to All!!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4672986" y="3855929"/>
            <a:ext cx="36708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SRIHARIVISHNU JANAKIRAMAN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31"/>
          <p:cNvGrpSpPr/>
          <p:nvPr/>
        </p:nvGrpSpPr>
        <p:grpSpPr>
          <a:xfrm>
            <a:off x="412173" y="590094"/>
            <a:ext cx="4149162" cy="3756438"/>
            <a:chOff x="1389500" y="680050"/>
            <a:chExt cx="4947725" cy="4479950"/>
          </a:xfrm>
        </p:grpSpPr>
        <p:sp>
          <p:nvSpPr>
            <p:cNvPr id="192" name="Google Shape;192;p31"/>
            <p:cNvSpPr/>
            <p:nvPr/>
          </p:nvSpPr>
          <p:spPr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720575" y="2481375"/>
              <a:ext cx="1231725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2888900" y="909425"/>
              <a:ext cx="1288450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2026625" y="1700825"/>
              <a:ext cx="3550875" cy="1950600"/>
            </a:xfrm>
            <a:custGeom>
              <a:avLst/>
              <a:gdLst/>
              <a:ahLst/>
              <a:cxnLst/>
              <a:rect l="l" t="t" r="r" b="b"/>
              <a:pathLst>
                <a:path w="142035" h="78024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2025775" y="1700825"/>
              <a:ext cx="3552575" cy="1950600"/>
            </a:xfrm>
            <a:custGeom>
              <a:avLst/>
              <a:gdLst/>
              <a:ahLst/>
              <a:cxnLst/>
              <a:rect l="l" t="t" r="r" b="b"/>
              <a:pathLst>
                <a:path w="142103" h="78024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2027450" y="1700825"/>
              <a:ext cx="3550050" cy="1950600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2080000" y="2195350"/>
              <a:ext cx="1363500" cy="1782975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080000" y="2195350"/>
              <a:ext cx="1363500" cy="1782975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4139800" y="1620775"/>
              <a:ext cx="632975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826950" y="2895025"/>
              <a:ext cx="87600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692700" y="4707150"/>
              <a:ext cx="519550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135625" y="3085975"/>
              <a:ext cx="377800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3985525" y="3578000"/>
              <a:ext cx="77575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756900" y="3893225"/>
              <a:ext cx="290225" cy="171825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50"/>
          <p:cNvSpPr/>
          <p:nvPr/>
        </p:nvSpPr>
        <p:spPr>
          <a:xfrm>
            <a:off x="2259896" y="2571750"/>
            <a:ext cx="6242215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50"/>
          <p:cNvSpPr/>
          <p:nvPr/>
        </p:nvSpPr>
        <p:spPr>
          <a:xfrm>
            <a:off x="2330821" y="2626650"/>
            <a:ext cx="610334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50"/>
          <p:cNvSpPr txBox="1">
            <a:spLocks noGrp="1"/>
          </p:cNvSpPr>
          <p:nvPr>
            <p:ph type="body" idx="1"/>
          </p:nvPr>
        </p:nvSpPr>
        <p:spPr>
          <a:xfrm>
            <a:off x="2207157" y="2607350"/>
            <a:ext cx="6151032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b="1" dirty="0"/>
              <a:t>&lt;%@ taglib prefix="fn"uri="http://java.sun.com/jsp/jstl/functions"%&gt;</a:t>
            </a:r>
            <a:endParaRPr lang="de-DE" b="1" dirty="0"/>
          </a:p>
        </p:txBody>
      </p:sp>
      <p:sp>
        <p:nvSpPr>
          <p:cNvPr id="1829" name="Google Shape;1829;p50"/>
          <p:cNvSpPr txBox="1">
            <a:spLocks noGrp="1"/>
          </p:cNvSpPr>
          <p:nvPr>
            <p:ph type="title"/>
          </p:nvPr>
        </p:nvSpPr>
        <p:spPr>
          <a:xfrm>
            <a:off x="702957" y="631352"/>
            <a:ext cx="7957081" cy="1149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dirty="0"/>
              <a:t>Defining Tag Library for Function tags</a:t>
            </a:r>
            <a:endParaRPr sz="3200" dirty="0"/>
          </a:p>
        </p:txBody>
      </p:sp>
      <p:grpSp>
        <p:nvGrpSpPr>
          <p:cNvPr id="1830" name="Google Shape;1830;p50"/>
          <p:cNvGrpSpPr/>
          <p:nvPr/>
        </p:nvGrpSpPr>
        <p:grpSpPr>
          <a:xfrm>
            <a:off x="-21" y="2857499"/>
            <a:ext cx="2764652" cy="2218131"/>
            <a:chOff x="1259400" y="634225"/>
            <a:chExt cx="5070325" cy="4382325"/>
          </a:xfrm>
        </p:grpSpPr>
        <p:sp>
          <p:nvSpPr>
            <p:cNvPr id="1831" name="Google Shape;1831;p50"/>
            <p:cNvSpPr/>
            <p:nvPr/>
          </p:nvSpPr>
          <p:spPr>
            <a:xfrm>
              <a:off x="1259400" y="806750"/>
              <a:ext cx="5047800" cy="4081225"/>
            </a:xfrm>
            <a:custGeom>
              <a:avLst/>
              <a:gdLst/>
              <a:ahLst/>
              <a:cxnLst/>
              <a:rect l="l" t="t" r="r" b="b"/>
              <a:pathLst>
                <a:path w="201912" h="163249" extrusionOk="0">
                  <a:moveTo>
                    <a:pt x="109723" y="0"/>
                  </a:moveTo>
                  <a:cubicBezTo>
                    <a:pt x="98812" y="0"/>
                    <a:pt x="85280" y="2153"/>
                    <a:pt x="71852" y="9878"/>
                  </a:cubicBezTo>
                  <a:cubicBezTo>
                    <a:pt x="41564" y="27358"/>
                    <a:pt x="26286" y="62049"/>
                    <a:pt x="13143" y="89836"/>
                  </a:cubicBezTo>
                  <a:cubicBezTo>
                    <a:pt x="1" y="117622"/>
                    <a:pt x="7573" y="145909"/>
                    <a:pt x="30723" y="158785"/>
                  </a:cubicBezTo>
                  <a:cubicBezTo>
                    <a:pt x="36542" y="162026"/>
                    <a:pt x="41891" y="163249"/>
                    <a:pt x="47157" y="163249"/>
                  </a:cubicBezTo>
                  <a:cubicBezTo>
                    <a:pt x="62810" y="163249"/>
                    <a:pt x="77720" y="152445"/>
                    <a:pt x="102007" y="151747"/>
                  </a:cubicBezTo>
                  <a:cubicBezTo>
                    <a:pt x="105961" y="151633"/>
                    <a:pt x="109562" y="151602"/>
                    <a:pt x="112887" y="151602"/>
                  </a:cubicBezTo>
                  <a:cubicBezTo>
                    <a:pt x="116899" y="151602"/>
                    <a:pt x="120509" y="151647"/>
                    <a:pt x="123849" y="151647"/>
                  </a:cubicBezTo>
                  <a:cubicBezTo>
                    <a:pt x="140463" y="151647"/>
                    <a:pt x="150415" y="150526"/>
                    <a:pt x="170122" y="137136"/>
                  </a:cubicBezTo>
                  <a:cubicBezTo>
                    <a:pt x="197041" y="118790"/>
                    <a:pt x="201912" y="75525"/>
                    <a:pt x="180663" y="43469"/>
                  </a:cubicBezTo>
                  <a:cubicBezTo>
                    <a:pt x="159414" y="11446"/>
                    <a:pt x="133029" y="3407"/>
                    <a:pt x="133029" y="3407"/>
                  </a:cubicBezTo>
                  <a:cubicBezTo>
                    <a:pt x="133029" y="3407"/>
                    <a:pt x="123451" y="0"/>
                    <a:pt x="109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0"/>
            <p:cNvSpPr/>
            <p:nvPr/>
          </p:nvSpPr>
          <p:spPr>
            <a:xfrm>
              <a:off x="2453600" y="2804950"/>
              <a:ext cx="192650" cy="78425"/>
            </a:xfrm>
            <a:custGeom>
              <a:avLst/>
              <a:gdLst/>
              <a:ahLst/>
              <a:cxnLst/>
              <a:rect l="l" t="t" r="r" b="b"/>
              <a:pathLst>
                <a:path w="7706" h="3137" extrusionOk="0">
                  <a:moveTo>
                    <a:pt x="1168" y="0"/>
                  </a:moveTo>
                  <a:lnTo>
                    <a:pt x="0" y="1201"/>
                  </a:lnTo>
                  <a:cubicBezTo>
                    <a:pt x="967" y="2436"/>
                    <a:pt x="2402" y="3136"/>
                    <a:pt x="3970" y="3136"/>
                  </a:cubicBezTo>
                  <a:cubicBezTo>
                    <a:pt x="5404" y="3136"/>
                    <a:pt x="6772" y="2536"/>
                    <a:pt x="7706" y="1468"/>
                  </a:cubicBezTo>
                  <a:lnTo>
                    <a:pt x="6605" y="234"/>
                  </a:lnTo>
                  <a:cubicBezTo>
                    <a:pt x="5924" y="1057"/>
                    <a:pt x="4959" y="1459"/>
                    <a:pt x="3993" y="1459"/>
                  </a:cubicBezTo>
                  <a:cubicBezTo>
                    <a:pt x="2922" y="1459"/>
                    <a:pt x="1851" y="965"/>
                    <a:pt x="116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0"/>
            <p:cNvSpPr/>
            <p:nvPr/>
          </p:nvSpPr>
          <p:spPr>
            <a:xfrm>
              <a:off x="2500300" y="2752400"/>
              <a:ext cx="101750" cy="65075"/>
            </a:xfrm>
            <a:custGeom>
              <a:avLst/>
              <a:gdLst/>
              <a:ahLst/>
              <a:cxnLst/>
              <a:rect l="l" t="t" r="r" b="b"/>
              <a:pathLst>
                <a:path w="4070" h="2603" extrusionOk="0">
                  <a:moveTo>
                    <a:pt x="1334" y="1"/>
                  </a:moveTo>
                  <a:lnTo>
                    <a:pt x="0" y="1402"/>
                  </a:lnTo>
                  <a:cubicBezTo>
                    <a:pt x="434" y="2136"/>
                    <a:pt x="1234" y="2603"/>
                    <a:pt x="2102" y="2603"/>
                  </a:cubicBezTo>
                  <a:cubicBezTo>
                    <a:pt x="2869" y="2603"/>
                    <a:pt x="3603" y="2236"/>
                    <a:pt x="4070" y="1635"/>
                  </a:cubicBezTo>
                  <a:lnTo>
                    <a:pt x="2869" y="301"/>
                  </a:lnTo>
                  <a:cubicBezTo>
                    <a:pt x="2791" y="740"/>
                    <a:pt x="2448" y="950"/>
                    <a:pt x="2106" y="950"/>
                  </a:cubicBezTo>
                  <a:cubicBezTo>
                    <a:pt x="1719" y="950"/>
                    <a:pt x="1334" y="681"/>
                    <a:pt x="1334" y="168"/>
                  </a:cubicBezTo>
                  <a:cubicBezTo>
                    <a:pt x="1334" y="134"/>
                    <a:pt x="1334" y="68"/>
                    <a:pt x="133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0"/>
            <p:cNvSpPr/>
            <p:nvPr/>
          </p:nvSpPr>
          <p:spPr>
            <a:xfrm>
              <a:off x="2548650" y="2735725"/>
              <a:ext cx="3375" cy="2525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68" y="1"/>
                  </a:moveTo>
                  <a:lnTo>
                    <a:pt x="1" y="101"/>
                  </a:lnTo>
                  <a:cubicBezTo>
                    <a:pt x="17" y="84"/>
                    <a:pt x="34" y="76"/>
                    <a:pt x="55" y="76"/>
                  </a:cubicBezTo>
                  <a:cubicBezTo>
                    <a:pt x="76" y="76"/>
                    <a:pt x="101" y="84"/>
                    <a:pt x="134" y="101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0"/>
            <p:cNvSpPr/>
            <p:nvPr/>
          </p:nvSpPr>
          <p:spPr>
            <a:xfrm>
              <a:off x="2359350" y="2901675"/>
              <a:ext cx="377800" cy="116575"/>
            </a:xfrm>
            <a:custGeom>
              <a:avLst/>
              <a:gdLst/>
              <a:ahLst/>
              <a:cxnLst/>
              <a:rect l="l" t="t" r="r" b="b"/>
              <a:pathLst>
                <a:path w="15112" h="4663" extrusionOk="0">
                  <a:moveTo>
                    <a:pt x="1168" y="1"/>
                  </a:moveTo>
                  <a:lnTo>
                    <a:pt x="1" y="1202"/>
                  </a:lnTo>
                  <a:cubicBezTo>
                    <a:pt x="2058" y="3501"/>
                    <a:pt x="4904" y="4663"/>
                    <a:pt x="7759" y="4663"/>
                  </a:cubicBezTo>
                  <a:cubicBezTo>
                    <a:pt x="10411" y="4663"/>
                    <a:pt x="13071" y="3660"/>
                    <a:pt x="15112" y="1635"/>
                  </a:cubicBezTo>
                  <a:lnTo>
                    <a:pt x="13977" y="401"/>
                  </a:lnTo>
                  <a:cubicBezTo>
                    <a:pt x="12261" y="2134"/>
                    <a:pt x="10004" y="2995"/>
                    <a:pt x="7753" y="2995"/>
                  </a:cubicBezTo>
                  <a:cubicBezTo>
                    <a:pt x="5323" y="2995"/>
                    <a:pt x="2900" y="1992"/>
                    <a:pt x="116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0"/>
            <p:cNvSpPr/>
            <p:nvPr/>
          </p:nvSpPr>
          <p:spPr>
            <a:xfrm>
              <a:off x="2403550" y="2855825"/>
              <a:ext cx="290225" cy="98425"/>
            </a:xfrm>
            <a:custGeom>
              <a:avLst/>
              <a:gdLst/>
              <a:ahLst/>
              <a:cxnLst/>
              <a:rect l="l" t="t" r="r" b="b"/>
              <a:pathLst>
                <a:path w="11609" h="3937" extrusionOk="0">
                  <a:moveTo>
                    <a:pt x="1168" y="0"/>
                  </a:moveTo>
                  <a:lnTo>
                    <a:pt x="1" y="1201"/>
                  </a:lnTo>
                  <a:cubicBezTo>
                    <a:pt x="1502" y="2936"/>
                    <a:pt x="3670" y="3936"/>
                    <a:pt x="5972" y="3936"/>
                  </a:cubicBezTo>
                  <a:cubicBezTo>
                    <a:pt x="8106" y="3936"/>
                    <a:pt x="10141" y="3069"/>
                    <a:pt x="11609" y="1568"/>
                  </a:cubicBezTo>
                  <a:lnTo>
                    <a:pt x="10508" y="301"/>
                  </a:lnTo>
                  <a:cubicBezTo>
                    <a:pt x="9273" y="1616"/>
                    <a:pt x="7622" y="2268"/>
                    <a:pt x="5973" y="2268"/>
                  </a:cubicBezTo>
                  <a:cubicBezTo>
                    <a:pt x="4193" y="2268"/>
                    <a:pt x="2415" y="1507"/>
                    <a:pt x="116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0"/>
            <p:cNvSpPr/>
            <p:nvPr/>
          </p:nvSpPr>
          <p:spPr>
            <a:xfrm>
              <a:off x="1288600" y="5016525"/>
              <a:ext cx="5041125" cy="25"/>
            </a:xfrm>
            <a:custGeom>
              <a:avLst/>
              <a:gdLst/>
              <a:ahLst/>
              <a:cxnLst/>
              <a:rect l="l" t="t" r="r" b="b"/>
              <a:pathLst>
                <a:path w="201645" h="1" fill="none" extrusionOk="0">
                  <a:moveTo>
                    <a:pt x="0" y="1"/>
                  </a:moveTo>
                  <a:lnTo>
                    <a:pt x="201644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0"/>
            <p:cNvSpPr/>
            <p:nvPr/>
          </p:nvSpPr>
          <p:spPr>
            <a:xfrm>
              <a:off x="3390925" y="3586350"/>
              <a:ext cx="4200" cy="1177525"/>
            </a:xfrm>
            <a:custGeom>
              <a:avLst/>
              <a:gdLst/>
              <a:ahLst/>
              <a:cxnLst/>
              <a:rect l="l" t="t" r="r" b="b"/>
              <a:pathLst>
                <a:path w="168" h="47101" fill="none" extrusionOk="0">
                  <a:moveTo>
                    <a:pt x="1" y="0"/>
                  </a:moveTo>
                  <a:cubicBezTo>
                    <a:pt x="1" y="0"/>
                    <a:pt x="167" y="17613"/>
                    <a:pt x="167" y="22249"/>
                  </a:cubicBezTo>
                  <a:cubicBezTo>
                    <a:pt x="167" y="26919"/>
                    <a:pt x="1" y="47101"/>
                    <a:pt x="1" y="47101"/>
                  </a:cubicBezTo>
                </a:path>
              </a:pathLst>
            </a:custGeom>
            <a:noFill/>
            <a:ln w="317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0"/>
            <p:cNvSpPr/>
            <p:nvPr/>
          </p:nvSpPr>
          <p:spPr>
            <a:xfrm>
              <a:off x="2970625" y="3037625"/>
              <a:ext cx="889000" cy="675500"/>
            </a:xfrm>
            <a:custGeom>
              <a:avLst/>
              <a:gdLst/>
              <a:ahLst/>
              <a:cxnLst/>
              <a:rect l="l" t="t" r="r" b="b"/>
              <a:pathLst>
                <a:path w="35560" h="27020" extrusionOk="0">
                  <a:moveTo>
                    <a:pt x="16546" y="0"/>
                  </a:moveTo>
                  <a:lnTo>
                    <a:pt x="15412" y="15044"/>
                  </a:lnTo>
                  <a:lnTo>
                    <a:pt x="9441" y="1735"/>
                  </a:lnTo>
                  <a:lnTo>
                    <a:pt x="13577" y="16312"/>
                  </a:lnTo>
                  <a:lnTo>
                    <a:pt x="4637" y="6538"/>
                  </a:lnTo>
                  <a:lnTo>
                    <a:pt x="4637" y="6538"/>
                  </a:lnTo>
                  <a:lnTo>
                    <a:pt x="12476" y="18580"/>
                  </a:lnTo>
                  <a:lnTo>
                    <a:pt x="1368" y="10674"/>
                  </a:lnTo>
                  <a:lnTo>
                    <a:pt x="11742" y="20682"/>
                  </a:lnTo>
                  <a:lnTo>
                    <a:pt x="1" y="14277"/>
                  </a:lnTo>
                  <a:lnTo>
                    <a:pt x="1" y="14277"/>
                  </a:lnTo>
                  <a:lnTo>
                    <a:pt x="10775" y="21549"/>
                  </a:lnTo>
                  <a:lnTo>
                    <a:pt x="1035" y="20281"/>
                  </a:lnTo>
                  <a:lnTo>
                    <a:pt x="10475" y="22950"/>
                  </a:lnTo>
                  <a:lnTo>
                    <a:pt x="2903" y="24218"/>
                  </a:lnTo>
                  <a:lnTo>
                    <a:pt x="10775" y="23917"/>
                  </a:lnTo>
                  <a:lnTo>
                    <a:pt x="6138" y="27020"/>
                  </a:lnTo>
                  <a:lnTo>
                    <a:pt x="17113" y="24084"/>
                  </a:lnTo>
                  <a:lnTo>
                    <a:pt x="27387" y="26452"/>
                  </a:lnTo>
                  <a:lnTo>
                    <a:pt x="23017" y="22816"/>
                  </a:lnTo>
                  <a:lnTo>
                    <a:pt x="35259" y="24218"/>
                  </a:lnTo>
                  <a:lnTo>
                    <a:pt x="24418" y="20682"/>
                  </a:lnTo>
                  <a:lnTo>
                    <a:pt x="35559" y="18714"/>
                  </a:lnTo>
                  <a:lnTo>
                    <a:pt x="23017" y="18714"/>
                  </a:lnTo>
                  <a:lnTo>
                    <a:pt x="32724" y="11408"/>
                  </a:lnTo>
                  <a:lnTo>
                    <a:pt x="32724" y="11408"/>
                  </a:lnTo>
                  <a:lnTo>
                    <a:pt x="21749" y="16879"/>
                  </a:lnTo>
                  <a:lnTo>
                    <a:pt x="28087" y="6038"/>
                  </a:lnTo>
                  <a:lnTo>
                    <a:pt x="19648" y="15778"/>
                  </a:lnTo>
                  <a:lnTo>
                    <a:pt x="19648" y="15778"/>
                  </a:lnTo>
                  <a:lnTo>
                    <a:pt x="22583" y="1535"/>
                  </a:lnTo>
                  <a:lnTo>
                    <a:pt x="17113" y="14777"/>
                  </a:lnTo>
                  <a:lnTo>
                    <a:pt x="1654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0"/>
            <p:cNvSpPr/>
            <p:nvPr/>
          </p:nvSpPr>
          <p:spPr>
            <a:xfrm>
              <a:off x="3275000" y="4030000"/>
              <a:ext cx="20875" cy="741375"/>
            </a:xfrm>
            <a:custGeom>
              <a:avLst/>
              <a:gdLst/>
              <a:ahLst/>
              <a:cxnLst/>
              <a:rect l="l" t="t" r="r" b="b"/>
              <a:pathLst>
                <a:path w="835" h="29655" fill="none" extrusionOk="0">
                  <a:moveTo>
                    <a:pt x="435" y="0"/>
                  </a:moveTo>
                  <a:cubicBezTo>
                    <a:pt x="435" y="0"/>
                    <a:pt x="1" y="3670"/>
                    <a:pt x="268" y="5071"/>
                  </a:cubicBezTo>
                  <a:cubicBezTo>
                    <a:pt x="568" y="6705"/>
                    <a:pt x="701" y="8340"/>
                    <a:pt x="701" y="10007"/>
                  </a:cubicBezTo>
                  <a:cubicBezTo>
                    <a:pt x="701" y="11842"/>
                    <a:pt x="835" y="11975"/>
                    <a:pt x="835" y="13243"/>
                  </a:cubicBezTo>
                  <a:cubicBezTo>
                    <a:pt x="835" y="14511"/>
                    <a:pt x="701" y="25285"/>
                    <a:pt x="701" y="26252"/>
                  </a:cubicBezTo>
                  <a:lnTo>
                    <a:pt x="701" y="29655"/>
                  </a:lnTo>
                </a:path>
              </a:pathLst>
            </a:custGeom>
            <a:noFill/>
            <a:ln w="317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0"/>
            <p:cNvSpPr/>
            <p:nvPr/>
          </p:nvSpPr>
          <p:spPr>
            <a:xfrm>
              <a:off x="3295850" y="4005800"/>
              <a:ext cx="87600" cy="320275"/>
            </a:xfrm>
            <a:custGeom>
              <a:avLst/>
              <a:gdLst/>
              <a:ahLst/>
              <a:cxnLst/>
              <a:rect l="l" t="t" r="r" b="b"/>
              <a:pathLst>
                <a:path w="3504" h="12811" fill="none" extrusionOk="0">
                  <a:moveTo>
                    <a:pt x="1" y="12810"/>
                  </a:moveTo>
                  <a:cubicBezTo>
                    <a:pt x="1" y="12810"/>
                    <a:pt x="568" y="9708"/>
                    <a:pt x="1135" y="8307"/>
                  </a:cubicBezTo>
                  <a:cubicBezTo>
                    <a:pt x="1702" y="6872"/>
                    <a:pt x="2102" y="7306"/>
                    <a:pt x="2236" y="5605"/>
                  </a:cubicBezTo>
                  <a:cubicBezTo>
                    <a:pt x="2403" y="3937"/>
                    <a:pt x="2403" y="3237"/>
                    <a:pt x="2669" y="2669"/>
                  </a:cubicBezTo>
                  <a:cubicBezTo>
                    <a:pt x="2903" y="2169"/>
                    <a:pt x="3070" y="1635"/>
                    <a:pt x="3236" y="1102"/>
                  </a:cubicBezTo>
                  <a:lnTo>
                    <a:pt x="3503" y="1"/>
                  </a:lnTo>
                </a:path>
              </a:pathLst>
            </a:custGeom>
            <a:noFill/>
            <a:ln w="317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0"/>
            <p:cNvSpPr/>
            <p:nvPr/>
          </p:nvSpPr>
          <p:spPr>
            <a:xfrm>
              <a:off x="2884725" y="3459575"/>
              <a:ext cx="865650" cy="676350"/>
            </a:xfrm>
            <a:custGeom>
              <a:avLst/>
              <a:gdLst/>
              <a:ahLst/>
              <a:cxnLst/>
              <a:rect l="l" t="t" r="r" b="b"/>
              <a:pathLst>
                <a:path w="34626" h="27054" extrusionOk="0">
                  <a:moveTo>
                    <a:pt x="15612" y="1"/>
                  </a:moveTo>
                  <a:lnTo>
                    <a:pt x="14478" y="15078"/>
                  </a:lnTo>
                  <a:lnTo>
                    <a:pt x="10108" y="1435"/>
                  </a:lnTo>
                  <a:lnTo>
                    <a:pt x="12643" y="16346"/>
                  </a:lnTo>
                  <a:lnTo>
                    <a:pt x="4904" y="5238"/>
                  </a:lnTo>
                  <a:lnTo>
                    <a:pt x="4904" y="5238"/>
                  </a:lnTo>
                  <a:lnTo>
                    <a:pt x="11542" y="18614"/>
                  </a:lnTo>
                  <a:lnTo>
                    <a:pt x="1368" y="11976"/>
                  </a:lnTo>
                  <a:lnTo>
                    <a:pt x="1368" y="11976"/>
                  </a:lnTo>
                  <a:lnTo>
                    <a:pt x="10842" y="20716"/>
                  </a:lnTo>
                  <a:lnTo>
                    <a:pt x="10842" y="20716"/>
                  </a:lnTo>
                  <a:lnTo>
                    <a:pt x="334" y="16413"/>
                  </a:lnTo>
                  <a:lnTo>
                    <a:pt x="9841" y="21550"/>
                  </a:lnTo>
                  <a:lnTo>
                    <a:pt x="1" y="20716"/>
                  </a:lnTo>
                  <a:lnTo>
                    <a:pt x="9574" y="22951"/>
                  </a:lnTo>
                  <a:lnTo>
                    <a:pt x="2903" y="24485"/>
                  </a:lnTo>
                  <a:lnTo>
                    <a:pt x="2903" y="24485"/>
                  </a:lnTo>
                  <a:lnTo>
                    <a:pt x="9841" y="23951"/>
                  </a:lnTo>
                  <a:lnTo>
                    <a:pt x="5204" y="27054"/>
                  </a:lnTo>
                  <a:lnTo>
                    <a:pt x="5204" y="27054"/>
                  </a:lnTo>
                  <a:lnTo>
                    <a:pt x="16179" y="24085"/>
                  </a:lnTo>
                  <a:lnTo>
                    <a:pt x="26453" y="26487"/>
                  </a:lnTo>
                  <a:lnTo>
                    <a:pt x="26453" y="26487"/>
                  </a:lnTo>
                  <a:lnTo>
                    <a:pt x="22083" y="22817"/>
                  </a:lnTo>
                  <a:lnTo>
                    <a:pt x="34325" y="24218"/>
                  </a:lnTo>
                  <a:lnTo>
                    <a:pt x="23484" y="20716"/>
                  </a:lnTo>
                  <a:lnTo>
                    <a:pt x="34625" y="18748"/>
                  </a:lnTo>
                  <a:lnTo>
                    <a:pt x="22083" y="18748"/>
                  </a:lnTo>
                  <a:lnTo>
                    <a:pt x="31823" y="11409"/>
                  </a:lnTo>
                  <a:lnTo>
                    <a:pt x="20816" y="16913"/>
                  </a:lnTo>
                  <a:lnTo>
                    <a:pt x="27153" y="6072"/>
                  </a:lnTo>
                  <a:lnTo>
                    <a:pt x="18714" y="15779"/>
                  </a:lnTo>
                  <a:lnTo>
                    <a:pt x="18714" y="15779"/>
                  </a:lnTo>
                  <a:lnTo>
                    <a:pt x="21683" y="1569"/>
                  </a:lnTo>
                  <a:lnTo>
                    <a:pt x="16179" y="14812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0"/>
            <p:cNvSpPr/>
            <p:nvPr/>
          </p:nvSpPr>
          <p:spPr>
            <a:xfrm>
              <a:off x="3099050" y="4657100"/>
              <a:ext cx="502050" cy="359450"/>
            </a:xfrm>
            <a:custGeom>
              <a:avLst/>
              <a:gdLst/>
              <a:ahLst/>
              <a:cxnLst/>
              <a:rect l="l" t="t" r="r" b="b"/>
              <a:pathLst>
                <a:path w="20082" h="14378" extrusionOk="0">
                  <a:moveTo>
                    <a:pt x="4570" y="1"/>
                  </a:moveTo>
                  <a:cubicBezTo>
                    <a:pt x="4170" y="1"/>
                    <a:pt x="3803" y="234"/>
                    <a:pt x="3603" y="568"/>
                  </a:cubicBezTo>
                  <a:lnTo>
                    <a:pt x="601" y="5572"/>
                  </a:lnTo>
                  <a:cubicBezTo>
                    <a:pt x="134" y="6339"/>
                    <a:pt x="1" y="7273"/>
                    <a:pt x="234" y="8140"/>
                  </a:cubicBezTo>
                  <a:lnTo>
                    <a:pt x="1568" y="13144"/>
                  </a:lnTo>
                  <a:cubicBezTo>
                    <a:pt x="1768" y="13877"/>
                    <a:pt x="2436" y="14378"/>
                    <a:pt x="3169" y="14378"/>
                  </a:cubicBezTo>
                  <a:lnTo>
                    <a:pt x="16913" y="14378"/>
                  </a:lnTo>
                  <a:cubicBezTo>
                    <a:pt x="17646" y="14378"/>
                    <a:pt x="18314" y="13877"/>
                    <a:pt x="18514" y="13144"/>
                  </a:cubicBezTo>
                  <a:lnTo>
                    <a:pt x="19848" y="8140"/>
                  </a:lnTo>
                  <a:cubicBezTo>
                    <a:pt x="20082" y="7273"/>
                    <a:pt x="19948" y="6339"/>
                    <a:pt x="19481" y="5572"/>
                  </a:cubicBezTo>
                  <a:lnTo>
                    <a:pt x="16479" y="568"/>
                  </a:lnTo>
                  <a:cubicBezTo>
                    <a:pt x="16279" y="234"/>
                    <a:pt x="15912" y="1"/>
                    <a:pt x="1551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0"/>
            <p:cNvSpPr/>
            <p:nvPr/>
          </p:nvSpPr>
          <p:spPr>
            <a:xfrm>
              <a:off x="1496250" y="1597425"/>
              <a:ext cx="1406850" cy="3419125"/>
            </a:xfrm>
            <a:custGeom>
              <a:avLst/>
              <a:gdLst/>
              <a:ahLst/>
              <a:cxnLst/>
              <a:rect l="l" t="t" r="r" b="b"/>
              <a:pathLst>
                <a:path w="56274" h="136765" fill="none" extrusionOk="0">
                  <a:moveTo>
                    <a:pt x="434" y="0"/>
                  </a:moveTo>
                  <a:lnTo>
                    <a:pt x="55807" y="0"/>
                  </a:lnTo>
                  <a:cubicBezTo>
                    <a:pt x="56040" y="0"/>
                    <a:pt x="56274" y="200"/>
                    <a:pt x="56274" y="467"/>
                  </a:cubicBezTo>
                  <a:lnTo>
                    <a:pt x="56274" y="135998"/>
                  </a:lnTo>
                  <a:cubicBezTo>
                    <a:pt x="56274" y="136431"/>
                    <a:pt x="55907" y="136765"/>
                    <a:pt x="55506" y="136765"/>
                  </a:cubicBezTo>
                  <a:lnTo>
                    <a:pt x="767" y="136765"/>
                  </a:lnTo>
                  <a:cubicBezTo>
                    <a:pt x="334" y="136765"/>
                    <a:pt x="0" y="136431"/>
                    <a:pt x="0" y="135998"/>
                  </a:cubicBezTo>
                  <a:lnTo>
                    <a:pt x="0" y="467"/>
                  </a:lnTo>
                  <a:cubicBezTo>
                    <a:pt x="0" y="200"/>
                    <a:pt x="200" y="0"/>
                    <a:pt x="434" y="0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0"/>
            <p:cNvSpPr/>
            <p:nvPr/>
          </p:nvSpPr>
          <p:spPr>
            <a:xfrm>
              <a:off x="2199250" y="3320325"/>
              <a:ext cx="25" cy="1692900"/>
            </a:xfrm>
            <a:custGeom>
              <a:avLst/>
              <a:gdLst/>
              <a:ahLst/>
              <a:cxnLst/>
              <a:rect l="l" t="t" r="r" b="b"/>
              <a:pathLst>
                <a:path w="1" h="67716" fill="none" extrusionOk="0">
                  <a:moveTo>
                    <a:pt x="0" y="0"/>
                  </a:moveTo>
                  <a:lnTo>
                    <a:pt x="0" y="67715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0"/>
            <p:cNvSpPr/>
            <p:nvPr/>
          </p:nvSpPr>
          <p:spPr>
            <a:xfrm>
              <a:off x="2199250" y="1594075"/>
              <a:ext cx="25" cy="1666225"/>
            </a:xfrm>
            <a:custGeom>
              <a:avLst/>
              <a:gdLst/>
              <a:ahLst/>
              <a:cxnLst/>
              <a:rect l="l" t="t" r="r" b="b"/>
              <a:pathLst>
                <a:path w="1" h="66649" fill="none" extrusionOk="0">
                  <a:moveTo>
                    <a:pt x="0" y="1"/>
                  </a:moveTo>
                  <a:lnTo>
                    <a:pt x="0" y="66649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0"/>
            <p:cNvSpPr/>
            <p:nvPr/>
          </p:nvSpPr>
          <p:spPr>
            <a:xfrm>
              <a:off x="1560450" y="3262775"/>
              <a:ext cx="1305125" cy="56725"/>
            </a:xfrm>
            <a:custGeom>
              <a:avLst/>
              <a:gdLst/>
              <a:ahLst/>
              <a:cxnLst/>
              <a:rect l="l" t="t" r="r" b="b"/>
              <a:pathLst>
                <a:path w="52205" h="2269" fill="none" extrusionOk="0">
                  <a:moveTo>
                    <a:pt x="1135" y="2269"/>
                  </a:moveTo>
                  <a:lnTo>
                    <a:pt x="51070" y="2269"/>
                  </a:lnTo>
                  <a:cubicBezTo>
                    <a:pt x="51704" y="2269"/>
                    <a:pt x="52205" y="1769"/>
                    <a:pt x="52205" y="1135"/>
                  </a:cubicBezTo>
                  <a:lnTo>
                    <a:pt x="52205" y="1135"/>
                  </a:lnTo>
                  <a:cubicBezTo>
                    <a:pt x="52205" y="501"/>
                    <a:pt x="51704" y="1"/>
                    <a:pt x="51070" y="1"/>
                  </a:cubicBezTo>
                  <a:lnTo>
                    <a:pt x="1135" y="1"/>
                  </a:lnTo>
                  <a:cubicBezTo>
                    <a:pt x="534" y="1"/>
                    <a:pt x="1" y="501"/>
                    <a:pt x="1" y="1135"/>
                  </a:cubicBezTo>
                  <a:lnTo>
                    <a:pt x="1" y="1135"/>
                  </a:lnTo>
                  <a:cubicBezTo>
                    <a:pt x="1" y="1769"/>
                    <a:pt x="534" y="2269"/>
                    <a:pt x="1135" y="22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0"/>
            <p:cNvSpPr/>
            <p:nvPr/>
          </p:nvSpPr>
          <p:spPr>
            <a:xfrm>
              <a:off x="2354350" y="1925975"/>
              <a:ext cx="401150" cy="778100"/>
            </a:xfrm>
            <a:custGeom>
              <a:avLst/>
              <a:gdLst/>
              <a:ahLst/>
              <a:cxnLst/>
              <a:rect l="l" t="t" r="r" b="b"/>
              <a:pathLst>
                <a:path w="16046" h="31124" fill="none" extrusionOk="0">
                  <a:moveTo>
                    <a:pt x="1" y="1"/>
                  </a:moveTo>
                  <a:lnTo>
                    <a:pt x="16045" y="1"/>
                  </a:lnTo>
                  <a:lnTo>
                    <a:pt x="16045" y="31123"/>
                  </a:lnTo>
                  <a:lnTo>
                    <a:pt x="1" y="31123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0"/>
            <p:cNvSpPr/>
            <p:nvPr/>
          </p:nvSpPr>
          <p:spPr>
            <a:xfrm>
              <a:off x="2386050" y="1986875"/>
              <a:ext cx="337750" cy="425325"/>
            </a:xfrm>
            <a:custGeom>
              <a:avLst/>
              <a:gdLst/>
              <a:ahLst/>
              <a:cxnLst/>
              <a:rect l="l" t="t" r="r" b="b"/>
              <a:pathLst>
                <a:path w="13510" h="17013" fill="none" extrusionOk="0">
                  <a:moveTo>
                    <a:pt x="0" y="0"/>
                  </a:moveTo>
                  <a:lnTo>
                    <a:pt x="13510" y="0"/>
                  </a:lnTo>
                  <a:lnTo>
                    <a:pt x="13510" y="17012"/>
                  </a:lnTo>
                  <a:lnTo>
                    <a:pt x="0" y="17012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0"/>
            <p:cNvSpPr/>
            <p:nvPr/>
          </p:nvSpPr>
          <p:spPr>
            <a:xfrm>
              <a:off x="2388550" y="2458875"/>
              <a:ext cx="48375" cy="50050"/>
            </a:xfrm>
            <a:custGeom>
              <a:avLst/>
              <a:gdLst/>
              <a:ahLst/>
              <a:cxnLst/>
              <a:rect l="l" t="t" r="r" b="b"/>
              <a:pathLst>
                <a:path w="1935" h="2002" fill="none" extrusionOk="0">
                  <a:moveTo>
                    <a:pt x="0" y="0"/>
                  </a:moveTo>
                  <a:lnTo>
                    <a:pt x="1935" y="0"/>
                  </a:lnTo>
                  <a:lnTo>
                    <a:pt x="1935" y="2002"/>
                  </a:lnTo>
                  <a:lnTo>
                    <a:pt x="0" y="2002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0"/>
            <p:cNvSpPr/>
            <p:nvPr/>
          </p:nvSpPr>
          <p:spPr>
            <a:xfrm>
              <a:off x="2461100" y="2458875"/>
              <a:ext cx="47550" cy="50050"/>
            </a:xfrm>
            <a:custGeom>
              <a:avLst/>
              <a:gdLst/>
              <a:ahLst/>
              <a:cxnLst/>
              <a:rect l="l" t="t" r="r" b="b"/>
              <a:pathLst>
                <a:path w="1902" h="2002" fill="none" extrusionOk="0">
                  <a:moveTo>
                    <a:pt x="0" y="0"/>
                  </a:moveTo>
                  <a:lnTo>
                    <a:pt x="1902" y="0"/>
                  </a:lnTo>
                  <a:lnTo>
                    <a:pt x="1902" y="2002"/>
                  </a:lnTo>
                  <a:lnTo>
                    <a:pt x="0" y="2002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0"/>
            <p:cNvSpPr/>
            <p:nvPr/>
          </p:nvSpPr>
          <p:spPr>
            <a:xfrm>
              <a:off x="2532825" y="2458875"/>
              <a:ext cx="48375" cy="50050"/>
            </a:xfrm>
            <a:custGeom>
              <a:avLst/>
              <a:gdLst/>
              <a:ahLst/>
              <a:cxnLst/>
              <a:rect l="l" t="t" r="r" b="b"/>
              <a:pathLst>
                <a:path w="1935" h="2002" fill="none" extrusionOk="0">
                  <a:moveTo>
                    <a:pt x="0" y="0"/>
                  </a:moveTo>
                  <a:lnTo>
                    <a:pt x="1935" y="0"/>
                  </a:lnTo>
                  <a:lnTo>
                    <a:pt x="1935" y="2002"/>
                  </a:lnTo>
                  <a:lnTo>
                    <a:pt x="0" y="2002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0"/>
            <p:cNvSpPr/>
            <p:nvPr/>
          </p:nvSpPr>
          <p:spPr>
            <a:xfrm>
              <a:off x="2605375" y="2458875"/>
              <a:ext cx="47550" cy="50050"/>
            </a:xfrm>
            <a:custGeom>
              <a:avLst/>
              <a:gdLst/>
              <a:ahLst/>
              <a:cxnLst/>
              <a:rect l="l" t="t" r="r" b="b"/>
              <a:pathLst>
                <a:path w="1902" h="2002" fill="none" extrusionOk="0">
                  <a:moveTo>
                    <a:pt x="0" y="0"/>
                  </a:moveTo>
                  <a:lnTo>
                    <a:pt x="1901" y="0"/>
                  </a:lnTo>
                  <a:lnTo>
                    <a:pt x="1901" y="2002"/>
                  </a:lnTo>
                  <a:lnTo>
                    <a:pt x="0" y="2002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0"/>
            <p:cNvSpPr/>
            <p:nvPr/>
          </p:nvSpPr>
          <p:spPr>
            <a:xfrm>
              <a:off x="2677075" y="2458875"/>
              <a:ext cx="48400" cy="50050"/>
            </a:xfrm>
            <a:custGeom>
              <a:avLst/>
              <a:gdLst/>
              <a:ahLst/>
              <a:cxnLst/>
              <a:rect l="l" t="t" r="r" b="b"/>
              <a:pathLst>
                <a:path w="1936" h="2002" fill="none" extrusionOk="0">
                  <a:moveTo>
                    <a:pt x="1" y="0"/>
                  </a:moveTo>
                  <a:lnTo>
                    <a:pt x="1936" y="0"/>
                  </a:lnTo>
                  <a:lnTo>
                    <a:pt x="1936" y="2002"/>
                  </a:lnTo>
                  <a:lnTo>
                    <a:pt x="1" y="2002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0"/>
            <p:cNvSpPr/>
            <p:nvPr/>
          </p:nvSpPr>
          <p:spPr>
            <a:xfrm>
              <a:off x="2388550" y="2538925"/>
              <a:ext cx="48375" cy="49225"/>
            </a:xfrm>
            <a:custGeom>
              <a:avLst/>
              <a:gdLst/>
              <a:ahLst/>
              <a:cxnLst/>
              <a:rect l="l" t="t" r="r" b="b"/>
              <a:pathLst>
                <a:path w="1935" h="1969" fill="none" extrusionOk="0">
                  <a:moveTo>
                    <a:pt x="0" y="1"/>
                  </a:moveTo>
                  <a:lnTo>
                    <a:pt x="1935" y="1"/>
                  </a:lnTo>
                  <a:lnTo>
                    <a:pt x="1935" y="1969"/>
                  </a:lnTo>
                  <a:lnTo>
                    <a:pt x="0" y="1969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0"/>
            <p:cNvSpPr/>
            <p:nvPr/>
          </p:nvSpPr>
          <p:spPr>
            <a:xfrm>
              <a:off x="2461100" y="2538925"/>
              <a:ext cx="47550" cy="49225"/>
            </a:xfrm>
            <a:custGeom>
              <a:avLst/>
              <a:gdLst/>
              <a:ahLst/>
              <a:cxnLst/>
              <a:rect l="l" t="t" r="r" b="b"/>
              <a:pathLst>
                <a:path w="1902" h="1969" fill="none" extrusionOk="0">
                  <a:moveTo>
                    <a:pt x="0" y="1"/>
                  </a:moveTo>
                  <a:lnTo>
                    <a:pt x="1902" y="1"/>
                  </a:lnTo>
                  <a:lnTo>
                    <a:pt x="1902" y="1969"/>
                  </a:lnTo>
                  <a:lnTo>
                    <a:pt x="0" y="1969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0"/>
            <p:cNvSpPr/>
            <p:nvPr/>
          </p:nvSpPr>
          <p:spPr>
            <a:xfrm>
              <a:off x="2532825" y="2538925"/>
              <a:ext cx="48375" cy="49225"/>
            </a:xfrm>
            <a:custGeom>
              <a:avLst/>
              <a:gdLst/>
              <a:ahLst/>
              <a:cxnLst/>
              <a:rect l="l" t="t" r="r" b="b"/>
              <a:pathLst>
                <a:path w="1935" h="1969" fill="none" extrusionOk="0">
                  <a:moveTo>
                    <a:pt x="0" y="1"/>
                  </a:moveTo>
                  <a:lnTo>
                    <a:pt x="1935" y="1"/>
                  </a:lnTo>
                  <a:lnTo>
                    <a:pt x="1935" y="1969"/>
                  </a:lnTo>
                  <a:lnTo>
                    <a:pt x="0" y="1969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0"/>
            <p:cNvSpPr/>
            <p:nvPr/>
          </p:nvSpPr>
          <p:spPr>
            <a:xfrm>
              <a:off x="2605375" y="2538925"/>
              <a:ext cx="47550" cy="49225"/>
            </a:xfrm>
            <a:custGeom>
              <a:avLst/>
              <a:gdLst/>
              <a:ahLst/>
              <a:cxnLst/>
              <a:rect l="l" t="t" r="r" b="b"/>
              <a:pathLst>
                <a:path w="1902" h="1969" fill="none" extrusionOk="0">
                  <a:moveTo>
                    <a:pt x="0" y="1"/>
                  </a:moveTo>
                  <a:lnTo>
                    <a:pt x="1901" y="1"/>
                  </a:lnTo>
                  <a:lnTo>
                    <a:pt x="1901" y="1969"/>
                  </a:lnTo>
                  <a:lnTo>
                    <a:pt x="0" y="1969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0"/>
            <p:cNvSpPr/>
            <p:nvPr/>
          </p:nvSpPr>
          <p:spPr>
            <a:xfrm>
              <a:off x="2677075" y="2538925"/>
              <a:ext cx="48400" cy="49225"/>
            </a:xfrm>
            <a:custGeom>
              <a:avLst/>
              <a:gdLst/>
              <a:ahLst/>
              <a:cxnLst/>
              <a:rect l="l" t="t" r="r" b="b"/>
              <a:pathLst>
                <a:path w="1936" h="1969" fill="none" extrusionOk="0">
                  <a:moveTo>
                    <a:pt x="1" y="1"/>
                  </a:moveTo>
                  <a:lnTo>
                    <a:pt x="1936" y="1"/>
                  </a:lnTo>
                  <a:lnTo>
                    <a:pt x="1936" y="1969"/>
                  </a:lnTo>
                  <a:lnTo>
                    <a:pt x="1" y="1969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0"/>
            <p:cNvSpPr/>
            <p:nvPr/>
          </p:nvSpPr>
          <p:spPr>
            <a:xfrm>
              <a:off x="1648025" y="2510575"/>
              <a:ext cx="357775" cy="515400"/>
            </a:xfrm>
            <a:custGeom>
              <a:avLst/>
              <a:gdLst/>
              <a:ahLst/>
              <a:cxnLst/>
              <a:rect l="l" t="t" r="r" b="b"/>
              <a:pathLst>
                <a:path w="14311" h="20616" fill="none" extrusionOk="0">
                  <a:moveTo>
                    <a:pt x="0" y="0"/>
                  </a:moveTo>
                  <a:lnTo>
                    <a:pt x="14310" y="0"/>
                  </a:lnTo>
                  <a:lnTo>
                    <a:pt x="14310" y="20615"/>
                  </a:lnTo>
                  <a:lnTo>
                    <a:pt x="0" y="20615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0"/>
            <p:cNvSpPr/>
            <p:nvPr/>
          </p:nvSpPr>
          <p:spPr>
            <a:xfrm>
              <a:off x="1713050" y="2510575"/>
              <a:ext cx="227700" cy="515400"/>
            </a:xfrm>
            <a:custGeom>
              <a:avLst/>
              <a:gdLst/>
              <a:ahLst/>
              <a:cxnLst/>
              <a:rect l="l" t="t" r="r" b="b"/>
              <a:pathLst>
                <a:path w="9108" h="20616" fill="none" extrusionOk="0">
                  <a:moveTo>
                    <a:pt x="1" y="0"/>
                  </a:moveTo>
                  <a:lnTo>
                    <a:pt x="9107" y="0"/>
                  </a:lnTo>
                  <a:lnTo>
                    <a:pt x="9107" y="20615"/>
                  </a:lnTo>
                  <a:lnTo>
                    <a:pt x="1" y="20615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0"/>
            <p:cNvSpPr/>
            <p:nvPr/>
          </p:nvSpPr>
          <p:spPr>
            <a:xfrm>
              <a:off x="1713050" y="2510575"/>
              <a:ext cx="227700" cy="159300"/>
            </a:xfrm>
            <a:custGeom>
              <a:avLst/>
              <a:gdLst/>
              <a:ahLst/>
              <a:cxnLst/>
              <a:rect l="l" t="t" r="r" b="b"/>
              <a:pathLst>
                <a:path w="9108" h="6372" fill="none" extrusionOk="0">
                  <a:moveTo>
                    <a:pt x="1" y="0"/>
                  </a:moveTo>
                  <a:lnTo>
                    <a:pt x="9107" y="0"/>
                  </a:lnTo>
                  <a:lnTo>
                    <a:pt x="9107" y="6372"/>
                  </a:lnTo>
                  <a:lnTo>
                    <a:pt x="1" y="6372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0"/>
            <p:cNvSpPr/>
            <p:nvPr/>
          </p:nvSpPr>
          <p:spPr>
            <a:xfrm>
              <a:off x="3143250" y="759325"/>
              <a:ext cx="2053150" cy="521225"/>
            </a:xfrm>
            <a:custGeom>
              <a:avLst/>
              <a:gdLst/>
              <a:ahLst/>
              <a:cxnLst/>
              <a:rect l="l" t="t" r="r" b="b"/>
              <a:pathLst>
                <a:path w="82126" h="20849" fill="none" extrusionOk="0">
                  <a:moveTo>
                    <a:pt x="80091" y="20849"/>
                  </a:moveTo>
                  <a:lnTo>
                    <a:pt x="2035" y="20849"/>
                  </a:lnTo>
                  <a:cubicBezTo>
                    <a:pt x="734" y="16979"/>
                    <a:pt x="67" y="12909"/>
                    <a:pt x="34" y="8807"/>
                  </a:cubicBezTo>
                  <a:lnTo>
                    <a:pt x="0" y="1935"/>
                  </a:lnTo>
                  <a:cubicBezTo>
                    <a:pt x="0" y="868"/>
                    <a:pt x="868" y="0"/>
                    <a:pt x="1935" y="0"/>
                  </a:cubicBezTo>
                  <a:lnTo>
                    <a:pt x="80191" y="0"/>
                  </a:lnTo>
                  <a:cubicBezTo>
                    <a:pt x="81258" y="0"/>
                    <a:pt x="82126" y="868"/>
                    <a:pt x="82126" y="1968"/>
                  </a:cubicBezTo>
                  <a:lnTo>
                    <a:pt x="82059" y="8907"/>
                  </a:lnTo>
                  <a:cubicBezTo>
                    <a:pt x="82026" y="12843"/>
                    <a:pt x="81425" y="16712"/>
                    <a:pt x="80224" y="20448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0"/>
            <p:cNvSpPr/>
            <p:nvPr/>
          </p:nvSpPr>
          <p:spPr>
            <a:xfrm>
              <a:off x="3320050" y="1201300"/>
              <a:ext cx="1698725" cy="80075"/>
            </a:xfrm>
            <a:custGeom>
              <a:avLst/>
              <a:gdLst/>
              <a:ahLst/>
              <a:cxnLst/>
              <a:rect l="l" t="t" r="r" b="b"/>
              <a:pathLst>
                <a:path w="67949" h="3203" fill="none" extrusionOk="0">
                  <a:moveTo>
                    <a:pt x="0" y="1"/>
                  </a:moveTo>
                  <a:lnTo>
                    <a:pt x="67949" y="1"/>
                  </a:lnTo>
                  <a:lnTo>
                    <a:pt x="67949" y="3203"/>
                  </a:lnTo>
                  <a:lnTo>
                    <a:pt x="0" y="3203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0"/>
            <p:cNvSpPr/>
            <p:nvPr/>
          </p:nvSpPr>
          <p:spPr>
            <a:xfrm>
              <a:off x="4569275" y="1369750"/>
              <a:ext cx="192650" cy="78425"/>
            </a:xfrm>
            <a:custGeom>
              <a:avLst/>
              <a:gdLst/>
              <a:ahLst/>
              <a:cxnLst/>
              <a:rect l="l" t="t" r="r" b="b"/>
              <a:pathLst>
                <a:path w="7706" h="3137" extrusionOk="0">
                  <a:moveTo>
                    <a:pt x="1168" y="1"/>
                  </a:moveTo>
                  <a:lnTo>
                    <a:pt x="0" y="1202"/>
                  </a:lnTo>
                  <a:cubicBezTo>
                    <a:pt x="934" y="2402"/>
                    <a:pt x="2402" y="3136"/>
                    <a:pt x="3970" y="3136"/>
                  </a:cubicBezTo>
                  <a:cubicBezTo>
                    <a:pt x="5404" y="3136"/>
                    <a:pt x="6772" y="2536"/>
                    <a:pt x="7706" y="1468"/>
                  </a:cubicBezTo>
                  <a:lnTo>
                    <a:pt x="6605" y="234"/>
                  </a:lnTo>
                  <a:cubicBezTo>
                    <a:pt x="5925" y="1057"/>
                    <a:pt x="4959" y="1459"/>
                    <a:pt x="3993" y="1459"/>
                  </a:cubicBezTo>
                  <a:cubicBezTo>
                    <a:pt x="2923" y="1459"/>
                    <a:pt x="1852" y="965"/>
                    <a:pt x="116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0"/>
            <p:cNvSpPr/>
            <p:nvPr/>
          </p:nvSpPr>
          <p:spPr>
            <a:xfrm>
              <a:off x="4615125" y="1317225"/>
              <a:ext cx="102600" cy="65075"/>
            </a:xfrm>
            <a:custGeom>
              <a:avLst/>
              <a:gdLst/>
              <a:ahLst/>
              <a:cxnLst/>
              <a:rect l="l" t="t" r="r" b="b"/>
              <a:pathLst>
                <a:path w="4104" h="2603" extrusionOk="0">
                  <a:moveTo>
                    <a:pt x="1368" y="0"/>
                  </a:moveTo>
                  <a:lnTo>
                    <a:pt x="1" y="1401"/>
                  </a:lnTo>
                  <a:cubicBezTo>
                    <a:pt x="434" y="2135"/>
                    <a:pt x="1268" y="2602"/>
                    <a:pt x="2136" y="2602"/>
                  </a:cubicBezTo>
                  <a:cubicBezTo>
                    <a:pt x="2903" y="2602"/>
                    <a:pt x="3637" y="2235"/>
                    <a:pt x="4104" y="1601"/>
                  </a:cubicBezTo>
                  <a:lnTo>
                    <a:pt x="2903" y="300"/>
                  </a:lnTo>
                  <a:cubicBezTo>
                    <a:pt x="2825" y="739"/>
                    <a:pt x="2474" y="949"/>
                    <a:pt x="2128" y="949"/>
                  </a:cubicBezTo>
                  <a:cubicBezTo>
                    <a:pt x="1737" y="949"/>
                    <a:pt x="1351" y="680"/>
                    <a:pt x="1368" y="167"/>
                  </a:cubicBezTo>
                  <a:cubicBezTo>
                    <a:pt x="1368" y="100"/>
                    <a:pt x="1368" y="67"/>
                    <a:pt x="136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0"/>
            <p:cNvSpPr/>
            <p:nvPr/>
          </p:nvSpPr>
          <p:spPr>
            <a:xfrm>
              <a:off x="4664325" y="1300550"/>
              <a:ext cx="3375" cy="2525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68" y="0"/>
                  </a:moveTo>
                  <a:lnTo>
                    <a:pt x="1" y="100"/>
                  </a:lnTo>
                  <a:cubicBezTo>
                    <a:pt x="34" y="67"/>
                    <a:pt x="68" y="67"/>
                    <a:pt x="134" y="67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0"/>
            <p:cNvSpPr/>
            <p:nvPr/>
          </p:nvSpPr>
          <p:spPr>
            <a:xfrm>
              <a:off x="4474200" y="1466500"/>
              <a:ext cx="378625" cy="116575"/>
            </a:xfrm>
            <a:custGeom>
              <a:avLst/>
              <a:gdLst/>
              <a:ahLst/>
              <a:cxnLst/>
              <a:rect l="l" t="t" r="r" b="b"/>
              <a:pathLst>
                <a:path w="15145" h="4663" extrusionOk="0">
                  <a:moveTo>
                    <a:pt x="1201" y="0"/>
                  </a:moveTo>
                  <a:lnTo>
                    <a:pt x="0" y="1201"/>
                  </a:lnTo>
                  <a:cubicBezTo>
                    <a:pt x="2075" y="3501"/>
                    <a:pt x="4930" y="4662"/>
                    <a:pt x="7788" y="4662"/>
                  </a:cubicBezTo>
                  <a:cubicBezTo>
                    <a:pt x="10444" y="4662"/>
                    <a:pt x="13104" y="3659"/>
                    <a:pt x="15145" y="1635"/>
                  </a:cubicBezTo>
                  <a:lnTo>
                    <a:pt x="14010" y="367"/>
                  </a:lnTo>
                  <a:cubicBezTo>
                    <a:pt x="12290" y="2120"/>
                    <a:pt x="10026" y="2989"/>
                    <a:pt x="7769" y="2989"/>
                  </a:cubicBezTo>
                  <a:cubicBezTo>
                    <a:pt x="5345" y="2989"/>
                    <a:pt x="2929" y="1987"/>
                    <a:pt x="120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0"/>
            <p:cNvSpPr/>
            <p:nvPr/>
          </p:nvSpPr>
          <p:spPr>
            <a:xfrm>
              <a:off x="4519225" y="1420625"/>
              <a:ext cx="290250" cy="98425"/>
            </a:xfrm>
            <a:custGeom>
              <a:avLst/>
              <a:gdLst/>
              <a:ahLst/>
              <a:cxnLst/>
              <a:rect l="l" t="t" r="r" b="b"/>
              <a:pathLst>
                <a:path w="11610" h="3937" extrusionOk="0">
                  <a:moveTo>
                    <a:pt x="1168" y="1"/>
                  </a:moveTo>
                  <a:lnTo>
                    <a:pt x="1" y="1201"/>
                  </a:lnTo>
                  <a:cubicBezTo>
                    <a:pt x="1502" y="2936"/>
                    <a:pt x="3670" y="3937"/>
                    <a:pt x="5972" y="3937"/>
                  </a:cubicBezTo>
                  <a:cubicBezTo>
                    <a:pt x="8107" y="3937"/>
                    <a:pt x="10141" y="3069"/>
                    <a:pt x="11609" y="1568"/>
                  </a:cubicBezTo>
                  <a:lnTo>
                    <a:pt x="10508" y="301"/>
                  </a:lnTo>
                  <a:cubicBezTo>
                    <a:pt x="9273" y="1616"/>
                    <a:pt x="7622" y="2268"/>
                    <a:pt x="5973" y="2268"/>
                  </a:cubicBezTo>
                  <a:cubicBezTo>
                    <a:pt x="4193" y="2268"/>
                    <a:pt x="2415" y="1507"/>
                    <a:pt x="116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0"/>
            <p:cNvSpPr/>
            <p:nvPr/>
          </p:nvSpPr>
          <p:spPr>
            <a:xfrm>
              <a:off x="4711875" y="4294350"/>
              <a:ext cx="1045775" cy="130125"/>
            </a:xfrm>
            <a:custGeom>
              <a:avLst/>
              <a:gdLst/>
              <a:ahLst/>
              <a:cxnLst/>
              <a:rect l="l" t="t" r="r" b="b"/>
              <a:pathLst>
                <a:path w="41831" h="5205" fill="none" extrusionOk="0">
                  <a:moveTo>
                    <a:pt x="0" y="0"/>
                  </a:moveTo>
                  <a:lnTo>
                    <a:pt x="41830" y="0"/>
                  </a:lnTo>
                  <a:lnTo>
                    <a:pt x="41830" y="5204"/>
                  </a:lnTo>
                  <a:lnTo>
                    <a:pt x="0" y="5204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0"/>
            <p:cNvSpPr/>
            <p:nvPr/>
          </p:nvSpPr>
          <p:spPr>
            <a:xfrm>
              <a:off x="4256550" y="4424450"/>
              <a:ext cx="1956425" cy="592100"/>
            </a:xfrm>
            <a:custGeom>
              <a:avLst/>
              <a:gdLst/>
              <a:ahLst/>
              <a:cxnLst/>
              <a:rect l="l" t="t" r="r" b="b"/>
              <a:pathLst>
                <a:path w="78257" h="23684" fill="none" extrusionOk="0">
                  <a:moveTo>
                    <a:pt x="0" y="0"/>
                  </a:moveTo>
                  <a:lnTo>
                    <a:pt x="78256" y="0"/>
                  </a:lnTo>
                  <a:lnTo>
                    <a:pt x="78256" y="23684"/>
                  </a:lnTo>
                  <a:lnTo>
                    <a:pt x="0" y="23684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4308250" y="4461975"/>
              <a:ext cx="1853000" cy="517050"/>
            </a:xfrm>
            <a:custGeom>
              <a:avLst/>
              <a:gdLst/>
              <a:ahLst/>
              <a:cxnLst/>
              <a:rect l="l" t="t" r="r" b="b"/>
              <a:pathLst>
                <a:path w="74120" h="20682" fill="none" extrusionOk="0">
                  <a:moveTo>
                    <a:pt x="0" y="0"/>
                  </a:moveTo>
                  <a:lnTo>
                    <a:pt x="74120" y="0"/>
                  </a:lnTo>
                  <a:lnTo>
                    <a:pt x="74120" y="20682"/>
                  </a:lnTo>
                  <a:lnTo>
                    <a:pt x="0" y="20682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4927025" y="4459475"/>
              <a:ext cx="25" cy="518725"/>
            </a:xfrm>
            <a:custGeom>
              <a:avLst/>
              <a:gdLst/>
              <a:ahLst/>
              <a:cxnLst/>
              <a:rect l="l" t="t" r="r" b="b"/>
              <a:pathLst>
                <a:path w="1" h="20749" fill="none" extrusionOk="0">
                  <a:moveTo>
                    <a:pt x="0" y="0"/>
                  </a:moveTo>
                  <a:lnTo>
                    <a:pt x="0" y="2074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5534125" y="4459475"/>
              <a:ext cx="25" cy="518725"/>
            </a:xfrm>
            <a:custGeom>
              <a:avLst/>
              <a:gdLst/>
              <a:ahLst/>
              <a:cxnLst/>
              <a:rect l="l" t="t" r="r" b="b"/>
              <a:pathLst>
                <a:path w="1" h="20749" fill="none" extrusionOk="0">
                  <a:moveTo>
                    <a:pt x="0" y="0"/>
                  </a:moveTo>
                  <a:lnTo>
                    <a:pt x="0" y="2074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0"/>
            <p:cNvSpPr/>
            <p:nvPr/>
          </p:nvSpPr>
          <p:spPr>
            <a:xfrm>
              <a:off x="4396650" y="4054175"/>
              <a:ext cx="264375" cy="370300"/>
            </a:xfrm>
            <a:custGeom>
              <a:avLst/>
              <a:gdLst/>
              <a:ahLst/>
              <a:cxnLst/>
              <a:rect l="l" t="t" r="r" b="b"/>
              <a:pathLst>
                <a:path w="10575" h="14812" fill="none" extrusionOk="0">
                  <a:moveTo>
                    <a:pt x="0" y="1"/>
                  </a:moveTo>
                  <a:lnTo>
                    <a:pt x="10574" y="1"/>
                  </a:lnTo>
                  <a:lnTo>
                    <a:pt x="10574" y="14811"/>
                  </a:lnTo>
                  <a:lnTo>
                    <a:pt x="0" y="14811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0"/>
            <p:cNvSpPr/>
            <p:nvPr/>
          </p:nvSpPr>
          <p:spPr>
            <a:xfrm>
              <a:off x="5803475" y="4054175"/>
              <a:ext cx="264375" cy="370300"/>
            </a:xfrm>
            <a:custGeom>
              <a:avLst/>
              <a:gdLst/>
              <a:ahLst/>
              <a:cxnLst/>
              <a:rect l="l" t="t" r="r" b="b"/>
              <a:pathLst>
                <a:path w="10575" h="14812" fill="none" extrusionOk="0">
                  <a:moveTo>
                    <a:pt x="1" y="1"/>
                  </a:moveTo>
                  <a:lnTo>
                    <a:pt x="10575" y="1"/>
                  </a:lnTo>
                  <a:lnTo>
                    <a:pt x="10575" y="14811"/>
                  </a:lnTo>
                  <a:lnTo>
                    <a:pt x="1" y="14811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0"/>
            <p:cNvSpPr/>
            <p:nvPr/>
          </p:nvSpPr>
          <p:spPr>
            <a:xfrm>
              <a:off x="5160525" y="4127575"/>
              <a:ext cx="193500" cy="79225"/>
            </a:xfrm>
            <a:custGeom>
              <a:avLst/>
              <a:gdLst/>
              <a:ahLst/>
              <a:cxnLst/>
              <a:rect l="l" t="t" r="r" b="b"/>
              <a:pathLst>
                <a:path w="7740" h="3169" extrusionOk="0">
                  <a:moveTo>
                    <a:pt x="3770" y="0"/>
                  </a:moveTo>
                  <a:cubicBezTo>
                    <a:pt x="2335" y="0"/>
                    <a:pt x="968" y="634"/>
                    <a:pt x="0" y="1668"/>
                  </a:cubicBezTo>
                  <a:lnTo>
                    <a:pt x="1135" y="2935"/>
                  </a:lnTo>
                  <a:cubicBezTo>
                    <a:pt x="1819" y="2108"/>
                    <a:pt x="2791" y="1698"/>
                    <a:pt x="3758" y="1698"/>
                  </a:cubicBezTo>
                  <a:cubicBezTo>
                    <a:pt x="4820" y="1698"/>
                    <a:pt x="5875" y="2192"/>
                    <a:pt x="6538" y="3169"/>
                  </a:cubicBezTo>
                  <a:lnTo>
                    <a:pt x="7739" y="1968"/>
                  </a:lnTo>
                  <a:cubicBezTo>
                    <a:pt x="6772" y="734"/>
                    <a:pt x="5304" y="33"/>
                    <a:pt x="377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0"/>
            <p:cNvSpPr/>
            <p:nvPr/>
          </p:nvSpPr>
          <p:spPr>
            <a:xfrm>
              <a:off x="5205550" y="4194225"/>
              <a:ext cx="101775" cy="64300"/>
            </a:xfrm>
            <a:custGeom>
              <a:avLst/>
              <a:gdLst/>
              <a:ahLst/>
              <a:cxnLst/>
              <a:rect l="l" t="t" r="r" b="b"/>
              <a:pathLst>
                <a:path w="4071" h="2572" extrusionOk="0">
                  <a:moveTo>
                    <a:pt x="2056" y="1"/>
                  </a:moveTo>
                  <a:cubicBezTo>
                    <a:pt x="2027" y="1"/>
                    <a:pt x="1998" y="1"/>
                    <a:pt x="1969" y="3"/>
                  </a:cubicBezTo>
                  <a:cubicBezTo>
                    <a:pt x="1202" y="3"/>
                    <a:pt x="468" y="370"/>
                    <a:pt x="1" y="970"/>
                  </a:cubicBezTo>
                  <a:lnTo>
                    <a:pt x="1202" y="2304"/>
                  </a:lnTo>
                  <a:cubicBezTo>
                    <a:pt x="1264" y="1866"/>
                    <a:pt x="1606" y="1655"/>
                    <a:pt x="1951" y="1655"/>
                  </a:cubicBezTo>
                  <a:cubicBezTo>
                    <a:pt x="2342" y="1655"/>
                    <a:pt x="2736" y="1924"/>
                    <a:pt x="2736" y="2438"/>
                  </a:cubicBezTo>
                  <a:cubicBezTo>
                    <a:pt x="2736" y="2471"/>
                    <a:pt x="2736" y="2538"/>
                    <a:pt x="2736" y="2571"/>
                  </a:cubicBezTo>
                  <a:lnTo>
                    <a:pt x="4070" y="1203"/>
                  </a:lnTo>
                  <a:cubicBezTo>
                    <a:pt x="3651" y="462"/>
                    <a:pt x="2889" y="1"/>
                    <a:pt x="20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0"/>
            <p:cNvSpPr/>
            <p:nvPr/>
          </p:nvSpPr>
          <p:spPr>
            <a:xfrm>
              <a:off x="5255600" y="4273500"/>
              <a:ext cx="3350" cy="1700"/>
            </a:xfrm>
            <a:custGeom>
              <a:avLst/>
              <a:gdLst/>
              <a:ahLst/>
              <a:cxnLst/>
              <a:rect l="l" t="t" r="r" b="b"/>
              <a:pathLst>
                <a:path w="134" h="68" extrusionOk="0">
                  <a:moveTo>
                    <a:pt x="0" y="1"/>
                  </a:moveTo>
                  <a:lnTo>
                    <a:pt x="67" y="6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0"/>
            <p:cNvSpPr/>
            <p:nvPr/>
          </p:nvSpPr>
          <p:spPr>
            <a:xfrm>
              <a:off x="5070450" y="3993400"/>
              <a:ext cx="377800" cy="115850"/>
            </a:xfrm>
            <a:custGeom>
              <a:avLst/>
              <a:gdLst/>
              <a:ahLst/>
              <a:cxnLst/>
              <a:rect l="l" t="t" r="r" b="b"/>
              <a:pathLst>
                <a:path w="15112" h="4634" extrusionOk="0">
                  <a:moveTo>
                    <a:pt x="7356" y="1"/>
                  </a:moveTo>
                  <a:cubicBezTo>
                    <a:pt x="4703" y="1"/>
                    <a:pt x="2045" y="1004"/>
                    <a:pt x="1" y="3032"/>
                  </a:cubicBezTo>
                  <a:lnTo>
                    <a:pt x="1135" y="4266"/>
                  </a:lnTo>
                  <a:cubicBezTo>
                    <a:pt x="2855" y="2530"/>
                    <a:pt x="5110" y="1669"/>
                    <a:pt x="7362" y="1669"/>
                  </a:cubicBezTo>
                  <a:cubicBezTo>
                    <a:pt x="9782" y="1669"/>
                    <a:pt x="12199" y="2663"/>
                    <a:pt x="13944" y="4633"/>
                  </a:cubicBezTo>
                  <a:lnTo>
                    <a:pt x="15112" y="3432"/>
                  </a:lnTo>
                  <a:cubicBezTo>
                    <a:pt x="13040" y="1154"/>
                    <a:pt x="10201" y="1"/>
                    <a:pt x="73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0"/>
            <p:cNvSpPr/>
            <p:nvPr/>
          </p:nvSpPr>
          <p:spPr>
            <a:xfrm>
              <a:off x="5113000" y="4057525"/>
              <a:ext cx="291050" cy="98425"/>
            </a:xfrm>
            <a:custGeom>
              <a:avLst/>
              <a:gdLst/>
              <a:ahLst/>
              <a:cxnLst/>
              <a:rect l="l" t="t" r="r" b="b"/>
              <a:pathLst>
                <a:path w="11642" h="3937" extrusionOk="0">
                  <a:moveTo>
                    <a:pt x="5671" y="0"/>
                  </a:moveTo>
                  <a:cubicBezTo>
                    <a:pt x="3536" y="0"/>
                    <a:pt x="1501" y="834"/>
                    <a:pt x="0" y="2368"/>
                  </a:cubicBezTo>
                  <a:lnTo>
                    <a:pt x="1134" y="3636"/>
                  </a:lnTo>
                  <a:cubicBezTo>
                    <a:pt x="2369" y="2321"/>
                    <a:pt x="4020" y="1669"/>
                    <a:pt x="5669" y="1669"/>
                  </a:cubicBezTo>
                  <a:cubicBezTo>
                    <a:pt x="7450" y="1669"/>
                    <a:pt x="9227" y="2429"/>
                    <a:pt x="10474" y="3936"/>
                  </a:cubicBezTo>
                  <a:lnTo>
                    <a:pt x="11642" y="2735"/>
                  </a:lnTo>
                  <a:cubicBezTo>
                    <a:pt x="10141" y="1001"/>
                    <a:pt x="7939" y="0"/>
                    <a:pt x="567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0"/>
            <p:cNvSpPr/>
            <p:nvPr/>
          </p:nvSpPr>
          <p:spPr>
            <a:xfrm>
              <a:off x="1982425" y="926950"/>
              <a:ext cx="140950" cy="141775"/>
            </a:xfrm>
            <a:custGeom>
              <a:avLst/>
              <a:gdLst/>
              <a:ahLst/>
              <a:cxnLst/>
              <a:rect l="l" t="t" r="r" b="b"/>
              <a:pathLst>
                <a:path w="5638" h="5671" fill="none" extrusionOk="0">
                  <a:moveTo>
                    <a:pt x="5638" y="2435"/>
                  </a:moveTo>
                  <a:cubicBezTo>
                    <a:pt x="5638" y="4570"/>
                    <a:pt x="3036" y="5671"/>
                    <a:pt x="1501" y="4136"/>
                  </a:cubicBezTo>
                  <a:cubicBezTo>
                    <a:pt x="0" y="2602"/>
                    <a:pt x="1068" y="0"/>
                    <a:pt x="3236" y="0"/>
                  </a:cubicBezTo>
                  <a:cubicBezTo>
                    <a:pt x="4570" y="0"/>
                    <a:pt x="5638" y="1101"/>
                    <a:pt x="5638" y="243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0"/>
            <p:cNvSpPr/>
            <p:nvPr/>
          </p:nvSpPr>
          <p:spPr>
            <a:xfrm>
              <a:off x="1912375" y="1047850"/>
              <a:ext cx="301075" cy="386975"/>
            </a:xfrm>
            <a:custGeom>
              <a:avLst/>
              <a:gdLst/>
              <a:ahLst/>
              <a:cxnLst/>
              <a:rect l="l" t="t" r="r" b="b"/>
              <a:pathLst>
                <a:path w="12043" h="15479" fill="none" extrusionOk="0">
                  <a:moveTo>
                    <a:pt x="12042" y="15479"/>
                  </a:moveTo>
                  <a:lnTo>
                    <a:pt x="0" y="15479"/>
                  </a:lnTo>
                  <a:lnTo>
                    <a:pt x="0" y="6005"/>
                  </a:lnTo>
                  <a:cubicBezTo>
                    <a:pt x="0" y="2703"/>
                    <a:pt x="2702" y="1"/>
                    <a:pt x="6038" y="1"/>
                  </a:cubicBezTo>
                  <a:lnTo>
                    <a:pt x="6038" y="1"/>
                  </a:lnTo>
                  <a:cubicBezTo>
                    <a:pt x="9340" y="1"/>
                    <a:pt x="12042" y="2703"/>
                    <a:pt x="12042" y="6005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0"/>
            <p:cNvSpPr/>
            <p:nvPr/>
          </p:nvSpPr>
          <p:spPr>
            <a:xfrm>
              <a:off x="2063300" y="634225"/>
              <a:ext cx="25" cy="292750"/>
            </a:xfrm>
            <a:custGeom>
              <a:avLst/>
              <a:gdLst/>
              <a:ahLst/>
              <a:cxnLst/>
              <a:rect l="l" t="t" r="r" b="b"/>
              <a:pathLst>
                <a:path w="1" h="11710" fill="none" extrusionOk="0">
                  <a:moveTo>
                    <a:pt x="1" y="11709"/>
                  </a:moveTo>
                  <a:lnTo>
                    <a:pt x="1" y="1"/>
                  </a:lnTo>
                </a:path>
              </a:pathLst>
            </a:custGeom>
            <a:noFill/>
            <a:ln w="2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0"/>
            <p:cNvSpPr/>
            <p:nvPr/>
          </p:nvSpPr>
          <p:spPr>
            <a:xfrm>
              <a:off x="2339350" y="1294700"/>
              <a:ext cx="79250" cy="192675"/>
            </a:xfrm>
            <a:custGeom>
              <a:avLst/>
              <a:gdLst/>
              <a:ahLst/>
              <a:cxnLst/>
              <a:rect l="l" t="t" r="r" b="b"/>
              <a:pathLst>
                <a:path w="3170" h="7707" extrusionOk="0">
                  <a:moveTo>
                    <a:pt x="1501" y="1"/>
                  </a:moveTo>
                  <a:lnTo>
                    <a:pt x="234" y="1101"/>
                  </a:lnTo>
                  <a:cubicBezTo>
                    <a:pt x="1968" y="2536"/>
                    <a:pt x="1868" y="5238"/>
                    <a:pt x="0" y="6539"/>
                  </a:cubicBezTo>
                  <a:lnTo>
                    <a:pt x="1201" y="7706"/>
                  </a:lnTo>
                  <a:cubicBezTo>
                    <a:pt x="2435" y="6739"/>
                    <a:pt x="3169" y="5304"/>
                    <a:pt x="3169" y="3737"/>
                  </a:cubicBezTo>
                  <a:cubicBezTo>
                    <a:pt x="3169" y="2302"/>
                    <a:pt x="2569" y="935"/>
                    <a:pt x="150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0"/>
            <p:cNvSpPr/>
            <p:nvPr/>
          </p:nvSpPr>
          <p:spPr>
            <a:xfrm>
              <a:off x="2287650" y="1338900"/>
              <a:ext cx="65050" cy="102600"/>
            </a:xfrm>
            <a:custGeom>
              <a:avLst/>
              <a:gdLst/>
              <a:ahLst/>
              <a:cxnLst/>
              <a:rect l="l" t="t" r="r" b="b"/>
              <a:pathLst>
                <a:path w="2602" h="4104" extrusionOk="0">
                  <a:moveTo>
                    <a:pt x="1601" y="1"/>
                  </a:moveTo>
                  <a:lnTo>
                    <a:pt x="267" y="1201"/>
                  </a:lnTo>
                  <a:cubicBezTo>
                    <a:pt x="1201" y="1368"/>
                    <a:pt x="1067" y="2736"/>
                    <a:pt x="133" y="2736"/>
                  </a:cubicBezTo>
                  <a:lnTo>
                    <a:pt x="0" y="2736"/>
                  </a:lnTo>
                  <a:lnTo>
                    <a:pt x="1368" y="4103"/>
                  </a:lnTo>
                  <a:cubicBezTo>
                    <a:pt x="2135" y="3636"/>
                    <a:pt x="2602" y="2836"/>
                    <a:pt x="2602" y="1969"/>
                  </a:cubicBezTo>
                  <a:cubicBezTo>
                    <a:pt x="2602" y="1201"/>
                    <a:pt x="2235" y="468"/>
                    <a:pt x="160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0"/>
            <p:cNvSpPr/>
            <p:nvPr/>
          </p:nvSpPr>
          <p:spPr>
            <a:xfrm>
              <a:off x="2270950" y="1388925"/>
              <a:ext cx="1700" cy="3375"/>
            </a:xfrm>
            <a:custGeom>
              <a:avLst/>
              <a:gdLst/>
              <a:ahLst/>
              <a:cxnLst/>
              <a:rect l="l" t="t" r="r" b="b"/>
              <a:pathLst>
                <a:path w="68" h="135" extrusionOk="0">
                  <a:moveTo>
                    <a:pt x="68" y="1"/>
                  </a:moveTo>
                  <a:lnTo>
                    <a:pt x="1" y="68"/>
                  </a:lnTo>
                  <a:lnTo>
                    <a:pt x="68" y="134"/>
                  </a:lnTo>
                  <a:cubicBezTo>
                    <a:pt x="68" y="101"/>
                    <a:pt x="68" y="68"/>
                    <a:pt x="6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0"/>
            <p:cNvSpPr/>
            <p:nvPr/>
          </p:nvSpPr>
          <p:spPr>
            <a:xfrm>
              <a:off x="2436900" y="1203800"/>
              <a:ext cx="145150" cy="378625"/>
            </a:xfrm>
            <a:custGeom>
              <a:avLst/>
              <a:gdLst/>
              <a:ahLst/>
              <a:cxnLst/>
              <a:rect l="l" t="t" r="r" b="b"/>
              <a:pathLst>
                <a:path w="5806" h="15145" extrusionOk="0">
                  <a:moveTo>
                    <a:pt x="1602" y="1"/>
                  </a:moveTo>
                  <a:lnTo>
                    <a:pt x="368" y="1135"/>
                  </a:lnTo>
                  <a:cubicBezTo>
                    <a:pt x="4004" y="4704"/>
                    <a:pt x="3804" y="10608"/>
                    <a:pt x="1" y="13944"/>
                  </a:cubicBezTo>
                  <a:lnTo>
                    <a:pt x="1202" y="15145"/>
                  </a:lnTo>
                  <a:cubicBezTo>
                    <a:pt x="5638" y="11142"/>
                    <a:pt x="5805" y="4237"/>
                    <a:pt x="160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0"/>
            <p:cNvSpPr/>
            <p:nvPr/>
          </p:nvSpPr>
          <p:spPr>
            <a:xfrm>
              <a:off x="2391050" y="1247175"/>
              <a:ext cx="98425" cy="290225"/>
            </a:xfrm>
            <a:custGeom>
              <a:avLst/>
              <a:gdLst/>
              <a:ahLst/>
              <a:cxnLst/>
              <a:rect l="l" t="t" r="r" b="b"/>
              <a:pathLst>
                <a:path w="3937" h="11609" extrusionOk="0">
                  <a:moveTo>
                    <a:pt x="1535" y="0"/>
                  </a:moveTo>
                  <a:lnTo>
                    <a:pt x="301" y="1101"/>
                  </a:lnTo>
                  <a:cubicBezTo>
                    <a:pt x="3002" y="3670"/>
                    <a:pt x="2869" y="8039"/>
                    <a:pt x="0" y="10441"/>
                  </a:cubicBezTo>
                  <a:lnTo>
                    <a:pt x="1201" y="11609"/>
                  </a:lnTo>
                  <a:cubicBezTo>
                    <a:pt x="2936" y="10107"/>
                    <a:pt x="3936" y="7939"/>
                    <a:pt x="3936" y="5638"/>
                  </a:cubicBezTo>
                  <a:cubicBezTo>
                    <a:pt x="3936" y="3503"/>
                    <a:pt x="3069" y="1468"/>
                    <a:pt x="153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0"/>
            <p:cNvSpPr/>
            <p:nvPr/>
          </p:nvSpPr>
          <p:spPr>
            <a:xfrm>
              <a:off x="4391650" y="2016050"/>
              <a:ext cx="1742925" cy="1169200"/>
            </a:xfrm>
            <a:custGeom>
              <a:avLst/>
              <a:gdLst/>
              <a:ahLst/>
              <a:cxnLst/>
              <a:rect l="l" t="t" r="r" b="b"/>
              <a:pathLst>
                <a:path w="69717" h="46768" fill="none" extrusionOk="0">
                  <a:moveTo>
                    <a:pt x="0" y="1"/>
                  </a:moveTo>
                  <a:lnTo>
                    <a:pt x="69717" y="1"/>
                  </a:lnTo>
                  <a:lnTo>
                    <a:pt x="69717" y="46767"/>
                  </a:lnTo>
                  <a:lnTo>
                    <a:pt x="0" y="46767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0"/>
            <p:cNvSpPr/>
            <p:nvPr/>
          </p:nvSpPr>
          <p:spPr>
            <a:xfrm>
              <a:off x="4439175" y="2065250"/>
              <a:ext cx="1648700" cy="1069950"/>
            </a:xfrm>
            <a:custGeom>
              <a:avLst/>
              <a:gdLst/>
              <a:ahLst/>
              <a:cxnLst/>
              <a:rect l="l" t="t" r="r" b="b"/>
              <a:pathLst>
                <a:path w="65948" h="42798" fill="none" extrusionOk="0">
                  <a:moveTo>
                    <a:pt x="0" y="1"/>
                  </a:moveTo>
                  <a:lnTo>
                    <a:pt x="65948" y="1"/>
                  </a:lnTo>
                  <a:lnTo>
                    <a:pt x="65948" y="42798"/>
                  </a:lnTo>
                  <a:lnTo>
                    <a:pt x="0" y="42798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0"/>
            <p:cNvSpPr/>
            <p:nvPr/>
          </p:nvSpPr>
          <p:spPr>
            <a:xfrm>
              <a:off x="5160525" y="1855100"/>
              <a:ext cx="193500" cy="79250"/>
            </a:xfrm>
            <a:custGeom>
              <a:avLst/>
              <a:gdLst/>
              <a:ahLst/>
              <a:cxnLst/>
              <a:rect l="l" t="t" r="r" b="b"/>
              <a:pathLst>
                <a:path w="7740" h="3170" extrusionOk="0">
                  <a:moveTo>
                    <a:pt x="3770" y="1"/>
                  </a:moveTo>
                  <a:cubicBezTo>
                    <a:pt x="2335" y="1"/>
                    <a:pt x="968" y="634"/>
                    <a:pt x="0" y="1668"/>
                  </a:cubicBezTo>
                  <a:lnTo>
                    <a:pt x="1135" y="2936"/>
                  </a:lnTo>
                  <a:cubicBezTo>
                    <a:pt x="1819" y="2109"/>
                    <a:pt x="2791" y="1699"/>
                    <a:pt x="3758" y="1699"/>
                  </a:cubicBezTo>
                  <a:cubicBezTo>
                    <a:pt x="4820" y="1699"/>
                    <a:pt x="5875" y="2192"/>
                    <a:pt x="6538" y="3170"/>
                  </a:cubicBezTo>
                  <a:lnTo>
                    <a:pt x="7739" y="1969"/>
                  </a:lnTo>
                  <a:cubicBezTo>
                    <a:pt x="6772" y="734"/>
                    <a:pt x="5304" y="34"/>
                    <a:pt x="377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0"/>
            <p:cNvSpPr/>
            <p:nvPr/>
          </p:nvSpPr>
          <p:spPr>
            <a:xfrm>
              <a:off x="5205550" y="1921775"/>
              <a:ext cx="101775" cy="64275"/>
            </a:xfrm>
            <a:custGeom>
              <a:avLst/>
              <a:gdLst/>
              <a:ahLst/>
              <a:cxnLst/>
              <a:rect l="l" t="t" r="r" b="b"/>
              <a:pathLst>
                <a:path w="4071" h="2571" extrusionOk="0">
                  <a:moveTo>
                    <a:pt x="2056" y="1"/>
                  </a:moveTo>
                  <a:cubicBezTo>
                    <a:pt x="2027" y="1"/>
                    <a:pt x="1998" y="1"/>
                    <a:pt x="1969" y="2"/>
                  </a:cubicBezTo>
                  <a:cubicBezTo>
                    <a:pt x="1202" y="2"/>
                    <a:pt x="468" y="369"/>
                    <a:pt x="1" y="970"/>
                  </a:cubicBezTo>
                  <a:lnTo>
                    <a:pt x="1202" y="2304"/>
                  </a:lnTo>
                  <a:cubicBezTo>
                    <a:pt x="1264" y="1865"/>
                    <a:pt x="1606" y="1655"/>
                    <a:pt x="1951" y="1655"/>
                  </a:cubicBezTo>
                  <a:cubicBezTo>
                    <a:pt x="2342" y="1655"/>
                    <a:pt x="2736" y="1924"/>
                    <a:pt x="2736" y="2437"/>
                  </a:cubicBezTo>
                  <a:cubicBezTo>
                    <a:pt x="2736" y="2471"/>
                    <a:pt x="2736" y="2537"/>
                    <a:pt x="2736" y="2571"/>
                  </a:cubicBezTo>
                  <a:lnTo>
                    <a:pt x="4070" y="1203"/>
                  </a:lnTo>
                  <a:cubicBezTo>
                    <a:pt x="3651" y="462"/>
                    <a:pt x="2889" y="1"/>
                    <a:pt x="20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0"/>
            <p:cNvSpPr/>
            <p:nvPr/>
          </p:nvSpPr>
          <p:spPr>
            <a:xfrm>
              <a:off x="5255600" y="2001050"/>
              <a:ext cx="3350" cy="1675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0" y="0"/>
                  </a:moveTo>
                  <a:lnTo>
                    <a:pt x="67" y="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0"/>
            <p:cNvSpPr/>
            <p:nvPr/>
          </p:nvSpPr>
          <p:spPr>
            <a:xfrm>
              <a:off x="5070450" y="1720950"/>
              <a:ext cx="377800" cy="115825"/>
            </a:xfrm>
            <a:custGeom>
              <a:avLst/>
              <a:gdLst/>
              <a:ahLst/>
              <a:cxnLst/>
              <a:rect l="l" t="t" r="r" b="b"/>
              <a:pathLst>
                <a:path w="15112" h="4633" extrusionOk="0">
                  <a:moveTo>
                    <a:pt x="7356" y="1"/>
                  </a:moveTo>
                  <a:cubicBezTo>
                    <a:pt x="4703" y="1"/>
                    <a:pt x="2045" y="1003"/>
                    <a:pt x="1" y="3032"/>
                  </a:cubicBezTo>
                  <a:lnTo>
                    <a:pt x="1135" y="4266"/>
                  </a:lnTo>
                  <a:cubicBezTo>
                    <a:pt x="2855" y="2529"/>
                    <a:pt x="5110" y="1669"/>
                    <a:pt x="7362" y="1669"/>
                  </a:cubicBezTo>
                  <a:cubicBezTo>
                    <a:pt x="9782" y="1669"/>
                    <a:pt x="12199" y="2663"/>
                    <a:pt x="13944" y="4633"/>
                  </a:cubicBezTo>
                  <a:lnTo>
                    <a:pt x="15112" y="3432"/>
                  </a:lnTo>
                  <a:cubicBezTo>
                    <a:pt x="13040" y="1154"/>
                    <a:pt x="10201" y="1"/>
                    <a:pt x="73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0"/>
            <p:cNvSpPr/>
            <p:nvPr/>
          </p:nvSpPr>
          <p:spPr>
            <a:xfrm>
              <a:off x="5113000" y="1785050"/>
              <a:ext cx="291050" cy="98425"/>
            </a:xfrm>
            <a:custGeom>
              <a:avLst/>
              <a:gdLst/>
              <a:ahLst/>
              <a:cxnLst/>
              <a:rect l="l" t="t" r="r" b="b"/>
              <a:pathLst>
                <a:path w="11642" h="3937" extrusionOk="0">
                  <a:moveTo>
                    <a:pt x="5671" y="1"/>
                  </a:moveTo>
                  <a:cubicBezTo>
                    <a:pt x="3536" y="1"/>
                    <a:pt x="1501" y="835"/>
                    <a:pt x="0" y="2369"/>
                  </a:cubicBezTo>
                  <a:lnTo>
                    <a:pt x="1134" y="3637"/>
                  </a:lnTo>
                  <a:cubicBezTo>
                    <a:pt x="2369" y="2322"/>
                    <a:pt x="4020" y="1670"/>
                    <a:pt x="5669" y="1670"/>
                  </a:cubicBezTo>
                  <a:cubicBezTo>
                    <a:pt x="7450" y="1670"/>
                    <a:pt x="9227" y="2430"/>
                    <a:pt x="10474" y="3937"/>
                  </a:cubicBezTo>
                  <a:lnTo>
                    <a:pt x="11642" y="2736"/>
                  </a:lnTo>
                  <a:cubicBezTo>
                    <a:pt x="10141" y="1001"/>
                    <a:pt x="7939" y="1"/>
                    <a:pt x="567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0"/>
            <p:cNvSpPr/>
            <p:nvPr/>
          </p:nvSpPr>
          <p:spPr>
            <a:xfrm>
              <a:off x="3214975" y="1770050"/>
              <a:ext cx="442000" cy="740550"/>
            </a:xfrm>
            <a:custGeom>
              <a:avLst/>
              <a:gdLst/>
              <a:ahLst/>
              <a:cxnLst/>
              <a:rect l="l" t="t" r="r" b="b"/>
              <a:pathLst>
                <a:path w="17680" h="29622" fill="none" extrusionOk="0">
                  <a:moveTo>
                    <a:pt x="17679" y="0"/>
                  </a:moveTo>
                  <a:lnTo>
                    <a:pt x="17579" y="29621"/>
                  </a:lnTo>
                  <a:lnTo>
                    <a:pt x="0" y="6772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0"/>
            <p:cNvSpPr/>
            <p:nvPr/>
          </p:nvSpPr>
          <p:spPr>
            <a:xfrm>
              <a:off x="3004825" y="2279575"/>
              <a:ext cx="628800" cy="406975"/>
            </a:xfrm>
            <a:custGeom>
              <a:avLst/>
              <a:gdLst/>
              <a:ahLst/>
              <a:cxnLst/>
              <a:rect l="l" t="t" r="r" b="b"/>
              <a:pathLst>
                <a:path w="25152" h="16279" fill="none" extrusionOk="0">
                  <a:moveTo>
                    <a:pt x="134" y="16279"/>
                  </a:moveTo>
                  <a:lnTo>
                    <a:pt x="25151" y="9507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3267500" y="2517250"/>
              <a:ext cx="366125" cy="477025"/>
            </a:xfrm>
            <a:custGeom>
              <a:avLst/>
              <a:gdLst/>
              <a:ahLst/>
              <a:cxnLst/>
              <a:rect l="l" t="t" r="r" b="b"/>
              <a:pathLst>
                <a:path w="14645" h="19081" fill="none" extrusionOk="0">
                  <a:moveTo>
                    <a:pt x="14644" y="0"/>
                  </a:moveTo>
                  <a:lnTo>
                    <a:pt x="1" y="1908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0"/>
            <p:cNvSpPr/>
            <p:nvPr/>
          </p:nvSpPr>
          <p:spPr>
            <a:xfrm>
              <a:off x="3661125" y="1797550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fill="none" extrusionOk="0">
                  <a:moveTo>
                    <a:pt x="401" y="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2931425" y="1797550"/>
              <a:ext cx="708875" cy="1237600"/>
            </a:xfrm>
            <a:custGeom>
              <a:avLst/>
              <a:gdLst/>
              <a:ahLst/>
              <a:cxnLst/>
              <a:rect l="l" t="t" r="r" b="b"/>
              <a:pathLst>
                <a:path w="28355" h="49504" fill="none" extrusionOk="0">
                  <a:moveTo>
                    <a:pt x="28354" y="1"/>
                  </a:moveTo>
                  <a:cubicBezTo>
                    <a:pt x="27754" y="1"/>
                    <a:pt x="27153" y="68"/>
                    <a:pt x="26553" y="101"/>
                  </a:cubicBezTo>
                  <a:cubicBezTo>
                    <a:pt x="15178" y="1168"/>
                    <a:pt x="5671" y="9274"/>
                    <a:pt x="2836" y="20349"/>
                  </a:cubicBezTo>
                  <a:cubicBezTo>
                    <a:pt x="1" y="31423"/>
                    <a:pt x="4404" y="43099"/>
                    <a:pt x="13877" y="49503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3287525" y="3040950"/>
              <a:ext cx="8350" cy="5875"/>
            </a:xfrm>
            <a:custGeom>
              <a:avLst/>
              <a:gdLst/>
              <a:ahLst/>
              <a:cxnLst/>
              <a:rect l="l" t="t" r="r" b="b"/>
              <a:pathLst>
                <a:path w="334" h="235" fill="none" extrusionOk="0">
                  <a:moveTo>
                    <a:pt x="0" y="1"/>
                  </a:moveTo>
                  <a:lnTo>
                    <a:pt x="334" y="234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2813850" y="2142925"/>
              <a:ext cx="344425" cy="295125"/>
            </a:xfrm>
            <a:custGeom>
              <a:avLst/>
              <a:gdLst/>
              <a:ahLst/>
              <a:cxnLst/>
              <a:rect l="l" t="t" r="r" b="b"/>
              <a:pathLst>
                <a:path w="13777" h="11805" extrusionOk="0">
                  <a:moveTo>
                    <a:pt x="7834" y="0"/>
                  </a:moveTo>
                  <a:cubicBezTo>
                    <a:pt x="6386" y="0"/>
                    <a:pt x="4909" y="535"/>
                    <a:pt x="3703" y="1730"/>
                  </a:cubicBezTo>
                  <a:cubicBezTo>
                    <a:pt x="0" y="5433"/>
                    <a:pt x="2636" y="11771"/>
                    <a:pt x="7873" y="11804"/>
                  </a:cubicBezTo>
                  <a:cubicBezTo>
                    <a:pt x="11142" y="11804"/>
                    <a:pt x="13777" y="9169"/>
                    <a:pt x="13777" y="5900"/>
                  </a:cubicBezTo>
                  <a:cubicBezTo>
                    <a:pt x="13777" y="2354"/>
                    <a:pt x="10871" y="0"/>
                    <a:pt x="783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2933925" y="2219050"/>
              <a:ext cx="144200" cy="164800"/>
            </a:xfrm>
            <a:custGeom>
              <a:avLst/>
              <a:gdLst/>
              <a:ahLst/>
              <a:cxnLst/>
              <a:rect l="l" t="t" r="r" b="b"/>
              <a:pathLst>
                <a:path w="5768" h="6592" extrusionOk="0">
                  <a:moveTo>
                    <a:pt x="3136" y="620"/>
                  </a:moveTo>
                  <a:cubicBezTo>
                    <a:pt x="4271" y="620"/>
                    <a:pt x="5205" y="1521"/>
                    <a:pt x="5171" y="2655"/>
                  </a:cubicBezTo>
                  <a:cubicBezTo>
                    <a:pt x="5171" y="2989"/>
                    <a:pt x="5104" y="3289"/>
                    <a:pt x="4971" y="3589"/>
                  </a:cubicBezTo>
                  <a:cubicBezTo>
                    <a:pt x="4904" y="3722"/>
                    <a:pt x="4838" y="3856"/>
                    <a:pt x="4771" y="3989"/>
                  </a:cubicBezTo>
                  <a:cubicBezTo>
                    <a:pt x="4671" y="4189"/>
                    <a:pt x="4571" y="4423"/>
                    <a:pt x="4471" y="4623"/>
                  </a:cubicBezTo>
                  <a:cubicBezTo>
                    <a:pt x="4437" y="4723"/>
                    <a:pt x="4437" y="4823"/>
                    <a:pt x="4404" y="4923"/>
                  </a:cubicBezTo>
                  <a:cubicBezTo>
                    <a:pt x="4371" y="5090"/>
                    <a:pt x="4304" y="5223"/>
                    <a:pt x="4237" y="5390"/>
                  </a:cubicBezTo>
                  <a:cubicBezTo>
                    <a:pt x="4004" y="5791"/>
                    <a:pt x="3603" y="6024"/>
                    <a:pt x="3170" y="6024"/>
                  </a:cubicBezTo>
                  <a:cubicBezTo>
                    <a:pt x="2636" y="6024"/>
                    <a:pt x="2169" y="5724"/>
                    <a:pt x="1969" y="5257"/>
                  </a:cubicBezTo>
                  <a:cubicBezTo>
                    <a:pt x="1969" y="5223"/>
                    <a:pt x="1969" y="5190"/>
                    <a:pt x="1969" y="5190"/>
                  </a:cubicBezTo>
                  <a:cubicBezTo>
                    <a:pt x="1936" y="5157"/>
                    <a:pt x="1936" y="5123"/>
                    <a:pt x="1936" y="5123"/>
                  </a:cubicBezTo>
                  <a:cubicBezTo>
                    <a:pt x="1702" y="4390"/>
                    <a:pt x="1402" y="3722"/>
                    <a:pt x="1402" y="3689"/>
                  </a:cubicBezTo>
                  <a:cubicBezTo>
                    <a:pt x="1235" y="3355"/>
                    <a:pt x="1135" y="3022"/>
                    <a:pt x="1135" y="2655"/>
                  </a:cubicBezTo>
                  <a:cubicBezTo>
                    <a:pt x="1135" y="1554"/>
                    <a:pt x="2036" y="654"/>
                    <a:pt x="3136" y="620"/>
                  </a:cubicBezTo>
                  <a:close/>
                  <a:moveTo>
                    <a:pt x="3134" y="1"/>
                  </a:moveTo>
                  <a:cubicBezTo>
                    <a:pt x="2915" y="1"/>
                    <a:pt x="2693" y="28"/>
                    <a:pt x="2469" y="86"/>
                  </a:cubicBezTo>
                  <a:cubicBezTo>
                    <a:pt x="801" y="520"/>
                    <a:pt x="1" y="2455"/>
                    <a:pt x="901" y="3923"/>
                  </a:cubicBezTo>
                  <a:cubicBezTo>
                    <a:pt x="935" y="4023"/>
                    <a:pt x="1202" y="4656"/>
                    <a:pt x="1402" y="5257"/>
                  </a:cubicBezTo>
                  <a:lnTo>
                    <a:pt x="1435" y="5357"/>
                  </a:lnTo>
                  <a:cubicBezTo>
                    <a:pt x="1435" y="5390"/>
                    <a:pt x="1469" y="5457"/>
                    <a:pt x="1469" y="5490"/>
                  </a:cubicBezTo>
                  <a:cubicBezTo>
                    <a:pt x="1769" y="6157"/>
                    <a:pt x="2403" y="6591"/>
                    <a:pt x="3136" y="6591"/>
                  </a:cubicBezTo>
                  <a:cubicBezTo>
                    <a:pt x="3804" y="6591"/>
                    <a:pt x="4371" y="6224"/>
                    <a:pt x="4704" y="5657"/>
                  </a:cubicBezTo>
                  <a:cubicBezTo>
                    <a:pt x="4771" y="5457"/>
                    <a:pt x="4871" y="5257"/>
                    <a:pt x="4904" y="5057"/>
                  </a:cubicBezTo>
                  <a:cubicBezTo>
                    <a:pt x="4938" y="4990"/>
                    <a:pt x="4971" y="4890"/>
                    <a:pt x="4971" y="4823"/>
                  </a:cubicBezTo>
                  <a:cubicBezTo>
                    <a:pt x="5071" y="4623"/>
                    <a:pt x="5138" y="4423"/>
                    <a:pt x="5238" y="4256"/>
                  </a:cubicBezTo>
                  <a:cubicBezTo>
                    <a:pt x="5338" y="4089"/>
                    <a:pt x="5405" y="3956"/>
                    <a:pt x="5471" y="3789"/>
                  </a:cubicBezTo>
                  <a:cubicBezTo>
                    <a:pt x="5638" y="3422"/>
                    <a:pt x="5705" y="3055"/>
                    <a:pt x="5738" y="2655"/>
                  </a:cubicBezTo>
                  <a:cubicBezTo>
                    <a:pt x="5767" y="1153"/>
                    <a:pt x="4545" y="1"/>
                    <a:pt x="3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3005650" y="2170125"/>
              <a:ext cx="14200" cy="46925"/>
            </a:xfrm>
            <a:custGeom>
              <a:avLst/>
              <a:gdLst/>
              <a:ahLst/>
              <a:cxnLst/>
              <a:rect l="l" t="t" r="r" b="b"/>
              <a:pathLst>
                <a:path w="568" h="1877" extrusionOk="0">
                  <a:moveTo>
                    <a:pt x="284" y="0"/>
                  </a:moveTo>
                  <a:cubicBezTo>
                    <a:pt x="142" y="0"/>
                    <a:pt x="1" y="92"/>
                    <a:pt x="1" y="276"/>
                  </a:cubicBezTo>
                  <a:lnTo>
                    <a:pt x="1" y="1576"/>
                  </a:lnTo>
                  <a:cubicBezTo>
                    <a:pt x="1" y="1743"/>
                    <a:pt x="134" y="1877"/>
                    <a:pt x="301" y="1877"/>
                  </a:cubicBezTo>
                  <a:cubicBezTo>
                    <a:pt x="434" y="1877"/>
                    <a:pt x="568" y="1743"/>
                    <a:pt x="568" y="1576"/>
                  </a:cubicBezTo>
                  <a:lnTo>
                    <a:pt x="568" y="276"/>
                  </a:lnTo>
                  <a:cubicBezTo>
                    <a:pt x="568" y="92"/>
                    <a:pt x="426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2901400" y="2277875"/>
              <a:ext cx="41525" cy="14275"/>
            </a:xfrm>
            <a:custGeom>
              <a:avLst/>
              <a:gdLst/>
              <a:ahLst/>
              <a:cxnLst/>
              <a:rect l="l" t="t" r="r" b="b"/>
              <a:pathLst>
                <a:path w="1661" h="571" extrusionOk="0">
                  <a:moveTo>
                    <a:pt x="1360" y="0"/>
                  </a:moveTo>
                  <a:cubicBezTo>
                    <a:pt x="1352" y="0"/>
                    <a:pt x="1344" y="1"/>
                    <a:pt x="1335" y="2"/>
                  </a:cubicBezTo>
                  <a:lnTo>
                    <a:pt x="334" y="2"/>
                  </a:lnTo>
                  <a:cubicBezTo>
                    <a:pt x="1" y="35"/>
                    <a:pt x="1" y="535"/>
                    <a:pt x="334" y="569"/>
                  </a:cubicBezTo>
                  <a:lnTo>
                    <a:pt x="1335" y="569"/>
                  </a:lnTo>
                  <a:cubicBezTo>
                    <a:pt x="1344" y="570"/>
                    <a:pt x="1352" y="570"/>
                    <a:pt x="1360" y="570"/>
                  </a:cubicBezTo>
                  <a:cubicBezTo>
                    <a:pt x="1660" y="570"/>
                    <a:pt x="1660" y="0"/>
                    <a:pt x="1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3079875" y="2278600"/>
              <a:ext cx="41725" cy="13500"/>
            </a:xfrm>
            <a:custGeom>
              <a:avLst/>
              <a:gdLst/>
              <a:ahLst/>
              <a:cxnLst/>
              <a:rect l="l" t="t" r="r" b="b"/>
              <a:pathLst>
                <a:path w="1669" h="540" extrusionOk="0">
                  <a:moveTo>
                    <a:pt x="1419" y="1"/>
                  </a:moveTo>
                  <a:cubicBezTo>
                    <a:pt x="1402" y="1"/>
                    <a:pt x="1385" y="3"/>
                    <a:pt x="1368" y="6"/>
                  </a:cubicBezTo>
                  <a:lnTo>
                    <a:pt x="367" y="6"/>
                  </a:lnTo>
                  <a:cubicBezTo>
                    <a:pt x="0" y="6"/>
                    <a:pt x="0" y="540"/>
                    <a:pt x="367" y="540"/>
                  </a:cubicBezTo>
                  <a:lnTo>
                    <a:pt x="1368" y="540"/>
                  </a:lnTo>
                  <a:cubicBezTo>
                    <a:pt x="1535" y="540"/>
                    <a:pt x="1668" y="406"/>
                    <a:pt x="1668" y="273"/>
                  </a:cubicBezTo>
                  <a:cubicBezTo>
                    <a:pt x="1668" y="124"/>
                    <a:pt x="1561" y="1"/>
                    <a:pt x="1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0"/>
            <p:cNvSpPr/>
            <p:nvPr/>
          </p:nvSpPr>
          <p:spPr>
            <a:xfrm>
              <a:off x="2924750" y="2199525"/>
              <a:ext cx="37550" cy="35050"/>
            </a:xfrm>
            <a:custGeom>
              <a:avLst/>
              <a:gdLst/>
              <a:ahLst/>
              <a:cxnLst/>
              <a:rect l="l" t="t" r="r" b="b"/>
              <a:pathLst>
                <a:path w="1502" h="1402" extrusionOk="0">
                  <a:moveTo>
                    <a:pt x="322" y="0"/>
                  </a:moveTo>
                  <a:cubicBezTo>
                    <a:pt x="251" y="0"/>
                    <a:pt x="184" y="34"/>
                    <a:pt x="134" y="100"/>
                  </a:cubicBezTo>
                  <a:cubicBezTo>
                    <a:pt x="1" y="200"/>
                    <a:pt x="1" y="400"/>
                    <a:pt x="134" y="501"/>
                  </a:cubicBezTo>
                  <a:lnTo>
                    <a:pt x="935" y="1301"/>
                  </a:lnTo>
                  <a:cubicBezTo>
                    <a:pt x="1002" y="1368"/>
                    <a:pt x="1068" y="1401"/>
                    <a:pt x="1135" y="1401"/>
                  </a:cubicBezTo>
                  <a:lnTo>
                    <a:pt x="1135" y="1368"/>
                  </a:lnTo>
                  <a:cubicBezTo>
                    <a:pt x="1369" y="1368"/>
                    <a:pt x="1502" y="1068"/>
                    <a:pt x="1335" y="901"/>
                  </a:cubicBezTo>
                  <a:lnTo>
                    <a:pt x="535" y="100"/>
                  </a:lnTo>
                  <a:cubicBezTo>
                    <a:pt x="468" y="34"/>
                    <a:pt x="393" y="0"/>
                    <a:pt x="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0"/>
            <p:cNvSpPr/>
            <p:nvPr/>
          </p:nvSpPr>
          <p:spPr>
            <a:xfrm>
              <a:off x="3066525" y="2199825"/>
              <a:ext cx="37675" cy="34750"/>
            </a:xfrm>
            <a:custGeom>
              <a:avLst/>
              <a:gdLst/>
              <a:ahLst/>
              <a:cxnLst/>
              <a:rect l="l" t="t" r="r" b="b"/>
              <a:pathLst>
                <a:path w="1507" h="1390" extrusionOk="0">
                  <a:moveTo>
                    <a:pt x="1099" y="0"/>
                  </a:moveTo>
                  <a:cubicBezTo>
                    <a:pt x="1032" y="0"/>
                    <a:pt x="963" y="26"/>
                    <a:pt x="901" y="88"/>
                  </a:cubicBezTo>
                  <a:lnTo>
                    <a:pt x="101" y="922"/>
                  </a:lnTo>
                  <a:cubicBezTo>
                    <a:pt x="1" y="1022"/>
                    <a:pt x="1" y="1189"/>
                    <a:pt x="101" y="1289"/>
                  </a:cubicBezTo>
                  <a:cubicBezTo>
                    <a:pt x="167" y="1356"/>
                    <a:pt x="234" y="1389"/>
                    <a:pt x="301" y="1389"/>
                  </a:cubicBezTo>
                  <a:cubicBezTo>
                    <a:pt x="368" y="1389"/>
                    <a:pt x="434" y="1356"/>
                    <a:pt x="501" y="1289"/>
                  </a:cubicBezTo>
                  <a:lnTo>
                    <a:pt x="1302" y="489"/>
                  </a:lnTo>
                  <a:cubicBezTo>
                    <a:pt x="1506" y="284"/>
                    <a:pt x="1318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0"/>
            <p:cNvSpPr/>
            <p:nvPr/>
          </p:nvSpPr>
          <p:spPr>
            <a:xfrm>
              <a:off x="3042350" y="1817625"/>
              <a:ext cx="344175" cy="294350"/>
            </a:xfrm>
            <a:custGeom>
              <a:avLst/>
              <a:gdLst/>
              <a:ahLst/>
              <a:cxnLst/>
              <a:rect l="l" t="t" r="r" b="b"/>
              <a:pathLst>
                <a:path w="13767" h="11774" extrusionOk="0">
                  <a:moveTo>
                    <a:pt x="7819" y="1"/>
                  </a:moveTo>
                  <a:cubicBezTo>
                    <a:pt x="6389" y="1"/>
                    <a:pt x="4931" y="526"/>
                    <a:pt x="3736" y="1700"/>
                  </a:cubicBezTo>
                  <a:cubicBezTo>
                    <a:pt x="0" y="5369"/>
                    <a:pt x="2569" y="11740"/>
                    <a:pt x="7806" y="11774"/>
                  </a:cubicBezTo>
                  <a:cubicBezTo>
                    <a:pt x="7827" y="11774"/>
                    <a:pt x="7847" y="11774"/>
                    <a:pt x="7868" y="11774"/>
                  </a:cubicBezTo>
                  <a:cubicBezTo>
                    <a:pt x="11108" y="11774"/>
                    <a:pt x="13710" y="9184"/>
                    <a:pt x="13743" y="5936"/>
                  </a:cubicBezTo>
                  <a:cubicBezTo>
                    <a:pt x="13766" y="2374"/>
                    <a:pt x="10857" y="1"/>
                    <a:pt x="781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0"/>
            <p:cNvSpPr/>
            <p:nvPr/>
          </p:nvSpPr>
          <p:spPr>
            <a:xfrm>
              <a:off x="3126575" y="1886775"/>
              <a:ext cx="224350" cy="161000"/>
            </a:xfrm>
            <a:custGeom>
              <a:avLst/>
              <a:gdLst/>
              <a:ahLst/>
              <a:cxnLst/>
              <a:rect l="l" t="t" r="r" b="b"/>
              <a:pathLst>
                <a:path w="8974" h="6440" extrusionOk="0">
                  <a:moveTo>
                    <a:pt x="3475" y="0"/>
                  </a:moveTo>
                  <a:cubicBezTo>
                    <a:pt x="3401" y="0"/>
                    <a:pt x="3321" y="21"/>
                    <a:pt x="3236" y="68"/>
                  </a:cubicBezTo>
                  <a:cubicBezTo>
                    <a:pt x="0" y="1502"/>
                    <a:pt x="934" y="6339"/>
                    <a:pt x="4470" y="6439"/>
                  </a:cubicBezTo>
                  <a:cubicBezTo>
                    <a:pt x="7873" y="6372"/>
                    <a:pt x="8973" y="1836"/>
                    <a:pt x="6005" y="201"/>
                  </a:cubicBezTo>
                  <a:cubicBezTo>
                    <a:pt x="5940" y="177"/>
                    <a:pt x="5878" y="166"/>
                    <a:pt x="5820" y="166"/>
                  </a:cubicBezTo>
                  <a:cubicBezTo>
                    <a:pt x="5401" y="166"/>
                    <a:pt x="5190" y="742"/>
                    <a:pt x="5571" y="1035"/>
                  </a:cubicBezTo>
                  <a:cubicBezTo>
                    <a:pt x="7797" y="2148"/>
                    <a:pt x="6971" y="5509"/>
                    <a:pt x="4545" y="5509"/>
                  </a:cubicBezTo>
                  <a:cubicBezTo>
                    <a:pt x="4498" y="5509"/>
                    <a:pt x="4451" y="5508"/>
                    <a:pt x="4403" y="5505"/>
                  </a:cubicBezTo>
                  <a:cubicBezTo>
                    <a:pt x="1835" y="5405"/>
                    <a:pt x="1235" y="1903"/>
                    <a:pt x="3603" y="935"/>
                  </a:cubicBezTo>
                  <a:cubicBezTo>
                    <a:pt x="4147" y="763"/>
                    <a:pt x="3929" y="0"/>
                    <a:pt x="3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0"/>
            <p:cNvSpPr/>
            <p:nvPr/>
          </p:nvSpPr>
          <p:spPr>
            <a:xfrm>
              <a:off x="3227475" y="1856575"/>
              <a:ext cx="23800" cy="94450"/>
            </a:xfrm>
            <a:custGeom>
              <a:avLst/>
              <a:gdLst/>
              <a:ahLst/>
              <a:cxnLst/>
              <a:rect l="l" t="t" r="r" b="b"/>
              <a:pathLst>
                <a:path w="952" h="3778" extrusionOk="0">
                  <a:moveTo>
                    <a:pt x="480" y="0"/>
                  </a:moveTo>
                  <a:cubicBezTo>
                    <a:pt x="242" y="0"/>
                    <a:pt x="1" y="158"/>
                    <a:pt x="1" y="475"/>
                  </a:cubicBezTo>
                  <a:lnTo>
                    <a:pt x="1" y="3311"/>
                  </a:lnTo>
                  <a:cubicBezTo>
                    <a:pt x="1" y="3578"/>
                    <a:pt x="201" y="3778"/>
                    <a:pt x="468" y="3778"/>
                  </a:cubicBezTo>
                  <a:cubicBezTo>
                    <a:pt x="734" y="3778"/>
                    <a:pt x="935" y="3544"/>
                    <a:pt x="935" y="3311"/>
                  </a:cubicBezTo>
                  <a:lnTo>
                    <a:pt x="935" y="475"/>
                  </a:lnTo>
                  <a:cubicBezTo>
                    <a:pt x="951" y="158"/>
                    <a:pt x="718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0"/>
            <p:cNvSpPr/>
            <p:nvPr/>
          </p:nvSpPr>
          <p:spPr>
            <a:xfrm>
              <a:off x="3099875" y="2864700"/>
              <a:ext cx="336100" cy="294525"/>
            </a:xfrm>
            <a:custGeom>
              <a:avLst/>
              <a:gdLst/>
              <a:ahLst/>
              <a:cxnLst/>
              <a:rect l="l" t="t" r="r" b="b"/>
              <a:pathLst>
                <a:path w="13444" h="11781" extrusionOk="0">
                  <a:moveTo>
                    <a:pt x="6692" y="0"/>
                  </a:moveTo>
                  <a:cubicBezTo>
                    <a:pt x="5807" y="0"/>
                    <a:pt x="4911" y="197"/>
                    <a:pt x="4070" y="613"/>
                  </a:cubicBezTo>
                  <a:cubicBezTo>
                    <a:pt x="1168" y="2080"/>
                    <a:pt x="1" y="5616"/>
                    <a:pt x="1435" y="8518"/>
                  </a:cubicBezTo>
                  <a:cubicBezTo>
                    <a:pt x="2477" y="10578"/>
                    <a:pt x="4560" y="11781"/>
                    <a:pt x="6720" y="11781"/>
                  </a:cubicBezTo>
                  <a:cubicBezTo>
                    <a:pt x="7603" y="11781"/>
                    <a:pt x="8499" y="11580"/>
                    <a:pt x="9341" y="11154"/>
                  </a:cubicBezTo>
                  <a:cubicBezTo>
                    <a:pt x="12243" y="9719"/>
                    <a:pt x="13444" y="6150"/>
                    <a:pt x="11976" y="3248"/>
                  </a:cubicBezTo>
                  <a:cubicBezTo>
                    <a:pt x="10957" y="1186"/>
                    <a:pt x="8861" y="0"/>
                    <a:pt x="669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0"/>
            <p:cNvSpPr/>
            <p:nvPr/>
          </p:nvSpPr>
          <p:spPr>
            <a:xfrm>
              <a:off x="3186625" y="2904200"/>
              <a:ext cx="145125" cy="184300"/>
            </a:xfrm>
            <a:custGeom>
              <a:avLst/>
              <a:gdLst/>
              <a:ahLst/>
              <a:cxnLst/>
              <a:rect l="l" t="t" r="r" b="b"/>
              <a:pathLst>
                <a:path w="5805" h="7372" extrusionOk="0">
                  <a:moveTo>
                    <a:pt x="5170" y="3269"/>
                  </a:moveTo>
                  <a:cubicBezTo>
                    <a:pt x="5204" y="3269"/>
                    <a:pt x="5237" y="3302"/>
                    <a:pt x="5237" y="3336"/>
                  </a:cubicBezTo>
                  <a:lnTo>
                    <a:pt x="5237" y="6738"/>
                  </a:lnTo>
                  <a:cubicBezTo>
                    <a:pt x="5237" y="6805"/>
                    <a:pt x="5204" y="6838"/>
                    <a:pt x="5170" y="6838"/>
                  </a:cubicBezTo>
                  <a:lnTo>
                    <a:pt x="1768" y="6838"/>
                  </a:lnTo>
                  <a:cubicBezTo>
                    <a:pt x="1735" y="6838"/>
                    <a:pt x="1701" y="6805"/>
                    <a:pt x="1701" y="6738"/>
                  </a:cubicBezTo>
                  <a:lnTo>
                    <a:pt x="1701" y="3336"/>
                  </a:lnTo>
                  <a:cubicBezTo>
                    <a:pt x="1701" y="3302"/>
                    <a:pt x="1735" y="3269"/>
                    <a:pt x="1768" y="3269"/>
                  </a:cubicBezTo>
                  <a:close/>
                  <a:moveTo>
                    <a:pt x="1568" y="0"/>
                  </a:moveTo>
                  <a:cubicBezTo>
                    <a:pt x="701" y="0"/>
                    <a:pt x="0" y="701"/>
                    <a:pt x="0" y="1568"/>
                  </a:cubicBezTo>
                  <a:lnTo>
                    <a:pt x="0" y="3002"/>
                  </a:lnTo>
                  <a:cubicBezTo>
                    <a:pt x="0" y="3186"/>
                    <a:pt x="142" y="3277"/>
                    <a:pt x="284" y="3277"/>
                  </a:cubicBezTo>
                  <a:cubicBezTo>
                    <a:pt x="425" y="3277"/>
                    <a:pt x="567" y="3186"/>
                    <a:pt x="567" y="3002"/>
                  </a:cubicBezTo>
                  <a:lnTo>
                    <a:pt x="567" y="1568"/>
                  </a:lnTo>
                  <a:cubicBezTo>
                    <a:pt x="567" y="1001"/>
                    <a:pt x="1001" y="567"/>
                    <a:pt x="1568" y="567"/>
                  </a:cubicBezTo>
                  <a:lnTo>
                    <a:pt x="1668" y="567"/>
                  </a:lnTo>
                  <a:cubicBezTo>
                    <a:pt x="2202" y="567"/>
                    <a:pt x="2669" y="1034"/>
                    <a:pt x="2669" y="1568"/>
                  </a:cubicBezTo>
                  <a:lnTo>
                    <a:pt x="2669" y="2702"/>
                  </a:lnTo>
                  <a:lnTo>
                    <a:pt x="1768" y="2702"/>
                  </a:lnTo>
                  <a:cubicBezTo>
                    <a:pt x="1434" y="2702"/>
                    <a:pt x="1134" y="3002"/>
                    <a:pt x="1134" y="3336"/>
                  </a:cubicBezTo>
                  <a:lnTo>
                    <a:pt x="1134" y="6738"/>
                  </a:lnTo>
                  <a:cubicBezTo>
                    <a:pt x="1134" y="7105"/>
                    <a:pt x="1434" y="7372"/>
                    <a:pt x="1768" y="7372"/>
                  </a:cubicBezTo>
                  <a:lnTo>
                    <a:pt x="5170" y="7372"/>
                  </a:lnTo>
                  <a:cubicBezTo>
                    <a:pt x="5537" y="7372"/>
                    <a:pt x="5804" y="7105"/>
                    <a:pt x="5804" y="6738"/>
                  </a:cubicBezTo>
                  <a:lnTo>
                    <a:pt x="5804" y="3336"/>
                  </a:lnTo>
                  <a:cubicBezTo>
                    <a:pt x="5804" y="3002"/>
                    <a:pt x="5537" y="2702"/>
                    <a:pt x="5170" y="2702"/>
                  </a:cubicBezTo>
                  <a:lnTo>
                    <a:pt x="3236" y="2702"/>
                  </a:lnTo>
                  <a:lnTo>
                    <a:pt x="3236" y="1601"/>
                  </a:lnTo>
                  <a:cubicBezTo>
                    <a:pt x="3236" y="734"/>
                    <a:pt x="2535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0"/>
            <p:cNvSpPr/>
            <p:nvPr/>
          </p:nvSpPr>
          <p:spPr>
            <a:xfrm>
              <a:off x="3257500" y="3010100"/>
              <a:ext cx="32550" cy="42550"/>
            </a:xfrm>
            <a:custGeom>
              <a:avLst/>
              <a:gdLst/>
              <a:ahLst/>
              <a:cxnLst/>
              <a:rect l="l" t="t" r="r" b="b"/>
              <a:pathLst>
                <a:path w="1302" h="1702" extrusionOk="0">
                  <a:moveTo>
                    <a:pt x="634" y="0"/>
                  </a:moveTo>
                  <a:cubicBezTo>
                    <a:pt x="134" y="0"/>
                    <a:pt x="0" y="701"/>
                    <a:pt x="467" y="901"/>
                  </a:cubicBezTo>
                  <a:lnTo>
                    <a:pt x="467" y="1702"/>
                  </a:lnTo>
                  <a:lnTo>
                    <a:pt x="834" y="1702"/>
                  </a:lnTo>
                  <a:lnTo>
                    <a:pt x="834" y="934"/>
                  </a:lnTo>
                  <a:cubicBezTo>
                    <a:pt x="1301" y="701"/>
                    <a:pt x="1168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0"/>
            <p:cNvSpPr/>
            <p:nvPr/>
          </p:nvSpPr>
          <p:spPr>
            <a:xfrm>
              <a:off x="2843025" y="2539250"/>
              <a:ext cx="330275" cy="294500"/>
            </a:xfrm>
            <a:custGeom>
              <a:avLst/>
              <a:gdLst/>
              <a:ahLst/>
              <a:cxnLst/>
              <a:rect l="l" t="t" r="r" b="b"/>
              <a:pathLst>
                <a:path w="13211" h="11780" extrusionOk="0">
                  <a:moveTo>
                    <a:pt x="6617" y="1"/>
                  </a:moveTo>
                  <a:cubicBezTo>
                    <a:pt x="6017" y="1"/>
                    <a:pt x="5407" y="93"/>
                    <a:pt x="4804" y="288"/>
                  </a:cubicBezTo>
                  <a:cubicBezTo>
                    <a:pt x="1702" y="1255"/>
                    <a:pt x="1" y="4591"/>
                    <a:pt x="1002" y="7693"/>
                  </a:cubicBezTo>
                  <a:cubicBezTo>
                    <a:pt x="1810" y="10171"/>
                    <a:pt x="4119" y="11780"/>
                    <a:pt x="6612" y="11780"/>
                  </a:cubicBezTo>
                  <a:cubicBezTo>
                    <a:pt x="7206" y="11780"/>
                    <a:pt x="7810" y="11688"/>
                    <a:pt x="8407" y="11496"/>
                  </a:cubicBezTo>
                  <a:cubicBezTo>
                    <a:pt x="11509" y="10495"/>
                    <a:pt x="13210" y="7193"/>
                    <a:pt x="12210" y="4090"/>
                  </a:cubicBezTo>
                  <a:cubicBezTo>
                    <a:pt x="11403" y="1591"/>
                    <a:pt x="9103" y="1"/>
                    <a:pt x="661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0"/>
            <p:cNvSpPr/>
            <p:nvPr/>
          </p:nvSpPr>
          <p:spPr>
            <a:xfrm>
              <a:off x="2927525" y="2583125"/>
              <a:ext cx="139850" cy="198500"/>
            </a:xfrm>
            <a:custGeom>
              <a:avLst/>
              <a:gdLst/>
              <a:ahLst/>
              <a:cxnLst/>
              <a:rect l="l" t="t" r="r" b="b"/>
              <a:pathLst>
                <a:path w="5594" h="7940" extrusionOk="0">
                  <a:moveTo>
                    <a:pt x="2825" y="634"/>
                  </a:moveTo>
                  <a:cubicBezTo>
                    <a:pt x="3092" y="634"/>
                    <a:pt x="3326" y="868"/>
                    <a:pt x="3326" y="1135"/>
                  </a:cubicBezTo>
                  <a:lnTo>
                    <a:pt x="3292" y="4570"/>
                  </a:lnTo>
                  <a:lnTo>
                    <a:pt x="3459" y="4670"/>
                  </a:lnTo>
                  <a:cubicBezTo>
                    <a:pt x="4727" y="5371"/>
                    <a:pt x="4193" y="7272"/>
                    <a:pt x="2759" y="7272"/>
                  </a:cubicBezTo>
                  <a:cubicBezTo>
                    <a:pt x="1991" y="7239"/>
                    <a:pt x="1391" y="6605"/>
                    <a:pt x="1391" y="5871"/>
                  </a:cubicBezTo>
                  <a:cubicBezTo>
                    <a:pt x="1391" y="5371"/>
                    <a:pt x="1658" y="4904"/>
                    <a:pt x="2091" y="4670"/>
                  </a:cubicBezTo>
                  <a:lnTo>
                    <a:pt x="2258" y="4570"/>
                  </a:lnTo>
                  <a:lnTo>
                    <a:pt x="2325" y="1135"/>
                  </a:lnTo>
                  <a:cubicBezTo>
                    <a:pt x="2325" y="868"/>
                    <a:pt x="2558" y="634"/>
                    <a:pt x="2825" y="634"/>
                  </a:cubicBezTo>
                  <a:close/>
                  <a:moveTo>
                    <a:pt x="2815" y="0"/>
                  </a:moveTo>
                  <a:cubicBezTo>
                    <a:pt x="2246" y="0"/>
                    <a:pt x="1674" y="376"/>
                    <a:pt x="1658" y="1135"/>
                  </a:cubicBezTo>
                  <a:lnTo>
                    <a:pt x="1658" y="1368"/>
                  </a:lnTo>
                  <a:lnTo>
                    <a:pt x="957" y="1368"/>
                  </a:lnTo>
                  <a:cubicBezTo>
                    <a:pt x="791" y="1368"/>
                    <a:pt x="657" y="1502"/>
                    <a:pt x="624" y="1702"/>
                  </a:cubicBezTo>
                  <a:cubicBezTo>
                    <a:pt x="624" y="1868"/>
                    <a:pt x="791" y="2002"/>
                    <a:pt x="957" y="2035"/>
                  </a:cubicBezTo>
                  <a:lnTo>
                    <a:pt x="1658" y="2035"/>
                  </a:lnTo>
                  <a:lnTo>
                    <a:pt x="1658" y="2502"/>
                  </a:lnTo>
                  <a:lnTo>
                    <a:pt x="957" y="2502"/>
                  </a:lnTo>
                  <a:cubicBezTo>
                    <a:pt x="791" y="2502"/>
                    <a:pt x="624" y="2636"/>
                    <a:pt x="624" y="2802"/>
                  </a:cubicBezTo>
                  <a:cubicBezTo>
                    <a:pt x="624" y="3003"/>
                    <a:pt x="757" y="3136"/>
                    <a:pt x="957" y="3136"/>
                  </a:cubicBezTo>
                  <a:lnTo>
                    <a:pt x="1658" y="3136"/>
                  </a:lnTo>
                  <a:lnTo>
                    <a:pt x="1658" y="3603"/>
                  </a:lnTo>
                  <a:lnTo>
                    <a:pt x="957" y="3603"/>
                  </a:lnTo>
                  <a:cubicBezTo>
                    <a:pt x="557" y="3670"/>
                    <a:pt x="557" y="4237"/>
                    <a:pt x="957" y="4270"/>
                  </a:cubicBezTo>
                  <a:lnTo>
                    <a:pt x="1591" y="4270"/>
                  </a:lnTo>
                  <a:cubicBezTo>
                    <a:pt x="0" y="5430"/>
                    <a:pt x="846" y="7940"/>
                    <a:pt x="2787" y="7940"/>
                  </a:cubicBezTo>
                  <a:cubicBezTo>
                    <a:pt x="2800" y="7940"/>
                    <a:pt x="2812" y="7940"/>
                    <a:pt x="2825" y="7939"/>
                  </a:cubicBezTo>
                  <a:cubicBezTo>
                    <a:pt x="4827" y="7906"/>
                    <a:pt x="5594" y="5338"/>
                    <a:pt x="3959" y="4203"/>
                  </a:cubicBezTo>
                  <a:lnTo>
                    <a:pt x="3926" y="4203"/>
                  </a:lnTo>
                  <a:lnTo>
                    <a:pt x="3959" y="1168"/>
                  </a:lnTo>
                  <a:cubicBezTo>
                    <a:pt x="3976" y="392"/>
                    <a:pt x="3397" y="0"/>
                    <a:pt x="2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3028400" y="2603125"/>
              <a:ext cx="75675" cy="64200"/>
            </a:xfrm>
            <a:custGeom>
              <a:avLst/>
              <a:gdLst/>
              <a:ahLst/>
              <a:cxnLst/>
              <a:rect l="l" t="t" r="r" b="b"/>
              <a:pathLst>
                <a:path w="3027" h="2568" extrusionOk="0">
                  <a:moveTo>
                    <a:pt x="1701" y="626"/>
                  </a:moveTo>
                  <a:cubicBezTo>
                    <a:pt x="2051" y="626"/>
                    <a:pt x="2383" y="907"/>
                    <a:pt x="2360" y="1302"/>
                  </a:cubicBezTo>
                  <a:cubicBezTo>
                    <a:pt x="2360" y="1636"/>
                    <a:pt x="2059" y="1936"/>
                    <a:pt x="1726" y="1936"/>
                  </a:cubicBezTo>
                  <a:cubicBezTo>
                    <a:pt x="1125" y="1936"/>
                    <a:pt x="858" y="1202"/>
                    <a:pt x="1259" y="802"/>
                  </a:cubicBezTo>
                  <a:cubicBezTo>
                    <a:pt x="1391" y="680"/>
                    <a:pt x="1547" y="626"/>
                    <a:pt x="1701" y="626"/>
                  </a:cubicBezTo>
                  <a:close/>
                  <a:moveTo>
                    <a:pt x="1686" y="0"/>
                  </a:moveTo>
                  <a:cubicBezTo>
                    <a:pt x="578" y="0"/>
                    <a:pt x="1" y="1378"/>
                    <a:pt x="792" y="2169"/>
                  </a:cubicBezTo>
                  <a:cubicBezTo>
                    <a:pt x="1056" y="2445"/>
                    <a:pt x="1386" y="2567"/>
                    <a:pt x="1710" y="2567"/>
                  </a:cubicBezTo>
                  <a:cubicBezTo>
                    <a:pt x="2368" y="2567"/>
                    <a:pt x="3004" y="2062"/>
                    <a:pt x="3027" y="1302"/>
                  </a:cubicBezTo>
                  <a:cubicBezTo>
                    <a:pt x="3027" y="601"/>
                    <a:pt x="2460" y="1"/>
                    <a:pt x="1726" y="1"/>
                  </a:cubicBezTo>
                  <a:cubicBezTo>
                    <a:pt x="1712" y="1"/>
                    <a:pt x="1699" y="0"/>
                    <a:pt x="16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3493500" y="1683775"/>
              <a:ext cx="326925" cy="294375"/>
            </a:xfrm>
            <a:custGeom>
              <a:avLst/>
              <a:gdLst/>
              <a:ahLst/>
              <a:cxnLst/>
              <a:rect l="l" t="t" r="r" b="b"/>
              <a:pathLst>
                <a:path w="13077" h="11775" extrusionOk="0">
                  <a:moveTo>
                    <a:pt x="6562" y="1"/>
                  </a:moveTo>
                  <a:cubicBezTo>
                    <a:pt x="3975" y="1"/>
                    <a:pt x="1590" y="1709"/>
                    <a:pt x="868" y="4318"/>
                  </a:cubicBezTo>
                  <a:cubicBezTo>
                    <a:pt x="0" y="7421"/>
                    <a:pt x="1802" y="10690"/>
                    <a:pt x="4937" y="11557"/>
                  </a:cubicBezTo>
                  <a:cubicBezTo>
                    <a:pt x="5469" y="11704"/>
                    <a:pt x="6004" y="11775"/>
                    <a:pt x="6530" y="11775"/>
                  </a:cubicBezTo>
                  <a:cubicBezTo>
                    <a:pt x="9104" y="11775"/>
                    <a:pt x="11461" y="10091"/>
                    <a:pt x="12209" y="7487"/>
                  </a:cubicBezTo>
                  <a:cubicBezTo>
                    <a:pt x="13076" y="4352"/>
                    <a:pt x="11242" y="1116"/>
                    <a:pt x="8140" y="216"/>
                  </a:cubicBezTo>
                  <a:cubicBezTo>
                    <a:pt x="7613" y="70"/>
                    <a:pt x="7084" y="1"/>
                    <a:pt x="65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3541875" y="1736675"/>
              <a:ext cx="186825" cy="161225"/>
            </a:xfrm>
            <a:custGeom>
              <a:avLst/>
              <a:gdLst/>
              <a:ahLst/>
              <a:cxnLst/>
              <a:rect l="l" t="t" r="r" b="b"/>
              <a:pathLst>
                <a:path w="7473" h="6449" extrusionOk="0">
                  <a:moveTo>
                    <a:pt x="3036" y="601"/>
                  </a:moveTo>
                  <a:lnTo>
                    <a:pt x="6805" y="635"/>
                  </a:lnTo>
                  <a:lnTo>
                    <a:pt x="6805" y="1535"/>
                  </a:lnTo>
                  <a:lnTo>
                    <a:pt x="3036" y="1502"/>
                  </a:lnTo>
                  <a:lnTo>
                    <a:pt x="3036" y="601"/>
                  </a:lnTo>
                  <a:close/>
                  <a:moveTo>
                    <a:pt x="1767" y="4304"/>
                  </a:moveTo>
                  <a:cubicBezTo>
                    <a:pt x="2160" y="4304"/>
                    <a:pt x="2526" y="4620"/>
                    <a:pt x="2502" y="5071"/>
                  </a:cubicBezTo>
                  <a:cubicBezTo>
                    <a:pt x="2471" y="5468"/>
                    <a:pt x="2107" y="5780"/>
                    <a:pt x="1713" y="5780"/>
                  </a:cubicBezTo>
                  <a:cubicBezTo>
                    <a:pt x="1676" y="5780"/>
                    <a:pt x="1639" y="5777"/>
                    <a:pt x="1601" y="5772"/>
                  </a:cubicBezTo>
                  <a:cubicBezTo>
                    <a:pt x="968" y="5638"/>
                    <a:pt x="801" y="4838"/>
                    <a:pt x="1301" y="4471"/>
                  </a:cubicBezTo>
                  <a:cubicBezTo>
                    <a:pt x="1445" y="4356"/>
                    <a:pt x="1609" y="4304"/>
                    <a:pt x="1767" y="4304"/>
                  </a:cubicBezTo>
                  <a:close/>
                  <a:moveTo>
                    <a:pt x="6127" y="4318"/>
                  </a:moveTo>
                  <a:cubicBezTo>
                    <a:pt x="6514" y="4318"/>
                    <a:pt x="6872" y="4618"/>
                    <a:pt x="6872" y="5071"/>
                  </a:cubicBezTo>
                  <a:cubicBezTo>
                    <a:pt x="6808" y="5515"/>
                    <a:pt x="6444" y="5808"/>
                    <a:pt x="6037" y="5808"/>
                  </a:cubicBezTo>
                  <a:cubicBezTo>
                    <a:pt x="6015" y="5808"/>
                    <a:pt x="5993" y="5807"/>
                    <a:pt x="5971" y="5805"/>
                  </a:cubicBezTo>
                  <a:cubicBezTo>
                    <a:pt x="5337" y="5672"/>
                    <a:pt x="5171" y="4871"/>
                    <a:pt x="5671" y="4471"/>
                  </a:cubicBezTo>
                  <a:cubicBezTo>
                    <a:pt x="5814" y="4366"/>
                    <a:pt x="5973" y="4318"/>
                    <a:pt x="6127" y="4318"/>
                  </a:cubicBezTo>
                  <a:close/>
                  <a:moveTo>
                    <a:pt x="3036" y="1"/>
                  </a:moveTo>
                  <a:cubicBezTo>
                    <a:pt x="2702" y="1"/>
                    <a:pt x="2435" y="301"/>
                    <a:pt x="2402" y="635"/>
                  </a:cubicBezTo>
                  <a:lnTo>
                    <a:pt x="2402" y="1535"/>
                  </a:lnTo>
                  <a:lnTo>
                    <a:pt x="2402" y="3937"/>
                  </a:lnTo>
                  <a:cubicBezTo>
                    <a:pt x="2168" y="3804"/>
                    <a:pt x="1902" y="3737"/>
                    <a:pt x="1601" y="3737"/>
                  </a:cubicBezTo>
                  <a:cubicBezTo>
                    <a:pt x="434" y="3870"/>
                    <a:pt x="0" y="5305"/>
                    <a:pt x="867" y="6072"/>
                  </a:cubicBezTo>
                  <a:cubicBezTo>
                    <a:pt x="1136" y="6319"/>
                    <a:pt x="1455" y="6430"/>
                    <a:pt x="1767" y="6430"/>
                  </a:cubicBezTo>
                  <a:cubicBezTo>
                    <a:pt x="2467" y="6430"/>
                    <a:pt x="3136" y="5878"/>
                    <a:pt x="3136" y="5071"/>
                  </a:cubicBezTo>
                  <a:cubicBezTo>
                    <a:pt x="3136" y="4904"/>
                    <a:pt x="3102" y="4738"/>
                    <a:pt x="3036" y="4604"/>
                  </a:cubicBezTo>
                  <a:lnTo>
                    <a:pt x="3036" y="2169"/>
                  </a:lnTo>
                  <a:lnTo>
                    <a:pt x="6738" y="2202"/>
                  </a:lnTo>
                  <a:lnTo>
                    <a:pt x="6738" y="3970"/>
                  </a:lnTo>
                  <a:cubicBezTo>
                    <a:pt x="6505" y="3837"/>
                    <a:pt x="6238" y="3770"/>
                    <a:pt x="5938" y="3770"/>
                  </a:cubicBezTo>
                  <a:cubicBezTo>
                    <a:pt x="4770" y="3904"/>
                    <a:pt x="4337" y="5338"/>
                    <a:pt x="5204" y="6105"/>
                  </a:cubicBezTo>
                  <a:cubicBezTo>
                    <a:pt x="5471" y="6342"/>
                    <a:pt x="5786" y="6448"/>
                    <a:pt x="6095" y="6448"/>
                  </a:cubicBezTo>
                  <a:cubicBezTo>
                    <a:pt x="6788" y="6448"/>
                    <a:pt x="7449" y="5912"/>
                    <a:pt x="7472" y="5105"/>
                  </a:cubicBezTo>
                  <a:cubicBezTo>
                    <a:pt x="7472" y="4938"/>
                    <a:pt x="7439" y="4771"/>
                    <a:pt x="7405" y="4604"/>
                  </a:cubicBezTo>
                  <a:lnTo>
                    <a:pt x="7405" y="902"/>
                  </a:lnTo>
                  <a:lnTo>
                    <a:pt x="7405" y="635"/>
                  </a:lnTo>
                  <a:cubicBezTo>
                    <a:pt x="7405" y="301"/>
                    <a:pt x="7105" y="1"/>
                    <a:pt x="6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4416650" y="2388825"/>
              <a:ext cx="294400" cy="911500"/>
            </a:xfrm>
            <a:custGeom>
              <a:avLst/>
              <a:gdLst/>
              <a:ahLst/>
              <a:cxnLst/>
              <a:rect l="l" t="t" r="r" b="b"/>
              <a:pathLst>
                <a:path w="11776" h="36460" extrusionOk="0">
                  <a:moveTo>
                    <a:pt x="1102" y="0"/>
                  </a:moveTo>
                  <a:lnTo>
                    <a:pt x="1" y="15111"/>
                  </a:lnTo>
                  <a:lnTo>
                    <a:pt x="1669" y="17446"/>
                  </a:lnTo>
                  <a:lnTo>
                    <a:pt x="4671" y="24685"/>
                  </a:lnTo>
                  <a:lnTo>
                    <a:pt x="2336" y="34458"/>
                  </a:lnTo>
                  <a:lnTo>
                    <a:pt x="4437" y="36460"/>
                  </a:lnTo>
                  <a:cubicBezTo>
                    <a:pt x="4437" y="36460"/>
                    <a:pt x="11776" y="24451"/>
                    <a:pt x="11542" y="23117"/>
                  </a:cubicBezTo>
                  <a:cubicBezTo>
                    <a:pt x="11342" y="21783"/>
                    <a:pt x="4671" y="4670"/>
                    <a:pt x="3904" y="2769"/>
                  </a:cubicBezTo>
                  <a:cubicBezTo>
                    <a:pt x="3103" y="868"/>
                    <a:pt x="1102" y="0"/>
                    <a:pt x="110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4416650" y="2388825"/>
              <a:ext cx="294400" cy="911500"/>
            </a:xfrm>
            <a:custGeom>
              <a:avLst/>
              <a:gdLst/>
              <a:ahLst/>
              <a:cxnLst/>
              <a:rect l="l" t="t" r="r" b="b"/>
              <a:pathLst>
                <a:path w="11776" h="36460" fill="none" extrusionOk="0">
                  <a:moveTo>
                    <a:pt x="1102" y="0"/>
                  </a:moveTo>
                  <a:cubicBezTo>
                    <a:pt x="1102" y="0"/>
                    <a:pt x="3103" y="868"/>
                    <a:pt x="3904" y="2769"/>
                  </a:cubicBezTo>
                  <a:cubicBezTo>
                    <a:pt x="4671" y="4670"/>
                    <a:pt x="11342" y="21783"/>
                    <a:pt x="11542" y="23117"/>
                  </a:cubicBezTo>
                  <a:cubicBezTo>
                    <a:pt x="11776" y="24451"/>
                    <a:pt x="4437" y="36460"/>
                    <a:pt x="4437" y="36460"/>
                  </a:cubicBezTo>
                  <a:lnTo>
                    <a:pt x="2336" y="34458"/>
                  </a:lnTo>
                  <a:lnTo>
                    <a:pt x="4671" y="24685"/>
                  </a:lnTo>
                  <a:lnTo>
                    <a:pt x="1669" y="17446"/>
                  </a:lnTo>
                  <a:lnTo>
                    <a:pt x="1" y="1511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4475025" y="3049625"/>
              <a:ext cx="186825" cy="250700"/>
            </a:xfrm>
            <a:custGeom>
              <a:avLst/>
              <a:gdLst/>
              <a:ahLst/>
              <a:cxnLst/>
              <a:rect l="l" t="t" r="r" b="b"/>
              <a:pathLst>
                <a:path w="7473" h="10028" extrusionOk="0">
                  <a:moveTo>
                    <a:pt x="4164" y="1"/>
                  </a:moveTo>
                  <a:cubicBezTo>
                    <a:pt x="3023" y="1"/>
                    <a:pt x="2189" y="288"/>
                    <a:pt x="1802" y="454"/>
                  </a:cubicBezTo>
                  <a:lnTo>
                    <a:pt x="1" y="8026"/>
                  </a:lnTo>
                  <a:lnTo>
                    <a:pt x="2102" y="10028"/>
                  </a:lnTo>
                  <a:cubicBezTo>
                    <a:pt x="2102" y="10028"/>
                    <a:pt x="5338" y="4724"/>
                    <a:pt x="7473" y="788"/>
                  </a:cubicBezTo>
                  <a:cubicBezTo>
                    <a:pt x="6218" y="190"/>
                    <a:pt x="5090" y="1"/>
                    <a:pt x="4164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3813725" y="3249425"/>
              <a:ext cx="712200" cy="1443575"/>
            </a:xfrm>
            <a:custGeom>
              <a:avLst/>
              <a:gdLst/>
              <a:ahLst/>
              <a:cxnLst/>
              <a:rect l="l" t="t" r="r" b="b"/>
              <a:pathLst>
                <a:path w="28488" h="57743" extrusionOk="0">
                  <a:moveTo>
                    <a:pt x="25586" y="1"/>
                  </a:moveTo>
                  <a:lnTo>
                    <a:pt x="1" y="1102"/>
                  </a:lnTo>
                  <a:lnTo>
                    <a:pt x="368" y="11209"/>
                  </a:lnTo>
                  <a:lnTo>
                    <a:pt x="2602" y="56608"/>
                  </a:lnTo>
                  <a:lnTo>
                    <a:pt x="9741" y="57742"/>
                  </a:lnTo>
                  <a:lnTo>
                    <a:pt x="12576" y="11342"/>
                  </a:lnTo>
                  <a:lnTo>
                    <a:pt x="14311" y="11109"/>
                  </a:lnTo>
                  <a:lnTo>
                    <a:pt x="20348" y="57242"/>
                  </a:lnTo>
                  <a:lnTo>
                    <a:pt x="26753" y="57008"/>
                  </a:lnTo>
                  <a:cubicBezTo>
                    <a:pt x="26753" y="57008"/>
                    <a:pt x="27754" y="10242"/>
                    <a:pt x="28121" y="8007"/>
                  </a:cubicBezTo>
                  <a:cubicBezTo>
                    <a:pt x="28488" y="5805"/>
                    <a:pt x="25586" y="1"/>
                    <a:pt x="25586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3866275" y="4149300"/>
              <a:ext cx="214325" cy="132575"/>
            </a:xfrm>
            <a:custGeom>
              <a:avLst/>
              <a:gdLst/>
              <a:ahLst/>
              <a:cxnLst/>
              <a:rect l="l" t="t" r="r" b="b"/>
              <a:pathLst>
                <a:path w="8573" h="5303" extrusionOk="0">
                  <a:moveTo>
                    <a:pt x="1127" y="0"/>
                  </a:moveTo>
                  <a:cubicBezTo>
                    <a:pt x="1048" y="0"/>
                    <a:pt x="982" y="63"/>
                    <a:pt x="867" y="165"/>
                  </a:cubicBezTo>
                  <a:cubicBezTo>
                    <a:pt x="601" y="332"/>
                    <a:pt x="300" y="465"/>
                    <a:pt x="0" y="532"/>
                  </a:cubicBezTo>
                  <a:lnTo>
                    <a:pt x="8573" y="5302"/>
                  </a:lnTo>
                  <a:cubicBezTo>
                    <a:pt x="8373" y="5135"/>
                    <a:pt x="8239" y="4902"/>
                    <a:pt x="8139" y="4668"/>
                  </a:cubicBezTo>
                  <a:cubicBezTo>
                    <a:pt x="8006" y="4268"/>
                    <a:pt x="7872" y="4435"/>
                    <a:pt x="7606" y="4068"/>
                  </a:cubicBezTo>
                  <a:cubicBezTo>
                    <a:pt x="7305" y="3734"/>
                    <a:pt x="6938" y="3501"/>
                    <a:pt x="6505" y="3367"/>
                  </a:cubicBezTo>
                  <a:cubicBezTo>
                    <a:pt x="6138" y="3201"/>
                    <a:pt x="6271" y="3034"/>
                    <a:pt x="6271" y="2333"/>
                  </a:cubicBezTo>
                  <a:cubicBezTo>
                    <a:pt x="6271" y="1985"/>
                    <a:pt x="6235" y="1882"/>
                    <a:pt x="6082" y="1882"/>
                  </a:cubicBezTo>
                  <a:cubicBezTo>
                    <a:pt x="5942" y="1882"/>
                    <a:pt x="5703" y="1969"/>
                    <a:pt x="5304" y="2033"/>
                  </a:cubicBezTo>
                  <a:cubicBezTo>
                    <a:pt x="5161" y="2057"/>
                    <a:pt x="5047" y="2069"/>
                    <a:pt x="4954" y="2069"/>
                  </a:cubicBezTo>
                  <a:cubicBezTo>
                    <a:pt x="4528" y="2069"/>
                    <a:pt x="4529" y="1814"/>
                    <a:pt x="4036" y="1266"/>
                  </a:cubicBezTo>
                  <a:cubicBezTo>
                    <a:pt x="3753" y="936"/>
                    <a:pt x="3641" y="806"/>
                    <a:pt x="3538" y="806"/>
                  </a:cubicBezTo>
                  <a:cubicBezTo>
                    <a:pt x="3423" y="806"/>
                    <a:pt x="3320" y="970"/>
                    <a:pt x="3002" y="1199"/>
                  </a:cubicBezTo>
                  <a:cubicBezTo>
                    <a:pt x="2812" y="1347"/>
                    <a:pt x="2702" y="1415"/>
                    <a:pt x="2618" y="1415"/>
                  </a:cubicBezTo>
                  <a:cubicBezTo>
                    <a:pt x="2435" y="1415"/>
                    <a:pt x="2370" y="1100"/>
                    <a:pt x="1868" y="599"/>
                  </a:cubicBezTo>
                  <a:cubicBezTo>
                    <a:pt x="1414" y="166"/>
                    <a:pt x="1254" y="0"/>
                    <a:pt x="1127" y="0"/>
                  </a:cubicBezTo>
                  <a:close/>
                </a:path>
              </a:pathLst>
            </a:custGeom>
            <a:solidFill>
              <a:srgbClr val="5E5E5E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0"/>
            <p:cNvSpPr/>
            <p:nvPr/>
          </p:nvSpPr>
          <p:spPr>
            <a:xfrm>
              <a:off x="3867100" y="4165925"/>
              <a:ext cx="215175" cy="149575"/>
            </a:xfrm>
            <a:custGeom>
              <a:avLst/>
              <a:gdLst/>
              <a:ahLst/>
              <a:cxnLst/>
              <a:rect l="l" t="t" r="r" b="b"/>
              <a:pathLst>
                <a:path w="8607" h="5983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501"/>
                    <a:pt x="568" y="1035"/>
                    <a:pt x="668" y="1635"/>
                  </a:cubicBezTo>
                  <a:cubicBezTo>
                    <a:pt x="834" y="2502"/>
                    <a:pt x="534" y="3203"/>
                    <a:pt x="1001" y="3603"/>
                  </a:cubicBezTo>
                  <a:cubicBezTo>
                    <a:pt x="1468" y="4003"/>
                    <a:pt x="1735" y="3837"/>
                    <a:pt x="1835" y="4203"/>
                  </a:cubicBezTo>
                  <a:cubicBezTo>
                    <a:pt x="1935" y="4537"/>
                    <a:pt x="1702" y="4904"/>
                    <a:pt x="1935" y="5071"/>
                  </a:cubicBezTo>
                  <a:cubicBezTo>
                    <a:pt x="1959" y="5084"/>
                    <a:pt x="1990" y="5090"/>
                    <a:pt x="2026" y="5090"/>
                  </a:cubicBezTo>
                  <a:cubicBezTo>
                    <a:pt x="2278" y="5090"/>
                    <a:pt x="2787" y="4801"/>
                    <a:pt x="2986" y="4801"/>
                  </a:cubicBezTo>
                  <a:cubicBezTo>
                    <a:pt x="3038" y="4801"/>
                    <a:pt x="3069" y="4821"/>
                    <a:pt x="3069" y="4871"/>
                  </a:cubicBezTo>
                  <a:cubicBezTo>
                    <a:pt x="3069" y="5064"/>
                    <a:pt x="3017" y="5204"/>
                    <a:pt x="3127" y="5204"/>
                  </a:cubicBezTo>
                  <a:cubicBezTo>
                    <a:pt x="3169" y="5204"/>
                    <a:pt x="3235" y="5184"/>
                    <a:pt x="3336" y="5137"/>
                  </a:cubicBezTo>
                  <a:cubicBezTo>
                    <a:pt x="3586" y="5046"/>
                    <a:pt x="3666" y="4816"/>
                    <a:pt x="3765" y="4816"/>
                  </a:cubicBezTo>
                  <a:cubicBezTo>
                    <a:pt x="3812" y="4816"/>
                    <a:pt x="3862" y="4866"/>
                    <a:pt x="3937" y="5004"/>
                  </a:cubicBezTo>
                  <a:cubicBezTo>
                    <a:pt x="4153" y="5436"/>
                    <a:pt x="4312" y="5982"/>
                    <a:pt x="4440" y="5982"/>
                  </a:cubicBezTo>
                  <a:cubicBezTo>
                    <a:pt x="4450" y="5982"/>
                    <a:pt x="4460" y="5979"/>
                    <a:pt x="4470" y="5971"/>
                  </a:cubicBezTo>
                  <a:cubicBezTo>
                    <a:pt x="4904" y="5671"/>
                    <a:pt x="5371" y="5471"/>
                    <a:pt x="5905" y="5404"/>
                  </a:cubicBezTo>
                  <a:cubicBezTo>
                    <a:pt x="6205" y="5404"/>
                    <a:pt x="6472" y="5471"/>
                    <a:pt x="6772" y="5604"/>
                  </a:cubicBezTo>
                  <a:cubicBezTo>
                    <a:pt x="6862" y="5627"/>
                    <a:pt x="6982" y="5740"/>
                    <a:pt x="7102" y="5740"/>
                  </a:cubicBezTo>
                  <a:cubicBezTo>
                    <a:pt x="7160" y="5740"/>
                    <a:pt x="7218" y="5714"/>
                    <a:pt x="7272" y="5638"/>
                  </a:cubicBezTo>
                  <a:cubicBezTo>
                    <a:pt x="7406" y="5404"/>
                    <a:pt x="8607" y="4804"/>
                    <a:pt x="8607" y="4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E5E5E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0"/>
            <p:cNvSpPr/>
            <p:nvPr/>
          </p:nvSpPr>
          <p:spPr>
            <a:xfrm>
              <a:off x="3866275" y="4162600"/>
              <a:ext cx="216000" cy="123575"/>
            </a:xfrm>
            <a:custGeom>
              <a:avLst/>
              <a:gdLst/>
              <a:ahLst/>
              <a:cxnLst/>
              <a:rect l="l" t="t" r="r" b="b"/>
              <a:pathLst>
                <a:path w="8640" h="4943" extrusionOk="0">
                  <a:moveTo>
                    <a:pt x="0" y="0"/>
                  </a:moveTo>
                  <a:cubicBezTo>
                    <a:pt x="2051" y="4659"/>
                    <a:pt x="7166" y="4942"/>
                    <a:pt x="8379" y="4942"/>
                  </a:cubicBezTo>
                  <a:cubicBezTo>
                    <a:pt x="8546" y="4942"/>
                    <a:pt x="8640" y="4937"/>
                    <a:pt x="8640" y="49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4269050" y="3845700"/>
              <a:ext cx="204350" cy="138450"/>
            </a:xfrm>
            <a:custGeom>
              <a:avLst/>
              <a:gdLst/>
              <a:ahLst/>
              <a:cxnLst/>
              <a:rect l="l" t="t" r="r" b="b"/>
              <a:pathLst>
                <a:path w="8174" h="5538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002" y="49"/>
                    <a:pt x="7813" y="80"/>
                    <a:pt x="7620" y="80"/>
                  </a:cubicBezTo>
                  <a:cubicBezTo>
                    <a:pt x="7549" y="80"/>
                    <a:pt x="7477" y="76"/>
                    <a:pt x="7406" y="67"/>
                  </a:cubicBezTo>
                  <a:cubicBezTo>
                    <a:pt x="7353" y="59"/>
                    <a:pt x="7307" y="55"/>
                    <a:pt x="7268" y="55"/>
                  </a:cubicBezTo>
                  <a:cubicBezTo>
                    <a:pt x="6989" y="55"/>
                    <a:pt x="7019" y="242"/>
                    <a:pt x="6639" y="301"/>
                  </a:cubicBezTo>
                  <a:cubicBezTo>
                    <a:pt x="6205" y="401"/>
                    <a:pt x="5805" y="634"/>
                    <a:pt x="5505" y="968"/>
                  </a:cubicBezTo>
                  <a:cubicBezTo>
                    <a:pt x="5408" y="1043"/>
                    <a:pt x="5332" y="1077"/>
                    <a:pt x="5253" y="1077"/>
                  </a:cubicBezTo>
                  <a:cubicBezTo>
                    <a:pt x="5088" y="1077"/>
                    <a:pt x="4911" y="927"/>
                    <a:pt x="4504" y="701"/>
                  </a:cubicBezTo>
                  <a:cubicBezTo>
                    <a:pt x="4327" y="617"/>
                    <a:pt x="4213" y="575"/>
                    <a:pt x="4134" y="575"/>
                  </a:cubicBezTo>
                  <a:cubicBezTo>
                    <a:pt x="3932" y="575"/>
                    <a:pt x="3972" y="857"/>
                    <a:pt x="3803" y="1435"/>
                  </a:cubicBezTo>
                  <a:cubicBezTo>
                    <a:pt x="3570" y="2235"/>
                    <a:pt x="3403" y="2002"/>
                    <a:pt x="2536" y="2235"/>
                  </a:cubicBezTo>
                  <a:cubicBezTo>
                    <a:pt x="1668" y="2435"/>
                    <a:pt x="1869" y="2402"/>
                    <a:pt x="2035" y="3136"/>
                  </a:cubicBezTo>
                  <a:cubicBezTo>
                    <a:pt x="2169" y="3870"/>
                    <a:pt x="1969" y="3570"/>
                    <a:pt x="1001" y="3903"/>
                  </a:cubicBezTo>
                  <a:cubicBezTo>
                    <a:pt x="1" y="4237"/>
                    <a:pt x="34" y="4170"/>
                    <a:pt x="134" y="4604"/>
                  </a:cubicBezTo>
                  <a:cubicBezTo>
                    <a:pt x="201" y="4904"/>
                    <a:pt x="167" y="5237"/>
                    <a:pt x="67" y="5538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5E5E5E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4274900" y="3845700"/>
              <a:ext cx="211000" cy="157400"/>
            </a:xfrm>
            <a:custGeom>
              <a:avLst/>
              <a:gdLst/>
              <a:ahLst/>
              <a:cxnLst/>
              <a:rect l="l" t="t" r="r" b="b"/>
              <a:pathLst>
                <a:path w="8440" h="6296" extrusionOk="0">
                  <a:moveTo>
                    <a:pt x="8106" y="0"/>
                  </a:moveTo>
                  <a:lnTo>
                    <a:pt x="0" y="5571"/>
                  </a:lnTo>
                  <a:cubicBezTo>
                    <a:pt x="213" y="5533"/>
                    <a:pt x="430" y="5515"/>
                    <a:pt x="650" y="5515"/>
                  </a:cubicBezTo>
                  <a:cubicBezTo>
                    <a:pt x="1018" y="5515"/>
                    <a:pt x="1393" y="5567"/>
                    <a:pt x="1768" y="5671"/>
                  </a:cubicBezTo>
                  <a:cubicBezTo>
                    <a:pt x="2458" y="5892"/>
                    <a:pt x="2920" y="6296"/>
                    <a:pt x="3380" y="6296"/>
                  </a:cubicBezTo>
                  <a:cubicBezTo>
                    <a:pt x="3476" y="6296"/>
                    <a:pt x="3572" y="6278"/>
                    <a:pt x="3669" y="6238"/>
                  </a:cubicBezTo>
                  <a:cubicBezTo>
                    <a:pt x="4186" y="6056"/>
                    <a:pt x="4177" y="5762"/>
                    <a:pt x="4449" y="5762"/>
                  </a:cubicBezTo>
                  <a:cubicBezTo>
                    <a:pt x="4475" y="5762"/>
                    <a:pt x="4504" y="5765"/>
                    <a:pt x="4537" y="5771"/>
                  </a:cubicBezTo>
                  <a:cubicBezTo>
                    <a:pt x="4837" y="5853"/>
                    <a:pt x="5048" y="6114"/>
                    <a:pt x="5243" y="6114"/>
                  </a:cubicBezTo>
                  <a:cubicBezTo>
                    <a:pt x="5286" y="6114"/>
                    <a:pt x="5328" y="6101"/>
                    <a:pt x="5371" y="6071"/>
                  </a:cubicBezTo>
                  <a:cubicBezTo>
                    <a:pt x="5622" y="5946"/>
                    <a:pt x="5489" y="4992"/>
                    <a:pt x="5695" y="4992"/>
                  </a:cubicBezTo>
                  <a:cubicBezTo>
                    <a:pt x="5708" y="4992"/>
                    <a:pt x="5722" y="4996"/>
                    <a:pt x="5738" y="5004"/>
                  </a:cubicBezTo>
                  <a:cubicBezTo>
                    <a:pt x="5854" y="5054"/>
                    <a:pt x="5938" y="5112"/>
                    <a:pt x="5996" y="5112"/>
                  </a:cubicBezTo>
                  <a:cubicBezTo>
                    <a:pt x="6054" y="5112"/>
                    <a:pt x="6088" y="5054"/>
                    <a:pt x="6104" y="4870"/>
                  </a:cubicBezTo>
                  <a:cubicBezTo>
                    <a:pt x="6138" y="4470"/>
                    <a:pt x="5738" y="4270"/>
                    <a:pt x="6238" y="4270"/>
                  </a:cubicBezTo>
                  <a:cubicBezTo>
                    <a:pt x="6511" y="4270"/>
                    <a:pt x="6823" y="4300"/>
                    <a:pt x="7046" y="4300"/>
                  </a:cubicBezTo>
                  <a:cubicBezTo>
                    <a:pt x="7231" y="4300"/>
                    <a:pt x="7354" y="4279"/>
                    <a:pt x="7339" y="4203"/>
                  </a:cubicBezTo>
                  <a:cubicBezTo>
                    <a:pt x="7239" y="3703"/>
                    <a:pt x="7305" y="3169"/>
                    <a:pt x="7472" y="2702"/>
                  </a:cubicBezTo>
                  <a:cubicBezTo>
                    <a:pt x="7606" y="2435"/>
                    <a:pt x="7772" y="2169"/>
                    <a:pt x="8039" y="2002"/>
                  </a:cubicBezTo>
                  <a:cubicBezTo>
                    <a:pt x="8139" y="1902"/>
                    <a:pt x="8439" y="1802"/>
                    <a:pt x="8273" y="1601"/>
                  </a:cubicBezTo>
                  <a:cubicBezTo>
                    <a:pt x="8139" y="1368"/>
                    <a:pt x="8106" y="0"/>
                    <a:pt x="8106" y="0"/>
                  </a:cubicBezTo>
                  <a:close/>
                </a:path>
              </a:pathLst>
            </a:custGeom>
            <a:solidFill>
              <a:srgbClr val="5E5E5E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4270725" y="3844850"/>
              <a:ext cx="206825" cy="139525"/>
            </a:xfrm>
            <a:custGeom>
              <a:avLst/>
              <a:gdLst/>
              <a:ahLst/>
              <a:cxnLst/>
              <a:rect l="l" t="t" r="r" b="b"/>
              <a:pathLst>
                <a:path w="8273" h="5581" extrusionOk="0">
                  <a:moveTo>
                    <a:pt x="8273" y="1"/>
                  </a:moveTo>
                  <a:lnTo>
                    <a:pt x="0" y="5572"/>
                  </a:lnTo>
                  <a:cubicBezTo>
                    <a:pt x="130" y="5578"/>
                    <a:pt x="258" y="5580"/>
                    <a:pt x="384" y="5580"/>
                  </a:cubicBezTo>
                  <a:cubicBezTo>
                    <a:pt x="5913" y="5580"/>
                    <a:pt x="8273" y="1"/>
                    <a:pt x="8273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3737000" y="4633700"/>
              <a:ext cx="338600" cy="382850"/>
            </a:xfrm>
            <a:custGeom>
              <a:avLst/>
              <a:gdLst/>
              <a:ahLst/>
              <a:cxnLst/>
              <a:rect l="l" t="t" r="r" b="b"/>
              <a:pathLst>
                <a:path w="13544" h="15314" extrusionOk="0">
                  <a:moveTo>
                    <a:pt x="8557" y="0"/>
                  </a:moveTo>
                  <a:cubicBezTo>
                    <a:pt x="7722" y="0"/>
                    <a:pt x="6826" y="141"/>
                    <a:pt x="5905" y="503"/>
                  </a:cubicBezTo>
                  <a:cubicBezTo>
                    <a:pt x="5905" y="503"/>
                    <a:pt x="4070" y="1137"/>
                    <a:pt x="4070" y="1871"/>
                  </a:cubicBezTo>
                  <a:cubicBezTo>
                    <a:pt x="4070" y="2605"/>
                    <a:pt x="4904" y="8776"/>
                    <a:pt x="4904" y="8776"/>
                  </a:cubicBezTo>
                  <a:cubicBezTo>
                    <a:pt x="4904" y="8776"/>
                    <a:pt x="735" y="11111"/>
                    <a:pt x="368" y="11745"/>
                  </a:cubicBezTo>
                  <a:cubicBezTo>
                    <a:pt x="1" y="12345"/>
                    <a:pt x="234" y="15314"/>
                    <a:pt x="234" y="15314"/>
                  </a:cubicBezTo>
                  <a:lnTo>
                    <a:pt x="12810" y="15314"/>
                  </a:lnTo>
                  <a:cubicBezTo>
                    <a:pt x="12810" y="15314"/>
                    <a:pt x="13177" y="12245"/>
                    <a:pt x="13177" y="11111"/>
                  </a:cubicBezTo>
                  <a:cubicBezTo>
                    <a:pt x="13143" y="10043"/>
                    <a:pt x="13010" y="8976"/>
                    <a:pt x="12810" y="7909"/>
                  </a:cubicBezTo>
                  <a:lnTo>
                    <a:pt x="13544" y="1637"/>
                  </a:lnTo>
                  <a:cubicBezTo>
                    <a:pt x="13544" y="1637"/>
                    <a:pt x="11408" y="0"/>
                    <a:pt x="8557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3741175" y="4979850"/>
              <a:ext cx="320250" cy="36700"/>
            </a:xfrm>
            <a:custGeom>
              <a:avLst/>
              <a:gdLst/>
              <a:ahLst/>
              <a:cxnLst/>
              <a:rect l="l" t="t" r="r" b="b"/>
              <a:pathLst>
                <a:path w="12810" h="1468" extrusionOk="0">
                  <a:moveTo>
                    <a:pt x="1" y="0"/>
                  </a:moveTo>
                  <a:cubicBezTo>
                    <a:pt x="1" y="767"/>
                    <a:pt x="67" y="1468"/>
                    <a:pt x="67" y="1468"/>
                  </a:cubicBezTo>
                  <a:lnTo>
                    <a:pt x="12643" y="1468"/>
                  </a:lnTo>
                  <a:cubicBezTo>
                    <a:pt x="12643" y="1468"/>
                    <a:pt x="12743" y="801"/>
                    <a:pt x="1281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3850425" y="4597075"/>
              <a:ext cx="163475" cy="185150"/>
            </a:xfrm>
            <a:custGeom>
              <a:avLst/>
              <a:gdLst/>
              <a:ahLst/>
              <a:cxnLst/>
              <a:rect l="l" t="t" r="r" b="b"/>
              <a:pathLst>
                <a:path w="6539" h="7406" extrusionOk="0">
                  <a:moveTo>
                    <a:pt x="2969" y="0"/>
                  </a:moveTo>
                  <a:cubicBezTo>
                    <a:pt x="901" y="0"/>
                    <a:pt x="0" y="1268"/>
                    <a:pt x="0" y="1268"/>
                  </a:cubicBezTo>
                  <a:lnTo>
                    <a:pt x="1268" y="7405"/>
                  </a:lnTo>
                  <a:lnTo>
                    <a:pt x="4604" y="7405"/>
                  </a:lnTo>
                  <a:lnTo>
                    <a:pt x="6538" y="1468"/>
                  </a:lnTo>
                  <a:cubicBezTo>
                    <a:pt x="5571" y="567"/>
                    <a:pt x="4303" y="34"/>
                    <a:pt x="29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3862100" y="4778875"/>
              <a:ext cx="123450" cy="17525"/>
            </a:xfrm>
            <a:custGeom>
              <a:avLst/>
              <a:gdLst/>
              <a:ahLst/>
              <a:cxnLst/>
              <a:rect l="l" t="t" r="r" b="b"/>
              <a:pathLst>
                <a:path w="4938" h="701" extrusionOk="0">
                  <a:moveTo>
                    <a:pt x="334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34"/>
                    <a:pt x="167" y="701"/>
                    <a:pt x="334" y="701"/>
                  </a:cubicBezTo>
                  <a:lnTo>
                    <a:pt x="4604" y="701"/>
                  </a:lnTo>
                  <a:cubicBezTo>
                    <a:pt x="4804" y="701"/>
                    <a:pt x="4937" y="534"/>
                    <a:pt x="4937" y="367"/>
                  </a:cubicBezTo>
                  <a:cubicBezTo>
                    <a:pt x="4937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3862100" y="4800550"/>
              <a:ext cx="123450" cy="17525"/>
            </a:xfrm>
            <a:custGeom>
              <a:avLst/>
              <a:gdLst/>
              <a:ahLst/>
              <a:cxnLst/>
              <a:rect l="l" t="t" r="r" b="b"/>
              <a:pathLst>
                <a:path w="4938" h="701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34"/>
                    <a:pt x="167" y="701"/>
                    <a:pt x="334" y="701"/>
                  </a:cubicBezTo>
                  <a:lnTo>
                    <a:pt x="4604" y="701"/>
                  </a:lnTo>
                  <a:cubicBezTo>
                    <a:pt x="4804" y="701"/>
                    <a:pt x="4937" y="534"/>
                    <a:pt x="4937" y="334"/>
                  </a:cubicBezTo>
                  <a:cubicBezTo>
                    <a:pt x="4937" y="134"/>
                    <a:pt x="4804" y="0"/>
                    <a:pt x="46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3862100" y="4821400"/>
              <a:ext cx="123450" cy="17525"/>
            </a:xfrm>
            <a:custGeom>
              <a:avLst/>
              <a:gdLst/>
              <a:ahLst/>
              <a:cxnLst/>
              <a:rect l="l" t="t" r="r" b="b"/>
              <a:pathLst>
                <a:path w="4938" h="701" extrusionOk="0">
                  <a:moveTo>
                    <a:pt x="334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34"/>
                    <a:pt x="167" y="701"/>
                    <a:pt x="334" y="701"/>
                  </a:cubicBezTo>
                  <a:lnTo>
                    <a:pt x="4604" y="701"/>
                  </a:lnTo>
                  <a:cubicBezTo>
                    <a:pt x="4804" y="701"/>
                    <a:pt x="4937" y="534"/>
                    <a:pt x="4937" y="367"/>
                  </a:cubicBezTo>
                  <a:cubicBezTo>
                    <a:pt x="4937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3862100" y="4843075"/>
              <a:ext cx="123450" cy="17550"/>
            </a:xfrm>
            <a:custGeom>
              <a:avLst/>
              <a:gdLst/>
              <a:ahLst/>
              <a:cxnLst/>
              <a:rect l="l" t="t" r="r" b="b"/>
              <a:pathLst>
                <a:path w="4938" h="702" extrusionOk="0">
                  <a:moveTo>
                    <a:pt x="334" y="1"/>
                  </a:moveTo>
                  <a:cubicBezTo>
                    <a:pt x="167" y="1"/>
                    <a:pt x="0" y="134"/>
                    <a:pt x="0" y="334"/>
                  </a:cubicBezTo>
                  <a:cubicBezTo>
                    <a:pt x="0" y="534"/>
                    <a:pt x="167" y="701"/>
                    <a:pt x="334" y="701"/>
                  </a:cubicBezTo>
                  <a:lnTo>
                    <a:pt x="4604" y="701"/>
                  </a:lnTo>
                  <a:cubicBezTo>
                    <a:pt x="4804" y="701"/>
                    <a:pt x="4937" y="534"/>
                    <a:pt x="4937" y="334"/>
                  </a:cubicBezTo>
                  <a:cubicBezTo>
                    <a:pt x="4937" y="134"/>
                    <a:pt x="4804" y="1"/>
                    <a:pt x="4604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4299075" y="4633700"/>
              <a:ext cx="339425" cy="382850"/>
            </a:xfrm>
            <a:custGeom>
              <a:avLst/>
              <a:gdLst/>
              <a:ahLst/>
              <a:cxnLst/>
              <a:rect l="l" t="t" r="r" b="b"/>
              <a:pathLst>
                <a:path w="13577" h="15314" extrusionOk="0">
                  <a:moveTo>
                    <a:pt x="4988" y="0"/>
                  </a:moveTo>
                  <a:cubicBezTo>
                    <a:pt x="2136" y="0"/>
                    <a:pt x="0" y="1637"/>
                    <a:pt x="0" y="1637"/>
                  </a:cubicBezTo>
                  <a:lnTo>
                    <a:pt x="734" y="7909"/>
                  </a:lnTo>
                  <a:cubicBezTo>
                    <a:pt x="534" y="8976"/>
                    <a:pt x="434" y="10043"/>
                    <a:pt x="367" y="11111"/>
                  </a:cubicBezTo>
                  <a:cubicBezTo>
                    <a:pt x="367" y="12245"/>
                    <a:pt x="734" y="15314"/>
                    <a:pt x="734" y="15314"/>
                  </a:cubicBezTo>
                  <a:lnTo>
                    <a:pt x="13310" y="15314"/>
                  </a:lnTo>
                  <a:cubicBezTo>
                    <a:pt x="13310" y="15314"/>
                    <a:pt x="13577" y="12345"/>
                    <a:pt x="13210" y="11745"/>
                  </a:cubicBezTo>
                  <a:cubicBezTo>
                    <a:pt x="12843" y="11111"/>
                    <a:pt x="8640" y="8776"/>
                    <a:pt x="8640" y="8776"/>
                  </a:cubicBezTo>
                  <a:cubicBezTo>
                    <a:pt x="8640" y="8776"/>
                    <a:pt x="9507" y="2605"/>
                    <a:pt x="9507" y="1871"/>
                  </a:cubicBezTo>
                  <a:cubicBezTo>
                    <a:pt x="9507" y="1137"/>
                    <a:pt x="7639" y="503"/>
                    <a:pt x="7639" y="503"/>
                  </a:cubicBezTo>
                  <a:cubicBezTo>
                    <a:pt x="6718" y="141"/>
                    <a:pt x="5822" y="0"/>
                    <a:pt x="498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4313250" y="4979850"/>
              <a:ext cx="321100" cy="36700"/>
            </a:xfrm>
            <a:custGeom>
              <a:avLst/>
              <a:gdLst/>
              <a:ahLst/>
              <a:cxnLst/>
              <a:rect l="l" t="t" r="r" b="b"/>
              <a:pathLst>
                <a:path w="12844" h="1468" extrusionOk="0">
                  <a:moveTo>
                    <a:pt x="1" y="0"/>
                  </a:moveTo>
                  <a:cubicBezTo>
                    <a:pt x="101" y="801"/>
                    <a:pt x="167" y="1468"/>
                    <a:pt x="167" y="1468"/>
                  </a:cubicBezTo>
                  <a:lnTo>
                    <a:pt x="12743" y="1468"/>
                  </a:lnTo>
                  <a:cubicBezTo>
                    <a:pt x="12743" y="1468"/>
                    <a:pt x="12810" y="767"/>
                    <a:pt x="12843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4360775" y="4597075"/>
              <a:ext cx="163475" cy="185150"/>
            </a:xfrm>
            <a:custGeom>
              <a:avLst/>
              <a:gdLst/>
              <a:ahLst/>
              <a:cxnLst/>
              <a:rect l="l" t="t" r="r" b="b"/>
              <a:pathLst>
                <a:path w="6539" h="7406" extrusionOk="0">
                  <a:moveTo>
                    <a:pt x="3570" y="0"/>
                  </a:moveTo>
                  <a:cubicBezTo>
                    <a:pt x="2236" y="34"/>
                    <a:pt x="968" y="567"/>
                    <a:pt x="1" y="1468"/>
                  </a:cubicBezTo>
                  <a:lnTo>
                    <a:pt x="1936" y="7405"/>
                  </a:lnTo>
                  <a:lnTo>
                    <a:pt x="5271" y="7405"/>
                  </a:lnTo>
                  <a:lnTo>
                    <a:pt x="6539" y="1268"/>
                  </a:lnTo>
                  <a:cubicBezTo>
                    <a:pt x="6539" y="1268"/>
                    <a:pt x="5672" y="0"/>
                    <a:pt x="35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4387475" y="4778875"/>
              <a:ext cx="124275" cy="17525"/>
            </a:xfrm>
            <a:custGeom>
              <a:avLst/>
              <a:gdLst/>
              <a:ahLst/>
              <a:cxnLst/>
              <a:rect l="l" t="t" r="r" b="b"/>
              <a:pathLst>
                <a:path w="4971" h="701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34"/>
                    <a:pt x="167" y="701"/>
                    <a:pt x="367" y="701"/>
                  </a:cubicBezTo>
                  <a:lnTo>
                    <a:pt x="4604" y="701"/>
                  </a:lnTo>
                  <a:cubicBezTo>
                    <a:pt x="4804" y="701"/>
                    <a:pt x="4971" y="534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4387475" y="4800550"/>
              <a:ext cx="124275" cy="17525"/>
            </a:xfrm>
            <a:custGeom>
              <a:avLst/>
              <a:gdLst/>
              <a:ahLst/>
              <a:cxnLst/>
              <a:rect l="l" t="t" r="r" b="b"/>
              <a:pathLst>
                <a:path w="4971" h="701" extrusionOk="0">
                  <a:moveTo>
                    <a:pt x="367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34"/>
                    <a:pt x="167" y="701"/>
                    <a:pt x="367" y="701"/>
                  </a:cubicBezTo>
                  <a:lnTo>
                    <a:pt x="4604" y="701"/>
                  </a:lnTo>
                  <a:cubicBezTo>
                    <a:pt x="4804" y="701"/>
                    <a:pt x="4971" y="534"/>
                    <a:pt x="4971" y="334"/>
                  </a:cubicBezTo>
                  <a:cubicBezTo>
                    <a:pt x="4971" y="134"/>
                    <a:pt x="4804" y="0"/>
                    <a:pt x="46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4387475" y="4821400"/>
              <a:ext cx="124275" cy="17525"/>
            </a:xfrm>
            <a:custGeom>
              <a:avLst/>
              <a:gdLst/>
              <a:ahLst/>
              <a:cxnLst/>
              <a:rect l="l" t="t" r="r" b="b"/>
              <a:pathLst>
                <a:path w="4971" h="701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34"/>
                    <a:pt x="167" y="701"/>
                    <a:pt x="367" y="701"/>
                  </a:cubicBezTo>
                  <a:lnTo>
                    <a:pt x="4604" y="701"/>
                  </a:lnTo>
                  <a:cubicBezTo>
                    <a:pt x="4804" y="701"/>
                    <a:pt x="4971" y="534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4387475" y="4843075"/>
              <a:ext cx="124275" cy="17550"/>
            </a:xfrm>
            <a:custGeom>
              <a:avLst/>
              <a:gdLst/>
              <a:ahLst/>
              <a:cxnLst/>
              <a:rect l="l" t="t" r="r" b="b"/>
              <a:pathLst>
                <a:path w="4971" h="702" extrusionOk="0"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cubicBezTo>
                    <a:pt x="0" y="534"/>
                    <a:pt x="167" y="701"/>
                    <a:pt x="367" y="701"/>
                  </a:cubicBezTo>
                  <a:lnTo>
                    <a:pt x="4604" y="701"/>
                  </a:lnTo>
                  <a:cubicBezTo>
                    <a:pt x="4804" y="701"/>
                    <a:pt x="4971" y="534"/>
                    <a:pt x="4971" y="334"/>
                  </a:cubicBezTo>
                  <a:cubicBezTo>
                    <a:pt x="4971" y="134"/>
                    <a:pt x="4804" y="1"/>
                    <a:pt x="4604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3762850" y="2089450"/>
              <a:ext cx="719725" cy="1479400"/>
            </a:xfrm>
            <a:custGeom>
              <a:avLst/>
              <a:gdLst/>
              <a:ahLst/>
              <a:cxnLst/>
              <a:rect l="l" t="t" r="r" b="b"/>
              <a:pathLst>
                <a:path w="28789" h="59176" extrusionOk="0">
                  <a:moveTo>
                    <a:pt x="11642" y="0"/>
                  </a:moveTo>
                  <a:lnTo>
                    <a:pt x="11309" y="400"/>
                  </a:lnTo>
                  <a:cubicBezTo>
                    <a:pt x="11309" y="400"/>
                    <a:pt x="10975" y="6038"/>
                    <a:pt x="10875" y="6905"/>
                  </a:cubicBezTo>
                  <a:cubicBezTo>
                    <a:pt x="10809" y="7772"/>
                    <a:pt x="7640" y="9407"/>
                    <a:pt x="4938" y="10674"/>
                  </a:cubicBezTo>
                  <a:cubicBezTo>
                    <a:pt x="2269" y="11975"/>
                    <a:pt x="1" y="12509"/>
                    <a:pt x="101" y="13710"/>
                  </a:cubicBezTo>
                  <a:cubicBezTo>
                    <a:pt x="201" y="14911"/>
                    <a:pt x="1835" y="59176"/>
                    <a:pt x="1835" y="59176"/>
                  </a:cubicBezTo>
                  <a:cubicBezTo>
                    <a:pt x="1835" y="59176"/>
                    <a:pt x="5471" y="59042"/>
                    <a:pt x="10875" y="57007"/>
                  </a:cubicBezTo>
                  <a:cubicBezTo>
                    <a:pt x="16279" y="54939"/>
                    <a:pt x="19515" y="52371"/>
                    <a:pt x="22217" y="50103"/>
                  </a:cubicBezTo>
                  <a:cubicBezTo>
                    <a:pt x="23851" y="48735"/>
                    <a:pt x="25652" y="47601"/>
                    <a:pt x="27621" y="46767"/>
                  </a:cubicBezTo>
                  <a:cubicBezTo>
                    <a:pt x="27621" y="46767"/>
                    <a:pt x="28021" y="25818"/>
                    <a:pt x="28021" y="22149"/>
                  </a:cubicBezTo>
                  <a:cubicBezTo>
                    <a:pt x="28021" y="18513"/>
                    <a:pt x="28788" y="14711"/>
                    <a:pt x="28588" y="13209"/>
                  </a:cubicBezTo>
                  <a:cubicBezTo>
                    <a:pt x="28354" y="11708"/>
                    <a:pt x="21883" y="9874"/>
                    <a:pt x="20249" y="9107"/>
                  </a:cubicBezTo>
                  <a:lnTo>
                    <a:pt x="18647" y="8339"/>
                  </a:lnTo>
                  <a:cubicBezTo>
                    <a:pt x="18647" y="8339"/>
                    <a:pt x="18647" y="6271"/>
                    <a:pt x="19281" y="4937"/>
                  </a:cubicBezTo>
                  <a:lnTo>
                    <a:pt x="19948" y="3669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3802050" y="3249425"/>
              <a:ext cx="651325" cy="318600"/>
            </a:xfrm>
            <a:custGeom>
              <a:avLst/>
              <a:gdLst/>
              <a:ahLst/>
              <a:cxnLst/>
              <a:rect l="l" t="t" r="r" b="b"/>
              <a:pathLst>
                <a:path w="26053" h="12744" extrusionOk="0">
                  <a:moveTo>
                    <a:pt x="26053" y="1"/>
                  </a:moveTo>
                  <a:cubicBezTo>
                    <a:pt x="24385" y="68"/>
                    <a:pt x="22817" y="935"/>
                    <a:pt x="15912" y="3270"/>
                  </a:cubicBezTo>
                  <a:cubicBezTo>
                    <a:pt x="10742" y="4938"/>
                    <a:pt x="5404" y="6072"/>
                    <a:pt x="1" y="6639"/>
                  </a:cubicBezTo>
                  <a:cubicBezTo>
                    <a:pt x="134" y="10342"/>
                    <a:pt x="234" y="12743"/>
                    <a:pt x="234" y="12743"/>
                  </a:cubicBezTo>
                  <a:cubicBezTo>
                    <a:pt x="234" y="12743"/>
                    <a:pt x="3903" y="12643"/>
                    <a:pt x="9307" y="10608"/>
                  </a:cubicBezTo>
                  <a:cubicBezTo>
                    <a:pt x="14711" y="8540"/>
                    <a:pt x="17947" y="5938"/>
                    <a:pt x="20649" y="3670"/>
                  </a:cubicBezTo>
                  <a:cubicBezTo>
                    <a:pt x="22283" y="2303"/>
                    <a:pt x="24084" y="1202"/>
                    <a:pt x="26053" y="334"/>
                  </a:cubicBezTo>
                  <a:lnTo>
                    <a:pt x="26053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3799550" y="3216900"/>
              <a:ext cx="653000" cy="121800"/>
            </a:xfrm>
            <a:custGeom>
              <a:avLst/>
              <a:gdLst/>
              <a:ahLst/>
              <a:cxnLst/>
              <a:rect l="l" t="t" r="r" b="b"/>
              <a:pathLst>
                <a:path w="26120" h="4872" fill="none" extrusionOk="0">
                  <a:moveTo>
                    <a:pt x="1" y="4871"/>
                  </a:moveTo>
                  <a:cubicBezTo>
                    <a:pt x="1" y="4871"/>
                    <a:pt x="19248" y="2203"/>
                    <a:pt x="26119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957175" y="2088600"/>
              <a:ext cx="328575" cy="347775"/>
            </a:xfrm>
            <a:custGeom>
              <a:avLst/>
              <a:gdLst/>
              <a:ahLst/>
              <a:cxnLst/>
              <a:rect l="l" t="t" r="r" b="b"/>
              <a:pathLst>
                <a:path w="13143" h="13911" extrusionOk="0">
                  <a:moveTo>
                    <a:pt x="3869" y="1"/>
                  </a:moveTo>
                  <a:lnTo>
                    <a:pt x="3536" y="401"/>
                  </a:lnTo>
                  <a:cubicBezTo>
                    <a:pt x="3536" y="401"/>
                    <a:pt x="3202" y="6072"/>
                    <a:pt x="3102" y="6939"/>
                  </a:cubicBezTo>
                  <a:cubicBezTo>
                    <a:pt x="3036" y="7506"/>
                    <a:pt x="1701" y="8373"/>
                    <a:pt x="0" y="9274"/>
                  </a:cubicBezTo>
                  <a:cubicBezTo>
                    <a:pt x="1034" y="10441"/>
                    <a:pt x="3803" y="13177"/>
                    <a:pt x="7005" y="13844"/>
                  </a:cubicBezTo>
                  <a:cubicBezTo>
                    <a:pt x="7221" y="13889"/>
                    <a:pt x="7435" y="13910"/>
                    <a:pt x="7647" y="13910"/>
                  </a:cubicBezTo>
                  <a:cubicBezTo>
                    <a:pt x="9949" y="13910"/>
                    <a:pt x="11951" y="11390"/>
                    <a:pt x="13143" y="9374"/>
                  </a:cubicBezTo>
                  <a:cubicBezTo>
                    <a:pt x="12876" y="9274"/>
                    <a:pt x="12676" y="9174"/>
                    <a:pt x="12476" y="9107"/>
                  </a:cubicBezTo>
                  <a:lnTo>
                    <a:pt x="10874" y="8340"/>
                  </a:lnTo>
                  <a:cubicBezTo>
                    <a:pt x="10874" y="8340"/>
                    <a:pt x="10874" y="6272"/>
                    <a:pt x="11508" y="4938"/>
                  </a:cubicBezTo>
                  <a:lnTo>
                    <a:pt x="12175" y="3670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4079750" y="2431275"/>
              <a:ext cx="87600" cy="128525"/>
            </a:xfrm>
            <a:custGeom>
              <a:avLst/>
              <a:gdLst/>
              <a:ahLst/>
              <a:cxnLst/>
              <a:rect l="l" t="t" r="r" b="b"/>
              <a:pathLst>
                <a:path w="3504" h="5141" extrusionOk="0">
                  <a:moveTo>
                    <a:pt x="3129" y="0"/>
                  </a:moveTo>
                  <a:cubicBezTo>
                    <a:pt x="2619" y="0"/>
                    <a:pt x="1129" y="68"/>
                    <a:pt x="634" y="837"/>
                  </a:cubicBezTo>
                  <a:cubicBezTo>
                    <a:pt x="1" y="1771"/>
                    <a:pt x="301" y="3539"/>
                    <a:pt x="468" y="4106"/>
                  </a:cubicBezTo>
                  <a:cubicBezTo>
                    <a:pt x="734" y="4974"/>
                    <a:pt x="3303" y="5140"/>
                    <a:pt x="3303" y="5140"/>
                  </a:cubicBezTo>
                  <a:lnTo>
                    <a:pt x="3370" y="4273"/>
                  </a:lnTo>
                  <a:cubicBezTo>
                    <a:pt x="3503" y="3139"/>
                    <a:pt x="3503" y="2005"/>
                    <a:pt x="3370" y="904"/>
                  </a:cubicBezTo>
                  <a:lnTo>
                    <a:pt x="3303" y="3"/>
                  </a:lnTo>
                  <a:cubicBezTo>
                    <a:pt x="3303" y="3"/>
                    <a:pt x="3238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079750" y="2587225"/>
              <a:ext cx="87600" cy="127675"/>
            </a:xfrm>
            <a:custGeom>
              <a:avLst/>
              <a:gdLst/>
              <a:ahLst/>
              <a:cxnLst/>
              <a:rect l="l" t="t" r="r" b="b"/>
              <a:pathLst>
                <a:path w="3504" h="5107" extrusionOk="0">
                  <a:moveTo>
                    <a:pt x="3129" y="0"/>
                  </a:moveTo>
                  <a:cubicBezTo>
                    <a:pt x="2619" y="0"/>
                    <a:pt x="1129" y="68"/>
                    <a:pt x="634" y="837"/>
                  </a:cubicBezTo>
                  <a:cubicBezTo>
                    <a:pt x="1" y="1771"/>
                    <a:pt x="301" y="3539"/>
                    <a:pt x="468" y="4073"/>
                  </a:cubicBezTo>
                  <a:cubicBezTo>
                    <a:pt x="734" y="4973"/>
                    <a:pt x="3303" y="5107"/>
                    <a:pt x="3303" y="5107"/>
                  </a:cubicBezTo>
                  <a:lnTo>
                    <a:pt x="3370" y="4240"/>
                  </a:lnTo>
                  <a:cubicBezTo>
                    <a:pt x="3503" y="3139"/>
                    <a:pt x="3503" y="2005"/>
                    <a:pt x="3370" y="871"/>
                  </a:cubicBezTo>
                  <a:lnTo>
                    <a:pt x="3303" y="3"/>
                  </a:lnTo>
                  <a:cubicBezTo>
                    <a:pt x="3303" y="3"/>
                    <a:pt x="3238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4161475" y="2559775"/>
              <a:ext cx="25" cy="27550"/>
            </a:xfrm>
            <a:custGeom>
              <a:avLst/>
              <a:gdLst/>
              <a:ahLst/>
              <a:cxnLst/>
              <a:rect l="l" t="t" r="r" b="b"/>
              <a:pathLst>
                <a:path w="1" h="1102" fill="none" extrusionOk="0">
                  <a:moveTo>
                    <a:pt x="1" y="0"/>
                  </a:moveTo>
                  <a:lnTo>
                    <a:pt x="1" y="110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4146475" y="2559775"/>
              <a:ext cx="25" cy="25050"/>
            </a:xfrm>
            <a:custGeom>
              <a:avLst/>
              <a:gdLst/>
              <a:ahLst/>
              <a:cxnLst/>
              <a:rect l="l" t="t" r="r" b="b"/>
              <a:pathLst>
                <a:path w="1" h="1002" fill="none" extrusionOk="0">
                  <a:moveTo>
                    <a:pt x="0" y="0"/>
                  </a:moveTo>
                  <a:lnTo>
                    <a:pt x="0" y="100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045550" y="2088600"/>
              <a:ext cx="216025" cy="171825"/>
            </a:xfrm>
            <a:custGeom>
              <a:avLst/>
              <a:gdLst/>
              <a:ahLst/>
              <a:cxnLst/>
              <a:rect l="l" t="t" r="r" b="b"/>
              <a:pathLst>
                <a:path w="8641" h="6873" extrusionOk="0">
                  <a:moveTo>
                    <a:pt x="334" y="1"/>
                  </a:moveTo>
                  <a:lnTo>
                    <a:pt x="1" y="401"/>
                  </a:lnTo>
                  <a:lnTo>
                    <a:pt x="701" y="1669"/>
                  </a:lnTo>
                  <a:cubicBezTo>
                    <a:pt x="701" y="1669"/>
                    <a:pt x="2870" y="5705"/>
                    <a:pt x="7506" y="6872"/>
                  </a:cubicBezTo>
                  <a:cubicBezTo>
                    <a:pt x="7573" y="6205"/>
                    <a:pt x="7740" y="5571"/>
                    <a:pt x="7973" y="4971"/>
                  </a:cubicBezTo>
                  <a:lnTo>
                    <a:pt x="8640" y="367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4028875" y="1830975"/>
              <a:ext cx="324425" cy="379925"/>
            </a:xfrm>
            <a:custGeom>
              <a:avLst/>
              <a:gdLst/>
              <a:ahLst/>
              <a:cxnLst/>
              <a:rect l="l" t="t" r="r" b="b"/>
              <a:pathLst>
                <a:path w="12977" h="15197" extrusionOk="0">
                  <a:moveTo>
                    <a:pt x="6066" y="1"/>
                  </a:moveTo>
                  <a:cubicBezTo>
                    <a:pt x="5678" y="1"/>
                    <a:pt x="5277" y="50"/>
                    <a:pt x="4871" y="165"/>
                  </a:cubicBezTo>
                  <a:cubicBezTo>
                    <a:pt x="2169" y="932"/>
                    <a:pt x="1" y="6203"/>
                    <a:pt x="134" y="8037"/>
                  </a:cubicBezTo>
                  <a:cubicBezTo>
                    <a:pt x="234" y="9872"/>
                    <a:pt x="3036" y="12874"/>
                    <a:pt x="3036" y="12874"/>
                  </a:cubicBezTo>
                  <a:cubicBezTo>
                    <a:pt x="4404" y="14142"/>
                    <a:pt x="6138" y="14942"/>
                    <a:pt x="8006" y="15142"/>
                  </a:cubicBezTo>
                  <a:cubicBezTo>
                    <a:pt x="8344" y="15180"/>
                    <a:pt x="8662" y="15196"/>
                    <a:pt x="8962" y="15196"/>
                  </a:cubicBezTo>
                  <a:cubicBezTo>
                    <a:pt x="11357" y="15196"/>
                    <a:pt x="12543" y="14116"/>
                    <a:pt x="12543" y="13641"/>
                  </a:cubicBezTo>
                  <a:cubicBezTo>
                    <a:pt x="12543" y="13108"/>
                    <a:pt x="11776" y="9105"/>
                    <a:pt x="11776" y="9105"/>
                  </a:cubicBezTo>
                  <a:cubicBezTo>
                    <a:pt x="11776" y="9105"/>
                    <a:pt x="12743" y="8571"/>
                    <a:pt x="12877" y="8137"/>
                  </a:cubicBezTo>
                  <a:cubicBezTo>
                    <a:pt x="12977" y="7704"/>
                    <a:pt x="11042" y="5869"/>
                    <a:pt x="11042" y="5869"/>
                  </a:cubicBezTo>
                  <a:cubicBezTo>
                    <a:pt x="11209" y="5602"/>
                    <a:pt x="11309" y="5302"/>
                    <a:pt x="11342" y="5002"/>
                  </a:cubicBezTo>
                  <a:cubicBezTo>
                    <a:pt x="11342" y="4568"/>
                    <a:pt x="10041" y="1566"/>
                    <a:pt x="10041" y="1566"/>
                  </a:cubicBezTo>
                  <a:cubicBezTo>
                    <a:pt x="10041" y="1566"/>
                    <a:pt x="8259" y="1"/>
                    <a:pt x="606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4250700" y="1969350"/>
              <a:ext cx="18375" cy="35050"/>
            </a:xfrm>
            <a:custGeom>
              <a:avLst/>
              <a:gdLst/>
              <a:ahLst/>
              <a:cxnLst/>
              <a:rect l="l" t="t" r="r" b="b"/>
              <a:pathLst>
                <a:path w="735" h="1402" extrusionOk="0">
                  <a:moveTo>
                    <a:pt x="368" y="1"/>
                  </a:moveTo>
                  <a:cubicBezTo>
                    <a:pt x="168" y="1"/>
                    <a:pt x="1" y="334"/>
                    <a:pt x="1" y="701"/>
                  </a:cubicBezTo>
                  <a:cubicBezTo>
                    <a:pt x="1" y="1101"/>
                    <a:pt x="168" y="1402"/>
                    <a:pt x="368" y="1402"/>
                  </a:cubicBezTo>
                  <a:cubicBezTo>
                    <a:pt x="568" y="1402"/>
                    <a:pt x="735" y="1101"/>
                    <a:pt x="735" y="701"/>
                  </a:cubicBezTo>
                  <a:cubicBezTo>
                    <a:pt x="735" y="334"/>
                    <a:pt x="568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4229025" y="1929325"/>
              <a:ext cx="59225" cy="35050"/>
            </a:xfrm>
            <a:custGeom>
              <a:avLst/>
              <a:gdLst/>
              <a:ahLst/>
              <a:cxnLst/>
              <a:rect l="l" t="t" r="r" b="b"/>
              <a:pathLst>
                <a:path w="2369" h="1402" fill="none" extrusionOk="0">
                  <a:moveTo>
                    <a:pt x="0" y="1401"/>
                  </a:moveTo>
                  <a:cubicBezTo>
                    <a:pt x="0" y="1401"/>
                    <a:pt x="1068" y="0"/>
                    <a:pt x="2369" y="768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4224025" y="2069425"/>
              <a:ext cx="72575" cy="26700"/>
            </a:xfrm>
            <a:custGeom>
              <a:avLst/>
              <a:gdLst/>
              <a:ahLst/>
              <a:cxnLst/>
              <a:rect l="l" t="t" r="r" b="b"/>
              <a:pathLst>
                <a:path w="2903" h="1068" fill="none" extrusionOk="0">
                  <a:moveTo>
                    <a:pt x="0" y="0"/>
                  </a:moveTo>
                  <a:cubicBezTo>
                    <a:pt x="0" y="0"/>
                    <a:pt x="634" y="1068"/>
                    <a:pt x="2902" y="668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3927150" y="1703450"/>
              <a:ext cx="406975" cy="380675"/>
            </a:xfrm>
            <a:custGeom>
              <a:avLst/>
              <a:gdLst/>
              <a:ahLst/>
              <a:cxnLst/>
              <a:rect l="l" t="t" r="r" b="b"/>
              <a:pathLst>
                <a:path w="16279" h="15227" extrusionOk="0">
                  <a:moveTo>
                    <a:pt x="11270" y="0"/>
                  </a:moveTo>
                  <a:cubicBezTo>
                    <a:pt x="9200" y="0"/>
                    <a:pt x="7080" y="1224"/>
                    <a:pt x="7005" y="1797"/>
                  </a:cubicBezTo>
                  <a:cubicBezTo>
                    <a:pt x="6905" y="2564"/>
                    <a:pt x="7639" y="3531"/>
                    <a:pt x="7005" y="3632"/>
                  </a:cubicBezTo>
                  <a:cubicBezTo>
                    <a:pt x="6927" y="3644"/>
                    <a:pt x="6837" y="3648"/>
                    <a:pt x="6740" y="3648"/>
                  </a:cubicBezTo>
                  <a:cubicBezTo>
                    <a:pt x="6526" y="3648"/>
                    <a:pt x="6273" y="3628"/>
                    <a:pt x="6020" y="3628"/>
                  </a:cubicBezTo>
                  <a:cubicBezTo>
                    <a:pt x="5451" y="3628"/>
                    <a:pt x="4879" y="3731"/>
                    <a:pt x="4737" y="4399"/>
                  </a:cubicBezTo>
                  <a:cubicBezTo>
                    <a:pt x="4603" y="5066"/>
                    <a:pt x="4370" y="5700"/>
                    <a:pt x="4103" y="6333"/>
                  </a:cubicBezTo>
                  <a:cubicBezTo>
                    <a:pt x="4103" y="6333"/>
                    <a:pt x="634" y="7634"/>
                    <a:pt x="300" y="9669"/>
                  </a:cubicBezTo>
                  <a:cubicBezTo>
                    <a:pt x="0" y="11704"/>
                    <a:pt x="2902" y="14539"/>
                    <a:pt x="3336" y="14940"/>
                  </a:cubicBezTo>
                  <a:cubicBezTo>
                    <a:pt x="3518" y="15121"/>
                    <a:pt x="4056" y="15227"/>
                    <a:pt x="4670" y="15227"/>
                  </a:cubicBezTo>
                  <a:cubicBezTo>
                    <a:pt x="5522" y="15227"/>
                    <a:pt x="6517" y="15024"/>
                    <a:pt x="6905" y="14539"/>
                  </a:cubicBezTo>
                  <a:cubicBezTo>
                    <a:pt x="7539" y="13705"/>
                    <a:pt x="6572" y="12271"/>
                    <a:pt x="7205" y="11737"/>
                  </a:cubicBezTo>
                  <a:cubicBezTo>
                    <a:pt x="7872" y="11204"/>
                    <a:pt x="8740" y="11404"/>
                    <a:pt x="8940" y="9803"/>
                  </a:cubicBezTo>
                  <a:cubicBezTo>
                    <a:pt x="9173" y="8168"/>
                    <a:pt x="8406" y="7534"/>
                    <a:pt x="9474" y="6967"/>
                  </a:cubicBezTo>
                  <a:cubicBezTo>
                    <a:pt x="9691" y="6862"/>
                    <a:pt x="9921" y="6824"/>
                    <a:pt x="10166" y="6824"/>
                  </a:cubicBezTo>
                  <a:cubicBezTo>
                    <a:pt x="10776" y="6824"/>
                    <a:pt x="11479" y="7058"/>
                    <a:pt x="12329" y="7058"/>
                  </a:cubicBezTo>
                  <a:cubicBezTo>
                    <a:pt x="12861" y="7058"/>
                    <a:pt x="13451" y="6966"/>
                    <a:pt x="14110" y="6667"/>
                  </a:cubicBezTo>
                  <a:cubicBezTo>
                    <a:pt x="16278" y="5700"/>
                    <a:pt x="15645" y="1897"/>
                    <a:pt x="13276" y="496"/>
                  </a:cubicBezTo>
                  <a:cubicBezTo>
                    <a:pt x="12668" y="141"/>
                    <a:pt x="11972" y="0"/>
                    <a:pt x="11270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3991350" y="2031500"/>
              <a:ext cx="110950" cy="118900"/>
            </a:xfrm>
            <a:custGeom>
              <a:avLst/>
              <a:gdLst/>
              <a:ahLst/>
              <a:cxnLst/>
              <a:rect l="l" t="t" r="r" b="b"/>
              <a:pathLst>
                <a:path w="4438" h="4756" extrusionOk="0">
                  <a:moveTo>
                    <a:pt x="1855" y="0"/>
                  </a:moveTo>
                  <a:cubicBezTo>
                    <a:pt x="1783" y="0"/>
                    <a:pt x="1709" y="6"/>
                    <a:pt x="1635" y="16"/>
                  </a:cubicBezTo>
                  <a:cubicBezTo>
                    <a:pt x="1" y="217"/>
                    <a:pt x="434" y="3786"/>
                    <a:pt x="1635" y="4553"/>
                  </a:cubicBezTo>
                  <a:cubicBezTo>
                    <a:pt x="1865" y="4697"/>
                    <a:pt x="2112" y="4755"/>
                    <a:pt x="2361" y="4755"/>
                  </a:cubicBezTo>
                  <a:cubicBezTo>
                    <a:pt x="3382" y="4755"/>
                    <a:pt x="4437" y="3786"/>
                    <a:pt x="4437" y="3786"/>
                  </a:cubicBezTo>
                  <a:lnTo>
                    <a:pt x="4437" y="2185"/>
                  </a:lnTo>
                  <a:cubicBezTo>
                    <a:pt x="4437" y="2185"/>
                    <a:pt x="3345" y="0"/>
                    <a:pt x="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3991350" y="2026050"/>
              <a:ext cx="110950" cy="137625"/>
            </a:xfrm>
            <a:custGeom>
              <a:avLst/>
              <a:gdLst/>
              <a:ahLst/>
              <a:cxnLst/>
              <a:rect l="l" t="t" r="r" b="b"/>
              <a:pathLst>
                <a:path w="4438" h="5505" fill="none" extrusionOk="0">
                  <a:moveTo>
                    <a:pt x="4437" y="2403"/>
                  </a:moveTo>
                  <a:cubicBezTo>
                    <a:pt x="4437" y="2403"/>
                    <a:pt x="3236" y="1"/>
                    <a:pt x="1635" y="234"/>
                  </a:cubicBezTo>
                  <a:cubicBezTo>
                    <a:pt x="1" y="435"/>
                    <a:pt x="434" y="4004"/>
                    <a:pt x="1635" y="4771"/>
                  </a:cubicBezTo>
                  <a:cubicBezTo>
                    <a:pt x="2803" y="5505"/>
                    <a:pt x="4437" y="4004"/>
                    <a:pt x="4437" y="400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3493500" y="2397150"/>
              <a:ext cx="305250" cy="648925"/>
            </a:xfrm>
            <a:custGeom>
              <a:avLst/>
              <a:gdLst/>
              <a:ahLst/>
              <a:cxnLst/>
              <a:rect l="l" t="t" r="r" b="b"/>
              <a:pathLst>
                <a:path w="12210" h="25957" extrusionOk="0">
                  <a:moveTo>
                    <a:pt x="12209" y="1"/>
                  </a:moveTo>
                  <a:cubicBezTo>
                    <a:pt x="12209" y="1"/>
                    <a:pt x="9074" y="1302"/>
                    <a:pt x="8540" y="3036"/>
                  </a:cubicBezTo>
                  <a:cubicBezTo>
                    <a:pt x="8006" y="4738"/>
                    <a:pt x="1301" y="20516"/>
                    <a:pt x="668" y="21783"/>
                  </a:cubicBezTo>
                  <a:cubicBezTo>
                    <a:pt x="0" y="23051"/>
                    <a:pt x="768" y="25352"/>
                    <a:pt x="1935" y="25786"/>
                  </a:cubicBezTo>
                  <a:cubicBezTo>
                    <a:pt x="2257" y="25902"/>
                    <a:pt x="2538" y="25956"/>
                    <a:pt x="2800" y="25956"/>
                  </a:cubicBezTo>
                  <a:cubicBezTo>
                    <a:pt x="3516" y="25956"/>
                    <a:pt x="4092" y="25554"/>
                    <a:pt x="4971" y="24919"/>
                  </a:cubicBezTo>
                  <a:cubicBezTo>
                    <a:pt x="6138" y="24051"/>
                    <a:pt x="12209" y="13911"/>
                    <a:pt x="12209" y="1391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3493500" y="2397150"/>
              <a:ext cx="305250" cy="655500"/>
            </a:xfrm>
            <a:custGeom>
              <a:avLst/>
              <a:gdLst/>
              <a:ahLst/>
              <a:cxnLst/>
              <a:rect l="l" t="t" r="r" b="b"/>
              <a:pathLst>
                <a:path w="12210" h="26220" fill="none" extrusionOk="0">
                  <a:moveTo>
                    <a:pt x="12209" y="1"/>
                  </a:moveTo>
                  <a:cubicBezTo>
                    <a:pt x="12209" y="1"/>
                    <a:pt x="9074" y="1302"/>
                    <a:pt x="8540" y="3036"/>
                  </a:cubicBezTo>
                  <a:cubicBezTo>
                    <a:pt x="8006" y="4738"/>
                    <a:pt x="1301" y="20516"/>
                    <a:pt x="668" y="21783"/>
                  </a:cubicBezTo>
                  <a:cubicBezTo>
                    <a:pt x="0" y="23051"/>
                    <a:pt x="768" y="25352"/>
                    <a:pt x="1935" y="25786"/>
                  </a:cubicBezTo>
                  <a:cubicBezTo>
                    <a:pt x="3136" y="26220"/>
                    <a:pt x="3770" y="25786"/>
                    <a:pt x="4971" y="24919"/>
                  </a:cubicBezTo>
                  <a:cubicBezTo>
                    <a:pt x="6138" y="24051"/>
                    <a:pt x="12209" y="13911"/>
                    <a:pt x="12209" y="1391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3584400" y="2402150"/>
              <a:ext cx="139300" cy="300250"/>
            </a:xfrm>
            <a:custGeom>
              <a:avLst/>
              <a:gdLst/>
              <a:ahLst/>
              <a:cxnLst/>
              <a:rect l="l" t="t" r="r" b="b"/>
              <a:pathLst>
                <a:path w="5572" h="12010" extrusionOk="0">
                  <a:moveTo>
                    <a:pt x="4570" y="1"/>
                  </a:moveTo>
                  <a:lnTo>
                    <a:pt x="768" y="68"/>
                  </a:lnTo>
                  <a:cubicBezTo>
                    <a:pt x="334" y="68"/>
                    <a:pt x="0" y="435"/>
                    <a:pt x="0" y="868"/>
                  </a:cubicBezTo>
                  <a:lnTo>
                    <a:pt x="201" y="11242"/>
                  </a:lnTo>
                  <a:cubicBezTo>
                    <a:pt x="201" y="11676"/>
                    <a:pt x="567" y="12010"/>
                    <a:pt x="1001" y="12010"/>
                  </a:cubicBezTo>
                  <a:lnTo>
                    <a:pt x="4804" y="11943"/>
                  </a:lnTo>
                  <a:cubicBezTo>
                    <a:pt x="5204" y="11943"/>
                    <a:pt x="5571" y="11576"/>
                    <a:pt x="5571" y="11142"/>
                  </a:cubicBezTo>
                  <a:lnTo>
                    <a:pt x="5371" y="768"/>
                  </a:lnTo>
                  <a:cubicBezTo>
                    <a:pt x="5371" y="335"/>
                    <a:pt x="5004" y="1"/>
                    <a:pt x="4570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3470150" y="2489350"/>
              <a:ext cx="279725" cy="571500"/>
            </a:xfrm>
            <a:custGeom>
              <a:avLst/>
              <a:gdLst/>
              <a:ahLst/>
              <a:cxnLst/>
              <a:rect l="l" t="t" r="r" b="b"/>
              <a:pathLst>
                <a:path w="11189" h="22860" extrusionOk="0">
                  <a:moveTo>
                    <a:pt x="8956" y="1"/>
                  </a:moveTo>
                  <a:cubicBezTo>
                    <a:pt x="8384" y="1"/>
                    <a:pt x="5900" y="1175"/>
                    <a:pt x="5304" y="1583"/>
                  </a:cubicBezTo>
                  <a:cubicBezTo>
                    <a:pt x="4637" y="2017"/>
                    <a:pt x="3570" y="2918"/>
                    <a:pt x="3636" y="3785"/>
                  </a:cubicBezTo>
                  <a:cubicBezTo>
                    <a:pt x="3670" y="4685"/>
                    <a:pt x="3703" y="10923"/>
                    <a:pt x="3703" y="10923"/>
                  </a:cubicBezTo>
                  <a:cubicBezTo>
                    <a:pt x="3703" y="10923"/>
                    <a:pt x="3036" y="13592"/>
                    <a:pt x="1902" y="15093"/>
                  </a:cubicBezTo>
                  <a:cubicBezTo>
                    <a:pt x="734" y="16627"/>
                    <a:pt x="0" y="19396"/>
                    <a:pt x="1168" y="21664"/>
                  </a:cubicBezTo>
                  <a:cubicBezTo>
                    <a:pt x="1606" y="22516"/>
                    <a:pt x="2289" y="22860"/>
                    <a:pt x="3021" y="22860"/>
                  </a:cubicBezTo>
                  <a:cubicBezTo>
                    <a:pt x="4238" y="22860"/>
                    <a:pt x="5588" y="21909"/>
                    <a:pt x="6172" y="20764"/>
                  </a:cubicBezTo>
                  <a:cubicBezTo>
                    <a:pt x="7106" y="18929"/>
                    <a:pt x="5838" y="12091"/>
                    <a:pt x="5838" y="12091"/>
                  </a:cubicBezTo>
                  <a:cubicBezTo>
                    <a:pt x="6438" y="11690"/>
                    <a:pt x="6939" y="11090"/>
                    <a:pt x="7172" y="10390"/>
                  </a:cubicBezTo>
                  <a:cubicBezTo>
                    <a:pt x="7439" y="9689"/>
                    <a:pt x="7673" y="8955"/>
                    <a:pt x="7806" y="8221"/>
                  </a:cubicBezTo>
                  <a:cubicBezTo>
                    <a:pt x="8773" y="7921"/>
                    <a:pt x="9707" y="7588"/>
                    <a:pt x="10608" y="7154"/>
                  </a:cubicBezTo>
                  <a:cubicBezTo>
                    <a:pt x="11188" y="6832"/>
                    <a:pt x="10959" y="6385"/>
                    <a:pt x="10762" y="6385"/>
                  </a:cubicBezTo>
                  <a:cubicBezTo>
                    <a:pt x="10755" y="6385"/>
                    <a:pt x="10748" y="6386"/>
                    <a:pt x="10741" y="6387"/>
                  </a:cubicBezTo>
                  <a:cubicBezTo>
                    <a:pt x="10541" y="6453"/>
                    <a:pt x="7506" y="7187"/>
                    <a:pt x="7506" y="7187"/>
                  </a:cubicBezTo>
                  <a:cubicBezTo>
                    <a:pt x="7839" y="6854"/>
                    <a:pt x="8173" y="6520"/>
                    <a:pt x="8540" y="6220"/>
                  </a:cubicBezTo>
                  <a:cubicBezTo>
                    <a:pt x="9040" y="5820"/>
                    <a:pt x="10641" y="4252"/>
                    <a:pt x="10708" y="3885"/>
                  </a:cubicBezTo>
                  <a:cubicBezTo>
                    <a:pt x="10741" y="3585"/>
                    <a:pt x="10641" y="3318"/>
                    <a:pt x="10475" y="3118"/>
                  </a:cubicBezTo>
                  <a:cubicBezTo>
                    <a:pt x="10541" y="2884"/>
                    <a:pt x="10475" y="2651"/>
                    <a:pt x="10341" y="2484"/>
                  </a:cubicBezTo>
                  <a:cubicBezTo>
                    <a:pt x="10266" y="2426"/>
                    <a:pt x="10164" y="2401"/>
                    <a:pt x="10043" y="2401"/>
                  </a:cubicBezTo>
                  <a:cubicBezTo>
                    <a:pt x="9678" y="2401"/>
                    <a:pt x="9140" y="2626"/>
                    <a:pt x="8640" y="2851"/>
                  </a:cubicBezTo>
                  <a:cubicBezTo>
                    <a:pt x="7939" y="3151"/>
                    <a:pt x="5671" y="4252"/>
                    <a:pt x="5671" y="4252"/>
                  </a:cubicBezTo>
                  <a:cubicBezTo>
                    <a:pt x="5671" y="4252"/>
                    <a:pt x="5638" y="3051"/>
                    <a:pt x="6005" y="2751"/>
                  </a:cubicBezTo>
                  <a:cubicBezTo>
                    <a:pt x="6372" y="2451"/>
                    <a:pt x="8373" y="1350"/>
                    <a:pt x="8807" y="1016"/>
                  </a:cubicBezTo>
                  <a:cubicBezTo>
                    <a:pt x="9274" y="716"/>
                    <a:pt x="9374" y="149"/>
                    <a:pt x="9040" y="15"/>
                  </a:cubicBezTo>
                  <a:cubicBezTo>
                    <a:pt x="9020" y="6"/>
                    <a:pt x="8992" y="1"/>
                    <a:pt x="895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3475150" y="2889175"/>
              <a:ext cx="159300" cy="171900"/>
            </a:xfrm>
            <a:custGeom>
              <a:avLst/>
              <a:gdLst/>
              <a:ahLst/>
              <a:cxnLst/>
              <a:rect l="l" t="t" r="r" b="b"/>
              <a:pathLst>
                <a:path w="6372" h="6876" extrusionOk="0">
                  <a:moveTo>
                    <a:pt x="1135" y="1"/>
                  </a:moveTo>
                  <a:cubicBezTo>
                    <a:pt x="334" y="1568"/>
                    <a:pt x="1" y="3770"/>
                    <a:pt x="968" y="5671"/>
                  </a:cubicBezTo>
                  <a:cubicBezTo>
                    <a:pt x="1409" y="6528"/>
                    <a:pt x="2098" y="6876"/>
                    <a:pt x="2834" y="6876"/>
                  </a:cubicBezTo>
                  <a:cubicBezTo>
                    <a:pt x="4047" y="6876"/>
                    <a:pt x="5390" y="5933"/>
                    <a:pt x="5972" y="4771"/>
                  </a:cubicBezTo>
                  <a:cubicBezTo>
                    <a:pt x="6338" y="4037"/>
                    <a:pt x="6372" y="2436"/>
                    <a:pt x="6238" y="835"/>
                  </a:cubicBezTo>
                  <a:lnTo>
                    <a:pt x="6238" y="835"/>
                  </a:lnTo>
                  <a:cubicBezTo>
                    <a:pt x="5456" y="1170"/>
                    <a:pt x="4758" y="1304"/>
                    <a:pt x="4140" y="1304"/>
                  </a:cubicBezTo>
                  <a:cubicBezTo>
                    <a:pt x="2728" y="1304"/>
                    <a:pt x="1738" y="604"/>
                    <a:pt x="1135" y="1"/>
                  </a:cubicBez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3626925" y="2567275"/>
              <a:ext cx="104275" cy="65900"/>
            </a:xfrm>
            <a:custGeom>
              <a:avLst/>
              <a:gdLst/>
              <a:ahLst/>
              <a:cxnLst/>
              <a:rect l="l" t="t" r="r" b="b"/>
              <a:pathLst>
                <a:path w="4171" h="2636" fill="none" extrusionOk="0">
                  <a:moveTo>
                    <a:pt x="4170" y="1"/>
                  </a:moveTo>
                  <a:lnTo>
                    <a:pt x="1" y="2636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3626925" y="2567275"/>
              <a:ext cx="104275" cy="65900"/>
            </a:xfrm>
            <a:custGeom>
              <a:avLst/>
              <a:gdLst/>
              <a:ahLst/>
              <a:cxnLst/>
              <a:rect l="l" t="t" r="r" b="b"/>
              <a:pathLst>
                <a:path w="4171" h="2636" fill="none" extrusionOk="0">
                  <a:moveTo>
                    <a:pt x="4170" y="1"/>
                  </a:moveTo>
                  <a:lnTo>
                    <a:pt x="1" y="2636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4325750" y="3207750"/>
              <a:ext cx="232700" cy="192650"/>
            </a:xfrm>
            <a:custGeom>
              <a:avLst/>
              <a:gdLst/>
              <a:ahLst/>
              <a:cxnLst/>
              <a:rect l="l" t="t" r="r" b="b"/>
              <a:pathLst>
                <a:path w="9308" h="7706" extrusionOk="0">
                  <a:moveTo>
                    <a:pt x="6939" y="0"/>
                  </a:moveTo>
                  <a:lnTo>
                    <a:pt x="3470" y="734"/>
                  </a:lnTo>
                  <a:cubicBezTo>
                    <a:pt x="3103" y="801"/>
                    <a:pt x="568" y="3169"/>
                    <a:pt x="268" y="3636"/>
                  </a:cubicBezTo>
                  <a:cubicBezTo>
                    <a:pt x="1" y="4070"/>
                    <a:pt x="801" y="4370"/>
                    <a:pt x="1168" y="4370"/>
                  </a:cubicBezTo>
                  <a:cubicBezTo>
                    <a:pt x="1535" y="4370"/>
                    <a:pt x="3537" y="2902"/>
                    <a:pt x="3537" y="2902"/>
                  </a:cubicBezTo>
                  <a:lnTo>
                    <a:pt x="3537" y="2902"/>
                  </a:lnTo>
                  <a:lnTo>
                    <a:pt x="3003" y="4236"/>
                  </a:lnTo>
                  <a:lnTo>
                    <a:pt x="7006" y="7706"/>
                  </a:lnTo>
                  <a:cubicBezTo>
                    <a:pt x="7006" y="7706"/>
                    <a:pt x="8073" y="5771"/>
                    <a:pt x="8574" y="4503"/>
                  </a:cubicBezTo>
                  <a:cubicBezTo>
                    <a:pt x="8941" y="3503"/>
                    <a:pt x="9207" y="2435"/>
                    <a:pt x="9308" y="1334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4325750" y="3207750"/>
              <a:ext cx="232700" cy="192650"/>
            </a:xfrm>
            <a:custGeom>
              <a:avLst/>
              <a:gdLst/>
              <a:ahLst/>
              <a:cxnLst/>
              <a:rect l="l" t="t" r="r" b="b"/>
              <a:pathLst>
                <a:path w="9308" h="7706" fill="none" extrusionOk="0">
                  <a:moveTo>
                    <a:pt x="6939" y="0"/>
                  </a:moveTo>
                  <a:lnTo>
                    <a:pt x="3470" y="734"/>
                  </a:lnTo>
                  <a:cubicBezTo>
                    <a:pt x="3103" y="801"/>
                    <a:pt x="568" y="3169"/>
                    <a:pt x="268" y="3636"/>
                  </a:cubicBezTo>
                  <a:cubicBezTo>
                    <a:pt x="1" y="4070"/>
                    <a:pt x="801" y="4370"/>
                    <a:pt x="1168" y="4370"/>
                  </a:cubicBezTo>
                  <a:cubicBezTo>
                    <a:pt x="1535" y="4370"/>
                    <a:pt x="3537" y="2902"/>
                    <a:pt x="3537" y="2902"/>
                  </a:cubicBezTo>
                  <a:lnTo>
                    <a:pt x="3003" y="4236"/>
                  </a:lnTo>
                  <a:lnTo>
                    <a:pt x="7006" y="7706"/>
                  </a:lnTo>
                  <a:cubicBezTo>
                    <a:pt x="7006" y="7706"/>
                    <a:pt x="8073" y="5771"/>
                    <a:pt x="8574" y="4503"/>
                  </a:cubicBezTo>
                  <a:cubicBezTo>
                    <a:pt x="8941" y="3503"/>
                    <a:pt x="9207" y="2435"/>
                    <a:pt x="9308" y="13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42"/>
          <p:cNvGrpSpPr/>
          <p:nvPr/>
        </p:nvGrpSpPr>
        <p:grpSpPr>
          <a:xfrm>
            <a:off x="713101" y="3137500"/>
            <a:ext cx="1839300" cy="468300"/>
            <a:chOff x="713101" y="3172775"/>
            <a:chExt cx="1839300" cy="468300"/>
          </a:xfrm>
        </p:grpSpPr>
        <p:sp>
          <p:nvSpPr>
            <p:cNvPr id="1414" name="Google Shape;1414;p42"/>
            <p:cNvSpPr/>
            <p:nvPr/>
          </p:nvSpPr>
          <p:spPr>
            <a:xfrm>
              <a:off x="713101" y="3172775"/>
              <a:ext cx="1839300" cy="468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745595" y="3227675"/>
              <a:ext cx="1774500" cy="358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2672580" y="3137500"/>
            <a:ext cx="1839300" cy="468300"/>
            <a:chOff x="2661826" y="3172775"/>
            <a:chExt cx="1839300" cy="468300"/>
          </a:xfrm>
        </p:grpSpPr>
        <p:sp>
          <p:nvSpPr>
            <p:cNvPr id="1417" name="Google Shape;1417;p42"/>
            <p:cNvSpPr/>
            <p:nvPr/>
          </p:nvSpPr>
          <p:spPr>
            <a:xfrm>
              <a:off x="2661826" y="3172775"/>
              <a:ext cx="1839300" cy="468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2694320" y="3227675"/>
              <a:ext cx="1774500" cy="358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42"/>
          <p:cNvGrpSpPr/>
          <p:nvPr/>
        </p:nvGrpSpPr>
        <p:grpSpPr>
          <a:xfrm>
            <a:off x="4632059" y="3137500"/>
            <a:ext cx="1839300" cy="468300"/>
            <a:chOff x="4642888" y="3172775"/>
            <a:chExt cx="1839300" cy="468300"/>
          </a:xfrm>
        </p:grpSpPr>
        <p:sp>
          <p:nvSpPr>
            <p:cNvPr id="1420" name="Google Shape;1420;p42"/>
            <p:cNvSpPr/>
            <p:nvPr/>
          </p:nvSpPr>
          <p:spPr>
            <a:xfrm>
              <a:off x="4642888" y="3172775"/>
              <a:ext cx="1839300" cy="468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4675383" y="3227675"/>
              <a:ext cx="1774500" cy="358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42"/>
          <p:cNvGrpSpPr/>
          <p:nvPr/>
        </p:nvGrpSpPr>
        <p:grpSpPr>
          <a:xfrm>
            <a:off x="6591538" y="3137500"/>
            <a:ext cx="1839300" cy="468300"/>
            <a:chOff x="6591538" y="3172775"/>
            <a:chExt cx="1839300" cy="468300"/>
          </a:xfrm>
        </p:grpSpPr>
        <p:sp>
          <p:nvSpPr>
            <p:cNvPr id="1423" name="Google Shape;1423;p42"/>
            <p:cNvSpPr/>
            <p:nvPr/>
          </p:nvSpPr>
          <p:spPr>
            <a:xfrm>
              <a:off x="6591538" y="3172775"/>
              <a:ext cx="1839300" cy="468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6624033" y="3227675"/>
              <a:ext cx="1774500" cy="358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42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Important Function Tags in JSTL</a:t>
            </a:r>
            <a:endParaRPr dirty="0"/>
          </a:p>
        </p:txBody>
      </p:sp>
      <p:cxnSp>
        <p:nvCxnSpPr>
          <p:cNvPr id="1426" name="Google Shape;1426;p42"/>
          <p:cNvCxnSpPr>
            <a:stCxn id="1427" idx="6"/>
            <a:endCxn id="1428" idx="2"/>
          </p:cNvCxnSpPr>
          <p:nvPr/>
        </p:nvCxnSpPr>
        <p:spPr>
          <a:xfrm>
            <a:off x="2124475" y="2289525"/>
            <a:ext cx="976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29" name="Google Shape;1429;p42"/>
          <p:cNvSpPr txBox="1"/>
          <p:nvPr/>
        </p:nvSpPr>
        <p:spPr>
          <a:xfrm>
            <a:off x="804287" y="3565896"/>
            <a:ext cx="1656900" cy="115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Space Grotesk" panose="020B0604020202020204" charset="0"/>
                <a:ea typeface="Archivo"/>
                <a:cs typeface="Space Grotesk" panose="020B0604020202020204" charset="0"/>
                <a:sym typeface="Archivo"/>
              </a:rPr>
              <a:t>returns the number of items in a collection or characters in a string</a:t>
            </a:r>
            <a:endParaRPr b="1" dirty="0">
              <a:solidFill>
                <a:schemeClr val="dk1"/>
              </a:solidFill>
              <a:latin typeface="Space Grotesk" panose="020B0604020202020204" charset="0"/>
              <a:ea typeface="Archivo"/>
              <a:cs typeface="Space Grotesk" panose="020B0604020202020204" charset="0"/>
              <a:sym typeface="Archivo"/>
            </a:endParaRPr>
          </a:p>
        </p:txBody>
      </p:sp>
      <p:sp>
        <p:nvSpPr>
          <p:cNvPr id="1430" name="Google Shape;1430;p42"/>
          <p:cNvSpPr txBox="1"/>
          <p:nvPr/>
        </p:nvSpPr>
        <p:spPr>
          <a:xfrm>
            <a:off x="804325" y="3178300"/>
            <a:ext cx="16569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Length</a:t>
            </a:r>
            <a:endParaRPr sz="2000"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31" name="Google Shape;1431;p42"/>
          <p:cNvSpPr txBox="1"/>
          <p:nvPr/>
        </p:nvSpPr>
        <p:spPr>
          <a:xfrm>
            <a:off x="2763769" y="3565896"/>
            <a:ext cx="1656900" cy="124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Space Grotesk" panose="020B0604020202020204" charset="0"/>
                <a:ea typeface="Archivo"/>
                <a:cs typeface="Space Grotesk" panose="020B0604020202020204" charset="0"/>
                <a:sym typeface="Archivo"/>
              </a:rPr>
              <a:t>splits a string into an array of substrings</a:t>
            </a:r>
            <a:endParaRPr b="1" dirty="0">
              <a:solidFill>
                <a:schemeClr val="dk1"/>
              </a:solidFill>
              <a:latin typeface="Space Grotesk" panose="020B0604020202020204" charset="0"/>
              <a:ea typeface="Archivo"/>
              <a:cs typeface="Space Grotesk" panose="020B0604020202020204" charset="0"/>
              <a:sym typeface="Archivo"/>
            </a:endParaRPr>
          </a:p>
        </p:txBody>
      </p:sp>
      <p:sp>
        <p:nvSpPr>
          <p:cNvPr id="1432" name="Google Shape;1432;p42"/>
          <p:cNvSpPr txBox="1"/>
          <p:nvPr/>
        </p:nvSpPr>
        <p:spPr>
          <a:xfrm>
            <a:off x="2763780" y="3178300"/>
            <a:ext cx="16569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Split</a:t>
            </a:r>
            <a:endParaRPr sz="2000"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33" name="Google Shape;1433;p42"/>
          <p:cNvSpPr txBox="1"/>
          <p:nvPr/>
        </p:nvSpPr>
        <p:spPr>
          <a:xfrm>
            <a:off x="4723252" y="3565895"/>
            <a:ext cx="1656900" cy="132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Space Grotesk" panose="020B0604020202020204" charset="0"/>
                <a:ea typeface="Archivo"/>
                <a:cs typeface="Space Grotesk" panose="020B0604020202020204" charset="0"/>
                <a:sym typeface="Archivo"/>
              </a:rPr>
              <a:t>returns the index within a string</a:t>
            </a:r>
            <a:endParaRPr b="1" dirty="0">
              <a:solidFill>
                <a:schemeClr val="dk1"/>
              </a:solidFill>
              <a:latin typeface="Space Grotesk" panose="020B0604020202020204" charset="0"/>
              <a:ea typeface="Archivo"/>
              <a:cs typeface="Space Grotesk" panose="020B0604020202020204" charset="0"/>
              <a:sym typeface="Archivo"/>
            </a:endParaRPr>
          </a:p>
        </p:txBody>
      </p:sp>
      <p:sp>
        <p:nvSpPr>
          <p:cNvPr id="1434" name="Google Shape;1434;p42"/>
          <p:cNvSpPr txBox="1"/>
          <p:nvPr/>
        </p:nvSpPr>
        <p:spPr>
          <a:xfrm>
            <a:off x="4723259" y="3178300"/>
            <a:ext cx="16569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Index</a:t>
            </a:r>
            <a:endParaRPr sz="2000"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35" name="Google Shape;1435;p42"/>
          <p:cNvSpPr txBox="1"/>
          <p:nvPr/>
        </p:nvSpPr>
        <p:spPr>
          <a:xfrm>
            <a:off x="6682734" y="3565896"/>
            <a:ext cx="1656900" cy="139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Space Grotesk" panose="020B0604020202020204" charset="0"/>
                <a:ea typeface="Archivo"/>
                <a:cs typeface="Space Grotesk" panose="020B0604020202020204" charset="0"/>
                <a:sym typeface="Archivo"/>
              </a:rPr>
              <a:t>Tests if input string contains specified substring or not</a:t>
            </a:r>
            <a:endParaRPr b="1" dirty="0">
              <a:solidFill>
                <a:schemeClr val="dk1"/>
              </a:solidFill>
              <a:latin typeface="Space Grotesk" panose="020B0604020202020204" charset="0"/>
              <a:ea typeface="Archivo"/>
              <a:cs typeface="Space Grotesk" panose="020B0604020202020204" charset="0"/>
              <a:sym typeface="Archivo"/>
            </a:endParaRPr>
          </a:p>
        </p:txBody>
      </p:sp>
      <p:sp>
        <p:nvSpPr>
          <p:cNvPr id="1436" name="Google Shape;1436;p42"/>
          <p:cNvSpPr txBox="1"/>
          <p:nvPr/>
        </p:nvSpPr>
        <p:spPr>
          <a:xfrm>
            <a:off x="6682734" y="3178300"/>
            <a:ext cx="16569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Contain</a:t>
            </a:r>
            <a:endParaRPr sz="2000"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27" name="Google Shape;1427;p42"/>
          <p:cNvSpPr/>
          <p:nvPr/>
        </p:nvSpPr>
        <p:spPr>
          <a:xfrm>
            <a:off x="1141075" y="1797825"/>
            <a:ext cx="983400" cy="983400"/>
          </a:xfrm>
          <a:prstGeom prst="ellipse">
            <a:avLst/>
          </a:prstGeom>
          <a:solidFill>
            <a:srgbClr val="D0C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42"/>
          <p:cNvSpPr/>
          <p:nvPr/>
        </p:nvSpPr>
        <p:spPr>
          <a:xfrm>
            <a:off x="1164111" y="18208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rgbClr val="6453C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42"/>
          <p:cNvSpPr txBox="1"/>
          <p:nvPr/>
        </p:nvSpPr>
        <p:spPr>
          <a:xfrm>
            <a:off x="1240975" y="205297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 b="1">
                <a:solidFill>
                  <a:srgbClr val="50429B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sz="3500" b="1">
              <a:solidFill>
                <a:srgbClr val="50429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28" name="Google Shape;1428;p42"/>
          <p:cNvSpPr/>
          <p:nvPr/>
        </p:nvSpPr>
        <p:spPr>
          <a:xfrm>
            <a:off x="3100525" y="1797825"/>
            <a:ext cx="983400" cy="983400"/>
          </a:xfrm>
          <a:prstGeom prst="ellipse">
            <a:avLst/>
          </a:prstGeom>
          <a:solidFill>
            <a:srgbClr val="D0C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42"/>
          <p:cNvSpPr/>
          <p:nvPr/>
        </p:nvSpPr>
        <p:spPr>
          <a:xfrm>
            <a:off x="3123561" y="18208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rgbClr val="6453C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42"/>
          <p:cNvSpPr txBox="1"/>
          <p:nvPr/>
        </p:nvSpPr>
        <p:spPr>
          <a:xfrm>
            <a:off x="3200425" y="205297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 b="1">
                <a:solidFill>
                  <a:srgbClr val="50429B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sz="3500" b="1">
              <a:solidFill>
                <a:srgbClr val="50429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41" name="Google Shape;1441;p42"/>
          <p:cNvSpPr/>
          <p:nvPr/>
        </p:nvSpPr>
        <p:spPr>
          <a:xfrm>
            <a:off x="5059975" y="1797825"/>
            <a:ext cx="983400" cy="983400"/>
          </a:xfrm>
          <a:prstGeom prst="ellipse">
            <a:avLst/>
          </a:prstGeom>
          <a:solidFill>
            <a:srgbClr val="D0C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42"/>
          <p:cNvSpPr/>
          <p:nvPr/>
        </p:nvSpPr>
        <p:spPr>
          <a:xfrm>
            <a:off x="5083011" y="18208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rgbClr val="6453C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42"/>
          <p:cNvSpPr txBox="1"/>
          <p:nvPr/>
        </p:nvSpPr>
        <p:spPr>
          <a:xfrm>
            <a:off x="5159875" y="205297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 b="1">
                <a:solidFill>
                  <a:srgbClr val="50429B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sz="3500" b="1">
              <a:solidFill>
                <a:srgbClr val="50429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44" name="Google Shape;1444;p42"/>
          <p:cNvSpPr/>
          <p:nvPr/>
        </p:nvSpPr>
        <p:spPr>
          <a:xfrm>
            <a:off x="7019425" y="1797825"/>
            <a:ext cx="983400" cy="983400"/>
          </a:xfrm>
          <a:prstGeom prst="ellipse">
            <a:avLst/>
          </a:prstGeom>
          <a:solidFill>
            <a:srgbClr val="D0C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2"/>
          <p:cNvSpPr/>
          <p:nvPr/>
        </p:nvSpPr>
        <p:spPr>
          <a:xfrm>
            <a:off x="7042461" y="18208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rgbClr val="6453C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2"/>
          <p:cNvSpPr txBox="1"/>
          <p:nvPr/>
        </p:nvSpPr>
        <p:spPr>
          <a:xfrm>
            <a:off x="7119325" y="205297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 b="1">
                <a:solidFill>
                  <a:srgbClr val="50429B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3500" b="1">
              <a:solidFill>
                <a:srgbClr val="50429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47" name="Google Shape;1447;p42"/>
          <p:cNvCxnSpPr>
            <a:stCxn id="1428" idx="6"/>
            <a:endCxn id="1441" idx="2"/>
          </p:cNvCxnSpPr>
          <p:nvPr/>
        </p:nvCxnSpPr>
        <p:spPr>
          <a:xfrm>
            <a:off x="4083925" y="2289525"/>
            <a:ext cx="976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42"/>
          <p:cNvCxnSpPr>
            <a:stCxn id="1441" idx="6"/>
            <a:endCxn id="1444" idx="2"/>
          </p:cNvCxnSpPr>
          <p:nvPr/>
        </p:nvCxnSpPr>
        <p:spPr>
          <a:xfrm>
            <a:off x="6043375" y="2289525"/>
            <a:ext cx="976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5"/>
          <p:cNvGrpSpPr/>
          <p:nvPr/>
        </p:nvGrpSpPr>
        <p:grpSpPr>
          <a:xfrm>
            <a:off x="3671411" y="1429043"/>
            <a:ext cx="5220505" cy="3314510"/>
            <a:chOff x="425800" y="716100"/>
            <a:chExt cx="6917325" cy="4391825"/>
          </a:xfrm>
        </p:grpSpPr>
        <p:sp>
          <p:nvSpPr>
            <p:cNvPr id="593" name="Google Shape;593;p35"/>
            <p:cNvSpPr/>
            <p:nvPr/>
          </p:nvSpPr>
          <p:spPr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482075" y="4413725"/>
              <a:ext cx="377700" cy="683925"/>
            </a:xfrm>
            <a:custGeom>
              <a:avLst/>
              <a:gdLst/>
              <a:ahLst/>
              <a:cxnLst/>
              <a:rect l="l" t="t" r="r" b="b"/>
              <a:pathLst>
                <a:path w="15108" h="27357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067250" y="2605200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231375" y="2776700"/>
              <a:ext cx="72975" cy="61800"/>
            </a:xfrm>
            <a:custGeom>
              <a:avLst/>
              <a:gdLst/>
              <a:ahLst/>
              <a:cxnLst/>
              <a:rect l="l" t="t" r="r" b="b"/>
              <a:pathLst>
                <a:path w="2919" h="2472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235950" y="3182325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728325" y="1469150"/>
              <a:ext cx="355650" cy="469650"/>
            </a:xfrm>
            <a:custGeom>
              <a:avLst/>
              <a:gdLst/>
              <a:ahLst/>
              <a:cxnLst/>
              <a:rect l="l" t="t" r="r" b="b"/>
              <a:pathLst>
                <a:path w="14226" h="18786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220700" y="2558725"/>
              <a:ext cx="1046400" cy="646800"/>
            </a:xfrm>
            <a:custGeom>
              <a:avLst/>
              <a:gdLst/>
              <a:ahLst/>
              <a:cxnLst/>
              <a:rect l="l" t="t" r="r" b="b"/>
              <a:pathLst>
                <a:path w="41856" h="25872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517075" y="2710050"/>
              <a:ext cx="441525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020850" y="3714625"/>
              <a:ext cx="72975" cy="72975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446400" y="3553575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539100" y="3558850"/>
              <a:ext cx="204450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533775" y="3553525"/>
              <a:ext cx="214325" cy="356425"/>
            </a:xfrm>
            <a:custGeom>
              <a:avLst/>
              <a:gdLst/>
              <a:ahLst/>
              <a:cxnLst/>
              <a:rect l="l" t="t" r="r" b="b"/>
              <a:pathLst>
                <a:path w="8573" h="14257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680400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010200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327825" y="2851950"/>
              <a:ext cx="61575" cy="23025"/>
            </a:xfrm>
            <a:custGeom>
              <a:avLst/>
              <a:gdLst/>
              <a:ahLst/>
              <a:cxnLst/>
              <a:rect l="l" t="t" r="r" b="b"/>
              <a:pathLst>
                <a:path w="2463" h="92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309625" y="1319800"/>
              <a:ext cx="250775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557900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139375" y="2539775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859725" y="3041150"/>
              <a:ext cx="885300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203975" y="2077075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406075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5"/>
          <p:cNvSpPr/>
          <p:nvPr/>
        </p:nvSpPr>
        <p:spPr>
          <a:xfrm>
            <a:off x="2207527" y="1021530"/>
            <a:ext cx="3556554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2260136" y="1097711"/>
            <a:ext cx="3367336" cy="66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>
            <a:off x="713100" y="763850"/>
            <a:ext cx="1290000" cy="129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743316" y="794066"/>
            <a:ext cx="1229498" cy="122949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 txBox="1">
            <a:spLocks noGrp="1"/>
          </p:cNvSpPr>
          <p:nvPr>
            <p:ph type="title"/>
          </p:nvPr>
        </p:nvSpPr>
        <p:spPr>
          <a:xfrm>
            <a:off x="2299712" y="1071056"/>
            <a:ext cx="3779211" cy="901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dirty="0">
                <a:solidFill>
                  <a:schemeClr val="bg1"/>
                </a:solidFill>
              </a:rPr>
              <a:t>Formatting Tags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751" name="Google Shape;751;p35"/>
          <p:cNvSpPr txBox="1">
            <a:spLocks noGrp="1"/>
          </p:cNvSpPr>
          <p:nvPr>
            <p:ph type="title" idx="2"/>
          </p:nvPr>
        </p:nvSpPr>
        <p:spPr>
          <a:xfrm>
            <a:off x="713100" y="1073725"/>
            <a:ext cx="12900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03</a:t>
            </a:r>
            <a:endParaRPr dirty="0"/>
          </a:p>
        </p:txBody>
      </p:sp>
      <p:sp>
        <p:nvSpPr>
          <p:cNvPr id="753" name="Google Shape;753;p35"/>
          <p:cNvSpPr/>
          <p:nvPr/>
        </p:nvSpPr>
        <p:spPr>
          <a:xfrm flipH="1">
            <a:off x="352216" y="28503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7839693" y="-3951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3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5" name="Google Shape;1795;p49"/>
          <p:cNvGrpSpPr/>
          <p:nvPr/>
        </p:nvGrpSpPr>
        <p:grpSpPr>
          <a:xfrm>
            <a:off x="851749" y="2948725"/>
            <a:ext cx="2299858" cy="737450"/>
            <a:chOff x="2721900" y="3065038"/>
            <a:chExt cx="3699900" cy="592800"/>
          </a:xfrm>
        </p:grpSpPr>
        <p:sp>
          <p:nvSpPr>
            <p:cNvPr id="1796" name="Google Shape;1796;p49"/>
            <p:cNvSpPr/>
            <p:nvPr/>
          </p:nvSpPr>
          <p:spPr>
            <a:xfrm>
              <a:off x="2721900" y="3065038"/>
              <a:ext cx="3699900" cy="59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787267" y="3134530"/>
              <a:ext cx="3569400" cy="453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9"/>
          <p:cNvGrpSpPr/>
          <p:nvPr/>
        </p:nvGrpSpPr>
        <p:grpSpPr>
          <a:xfrm>
            <a:off x="5992299" y="2948725"/>
            <a:ext cx="2299858" cy="592800"/>
            <a:chOff x="2721900" y="3065038"/>
            <a:chExt cx="3699900" cy="592800"/>
          </a:xfrm>
        </p:grpSpPr>
        <p:sp>
          <p:nvSpPr>
            <p:cNvPr id="1799" name="Google Shape;1799;p49"/>
            <p:cNvSpPr/>
            <p:nvPr/>
          </p:nvSpPr>
          <p:spPr>
            <a:xfrm>
              <a:off x="2721900" y="3065038"/>
              <a:ext cx="3699900" cy="59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2787267" y="3134530"/>
              <a:ext cx="3569400" cy="453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9"/>
          <p:cNvGrpSpPr/>
          <p:nvPr/>
        </p:nvGrpSpPr>
        <p:grpSpPr>
          <a:xfrm>
            <a:off x="3422016" y="2905211"/>
            <a:ext cx="2299858" cy="737450"/>
            <a:chOff x="2721900" y="3065038"/>
            <a:chExt cx="3699900" cy="592800"/>
          </a:xfrm>
        </p:grpSpPr>
        <p:sp>
          <p:nvSpPr>
            <p:cNvPr id="1802" name="Google Shape;1802;p49"/>
            <p:cNvSpPr/>
            <p:nvPr/>
          </p:nvSpPr>
          <p:spPr>
            <a:xfrm>
              <a:off x="2721900" y="3065038"/>
              <a:ext cx="3699900" cy="59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2787267" y="3134530"/>
              <a:ext cx="3569400" cy="453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4" name="Google Shape;1804;p49"/>
          <p:cNvSpPr txBox="1">
            <a:spLocks noGrp="1"/>
          </p:cNvSpPr>
          <p:nvPr>
            <p:ph type="title"/>
          </p:nvPr>
        </p:nvSpPr>
        <p:spPr>
          <a:xfrm>
            <a:off x="1055022" y="3039936"/>
            <a:ext cx="1893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</a:rPr>
              <a:t>Number Formatting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805" name="Google Shape;1805;p49"/>
          <p:cNvSpPr txBox="1">
            <a:spLocks noGrp="1"/>
          </p:cNvSpPr>
          <p:nvPr>
            <p:ph type="subTitle" idx="1"/>
          </p:nvPr>
        </p:nvSpPr>
        <p:spPr>
          <a:xfrm>
            <a:off x="1055022" y="3690244"/>
            <a:ext cx="1893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latin typeface="Space Grotesk" panose="020B0604020202020204" charset="0"/>
                <a:cs typeface="Space Grotesk" panose="020B0604020202020204" charset="0"/>
              </a:rPr>
              <a:t>To change the format of the number</a:t>
            </a:r>
            <a:endParaRPr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1806" name="Google Shape;1806;p49"/>
          <p:cNvSpPr txBox="1">
            <a:spLocks noGrp="1"/>
          </p:cNvSpPr>
          <p:nvPr>
            <p:ph type="title" idx="2"/>
          </p:nvPr>
        </p:nvSpPr>
        <p:spPr>
          <a:xfrm>
            <a:off x="3625076" y="3011125"/>
            <a:ext cx="1893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</a:rPr>
              <a:t>Date Formating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807" name="Google Shape;1807;p49"/>
          <p:cNvSpPr txBox="1">
            <a:spLocks noGrp="1"/>
          </p:cNvSpPr>
          <p:nvPr>
            <p:ph type="subTitle" idx="3"/>
          </p:nvPr>
        </p:nvSpPr>
        <p:spPr>
          <a:xfrm>
            <a:off x="3625076" y="3729110"/>
            <a:ext cx="1893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latin typeface="Space Grotesk" panose="020B0604020202020204" charset="0"/>
                <a:cs typeface="Space Grotesk" panose="020B0604020202020204" charset="0"/>
              </a:rPr>
              <a:t>To modify the format of Date</a:t>
            </a:r>
            <a:endParaRPr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1808" name="Google Shape;1808;p49"/>
          <p:cNvSpPr txBox="1">
            <a:spLocks noGrp="1"/>
          </p:cNvSpPr>
          <p:nvPr>
            <p:ph type="title" idx="4"/>
          </p:nvPr>
        </p:nvSpPr>
        <p:spPr>
          <a:xfrm>
            <a:off x="6195272" y="3011125"/>
            <a:ext cx="1893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>
                <a:solidFill>
                  <a:schemeClr val="lt1"/>
                </a:solidFill>
              </a:rPr>
              <a:t>Set Locale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809" name="Google Shape;1809;p49"/>
          <p:cNvSpPr txBox="1">
            <a:spLocks noGrp="1"/>
          </p:cNvSpPr>
          <p:nvPr>
            <p:ph type="subTitle" idx="5"/>
          </p:nvPr>
        </p:nvSpPr>
        <p:spPr>
          <a:xfrm>
            <a:off x="6195272" y="3729110"/>
            <a:ext cx="1893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used to store the given locale in the locale configuration variable</a:t>
            </a:r>
            <a:r>
              <a:rPr lang="en-US" b="0" i="0" dirty="0"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.</a:t>
            </a:r>
            <a:endParaRPr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1810" name="Google Shape;1810;p49"/>
          <p:cNvGrpSpPr/>
          <p:nvPr/>
        </p:nvGrpSpPr>
        <p:grpSpPr>
          <a:xfrm>
            <a:off x="1316677" y="1356805"/>
            <a:ext cx="1407047" cy="1284220"/>
            <a:chOff x="1512900" y="1427900"/>
            <a:chExt cx="977700" cy="977700"/>
          </a:xfrm>
        </p:grpSpPr>
        <p:sp>
          <p:nvSpPr>
            <p:cNvPr id="1811" name="Google Shape;1811;p49"/>
            <p:cNvSpPr/>
            <p:nvPr/>
          </p:nvSpPr>
          <p:spPr>
            <a:xfrm>
              <a:off x="1512900" y="1427900"/>
              <a:ext cx="977700" cy="9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12" name="Google Shape;1812;p49"/>
            <p:cNvSpPr/>
            <p:nvPr/>
          </p:nvSpPr>
          <p:spPr>
            <a:xfrm flipH="1">
              <a:off x="1594717" y="1509821"/>
              <a:ext cx="813900" cy="813900"/>
            </a:xfrm>
            <a:prstGeom prst="pie">
              <a:avLst>
                <a:gd name="adj1" fmla="val 10846779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13" name="Google Shape;1813;p49"/>
            <p:cNvSpPr/>
            <p:nvPr/>
          </p:nvSpPr>
          <p:spPr>
            <a:xfrm>
              <a:off x="1513785" y="1428785"/>
              <a:ext cx="975949" cy="975949"/>
            </a:xfrm>
            <a:custGeom>
              <a:avLst/>
              <a:gdLst/>
              <a:ahLst/>
              <a:cxnLst/>
              <a:rect l="l" t="t" r="r" b="b"/>
              <a:pathLst>
                <a:path w="50158" h="50158" fill="none" extrusionOk="0">
                  <a:moveTo>
                    <a:pt x="41243" y="8915"/>
                  </a:moveTo>
                  <a:cubicBezTo>
                    <a:pt x="50158" y="17858"/>
                    <a:pt x="50158" y="32300"/>
                    <a:pt x="41243" y="41243"/>
                  </a:cubicBezTo>
                  <a:cubicBezTo>
                    <a:pt x="32300" y="50158"/>
                    <a:pt x="17858" y="50158"/>
                    <a:pt x="8915" y="41243"/>
                  </a:cubicBezTo>
                  <a:cubicBezTo>
                    <a:pt x="0" y="32300"/>
                    <a:pt x="0" y="17858"/>
                    <a:pt x="8915" y="8915"/>
                  </a:cubicBezTo>
                  <a:cubicBezTo>
                    <a:pt x="17858" y="0"/>
                    <a:pt x="32300" y="0"/>
                    <a:pt x="41243" y="89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453C2"/>
              </a:solidFill>
              <a:prstDash val="dash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78;p36">
            <a:extLst>
              <a:ext uri="{FF2B5EF4-FFF2-40B4-BE49-F238E27FC236}">
                <a16:creationId xmlns:a16="http://schemas.microsoft.com/office/drawing/2014/main" id="{ECD60E3B-1D86-94F3-4EA5-0ECC669E5525}"/>
              </a:ext>
            </a:extLst>
          </p:cNvPr>
          <p:cNvGrpSpPr/>
          <p:nvPr/>
        </p:nvGrpSpPr>
        <p:grpSpPr>
          <a:xfrm>
            <a:off x="1733961" y="2074372"/>
            <a:ext cx="594902" cy="318718"/>
            <a:chOff x="-1333200" y="2770450"/>
            <a:chExt cx="291450" cy="292225"/>
          </a:xfrm>
        </p:grpSpPr>
        <p:sp>
          <p:nvSpPr>
            <p:cNvPr id="3" name="Google Shape;779;p36">
              <a:extLst>
                <a:ext uri="{FF2B5EF4-FFF2-40B4-BE49-F238E27FC236}">
                  <a16:creationId xmlns:a16="http://schemas.microsoft.com/office/drawing/2014/main" id="{6B55766A-8CA1-9420-C463-1BA4FE54F1E1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66666"/>
                </a:solidFill>
              </a:endParaRPr>
            </a:p>
          </p:txBody>
        </p:sp>
        <p:sp>
          <p:nvSpPr>
            <p:cNvPr id="4" name="Google Shape;780;p36">
              <a:extLst>
                <a:ext uri="{FF2B5EF4-FFF2-40B4-BE49-F238E27FC236}">
                  <a16:creationId xmlns:a16="http://schemas.microsoft.com/office/drawing/2014/main" id="{8BC8B93B-B2ED-D524-4A8B-124A469ABA1A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5" name="Google Shape;1810;p49">
            <a:extLst>
              <a:ext uri="{FF2B5EF4-FFF2-40B4-BE49-F238E27FC236}">
                <a16:creationId xmlns:a16="http://schemas.microsoft.com/office/drawing/2014/main" id="{CB90D374-754C-418B-DB92-F65AB99D400D}"/>
              </a:ext>
            </a:extLst>
          </p:cNvPr>
          <p:cNvGrpSpPr/>
          <p:nvPr/>
        </p:nvGrpSpPr>
        <p:grpSpPr>
          <a:xfrm>
            <a:off x="3736823" y="1363356"/>
            <a:ext cx="1478116" cy="1273241"/>
            <a:chOff x="1512900" y="1427900"/>
            <a:chExt cx="977700" cy="977700"/>
          </a:xfrm>
        </p:grpSpPr>
        <p:sp>
          <p:nvSpPr>
            <p:cNvPr id="6" name="Google Shape;1811;p49">
              <a:extLst>
                <a:ext uri="{FF2B5EF4-FFF2-40B4-BE49-F238E27FC236}">
                  <a16:creationId xmlns:a16="http://schemas.microsoft.com/office/drawing/2014/main" id="{FC7D9132-C6D9-620F-E3F9-763DF19DE8DD}"/>
                </a:ext>
              </a:extLst>
            </p:cNvPr>
            <p:cNvSpPr/>
            <p:nvPr/>
          </p:nvSpPr>
          <p:spPr>
            <a:xfrm>
              <a:off x="1512900" y="1427900"/>
              <a:ext cx="977700" cy="9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" name="Google Shape;1812;p49">
              <a:extLst>
                <a:ext uri="{FF2B5EF4-FFF2-40B4-BE49-F238E27FC236}">
                  <a16:creationId xmlns:a16="http://schemas.microsoft.com/office/drawing/2014/main" id="{319CC770-9514-E9D8-23CB-916F05500B43}"/>
                </a:ext>
              </a:extLst>
            </p:cNvPr>
            <p:cNvSpPr/>
            <p:nvPr/>
          </p:nvSpPr>
          <p:spPr>
            <a:xfrm flipH="1">
              <a:off x="1594717" y="1509821"/>
              <a:ext cx="813900" cy="813900"/>
            </a:xfrm>
            <a:prstGeom prst="pie">
              <a:avLst>
                <a:gd name="adj1" fmla="val 10846779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1813;p49">
              <a:extLst>
                <a:ext uri="{FF2B5EF4-FFF2-40B4-BE49-F238E27FC236}">
                  <a16:creationId xmlns:a16="http://schemas.microsoft.com/office/drawing/2014/main" id="{8BF9C1C2-7226-6ACC-E483-B01308923A0C}"/>
                </a:ext>
              </a:extLst>
            </p:cNvPr>
            <p:cNvSpPr/>
            <p:nvPr/>
          </p:nvSpPr>
          <p:spPr>
            <a:xfrm>
              <a:off x="1513785" y="1428785"/>
              <a:ext cx="975949" cy="975949"/>
            </a:xfrm>
            <a:custGeom>
              <a:avLst/>
              <a:gdLst/>
              <a:ahLst/>
              <a:cxnLst/>
              <a:rect l="l" t="t" r="r" b="b"/>
              <a:pathLst>
                <a:path w="50158" h="50158" fill="none" extrusionOk="0">
                  <a:moveTo>
                    <a:pt x="41243" y="8915"/>
                  </a:moveTo>
                  <a:cubicBezTo>
                    <a:pt x="50158" y="17858"/>
                    <a:pt x="50158" y="32300"/>
                    <a:pt x="41243" y="41243"/>
                  </a:cubicBezTo>
                  <a:cubicBezTo>
                    <a:pt x="32300" y="50158"/>
                    <a:pt x="17858" y="50158"/>
                    <a:pt x="8915" y="41243"/>
                  </a:cubicBezTo>
                  <a:cubicBezTo>
                    <a:pt x="0" y="32300"/>
                    <a:pt x="0" y="17858"/>
                    <a:pt x="8915" y="8915"/>
                  </a:cubicBezTo>
                  <a:cubicBezTo>
                    <a:pt x="17858" y="0"/>
                    <a:pt x="32300" y="0"/>
                    <a:pt x="41243" y="89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453C2"/>
              </a:solidFill>
              <a:prstDash val="dash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810;p49">
            <a:extLst>
              <a:ext uri="{FF2B5EF4-FFF2-40B4-BE49-F238E27FC236}">
                <a16:creationId xmlns:a16="http://schemas.microsoft.com/office/drawing/2014/main" id="{4C9AE846-FABD-1B21-A38F-18E8EA8696B8}"/>
              </a:ext>
            </a:extLst>
          </p:cNvPr>
          <p:cNvGrpSpPr/>
          <p:nvPr/>
        </p:nvGrpSpPr>
        <p:grpSpPr>
          <a:xfrm>
            <a:off x="6438548" y="1351250"/>
            <a:ext cx="1407048" cy="1284220"/>
            <a:chOff x="1512900" y="1427900"/>
            <a:chExt cx="977700" cy="977700"/>
          </a:xfrm>
        </p:grpSpPr>
        <p:sp>
          <p:nvSpPr>
            <p:cNvPr id="10" name="Google Shape;1811;p49">
              <a:extLst>
                <a:ext uri="{FF2B5EF4-FFF2-40B4-BE49-F238E27FC236}">
                  <a16:creationId xmlns:a16="http://schemas.microsoft.com/office/drawing/2014/main" id="{F1D99CAC-B3F9-D339-5C3E-427F189D59EC}"/>
                </a:ext>
              </a:extLst>
            </p:cNvPr>
            <p:cNvSpPr/>
            <p:nvPr/>
          </p:nvSpPr>
          <p:spPr>
            <a:xfrm>
              <a:off x="1512900" y="1427900"/>
              <a:ext cx="977700" cy="9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Google Shape;1812;p49">
              <a:extLst>
                <a:ext uri="{FF2B5EF4-FFF2-40B4-BE49-F238E27FC236}">
                  <a16:creationId xmlns:a16="http://schemas.microsoft.com/office/drawing/2014/main" id="{5965F69A-5D0F-B684-315E-80A8623580FE}"/>
                </a:ext>
              </a:extLst>
            </p:cNvPr>
            <p:cNvSpPr/>
            <p:nvPr/>
          </p:nvSpPr>
          <p:spPr>
            <a:xfrm flipH="1">
              <a:off x="1594717" y="1509821"/>
              <a:ext cx="813900" cy="813900"/>
            </a:xfrm>
            <a:prstGeom prst="pie">
              <a:avLst>
                <a:gd name="adj1" fmla="val 10846779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1813;p49">
              <a:extLst>
                <a:ext uri="{FF2B5EF4-FFF2-40B4-BE49-F238E27FC236}">
                  <a16:creationId xmlns:a16="http://schemas.microsoft.com/office/drawing/2014/main" id="{4632C3EF-B17B-0A23-A3A0-85292C58BACF}"/>
                </a:ext>
              </a:extLst>
            </p:cNvPr>
            <p:cNvSpPr/>
            <p:nvPr/>
          </p:nvSpPr>
          <p:spPr>
            <a:xfrm>
              <a:off x="1513785" y="1428785"/>
              <a:ext cx="975949" cy="975949"/>
            </a:xfrm>
            <a:custGeom>
              <a:avLst/>
              <a:gdLst/>
              <a:ahLst/>
              <a:cxnLst/>
              <a:rect l="l" t="t" r="r" b="b"/>
              <a:pathLst>
                <a:path w="50158" h="50158" fill="none" extrusionOk="0">
                  <a:moveTo>
                    <a:pt x="41243" y="8915"/>
                  </a:moveTo>
                  <a:cubicBezTo>
                    <a:pt x="50158" y="17858"/>
                    <a:pt x="50158" y="32300"/>
                    <a:pt x="41243" y="41243"/>
                  </a:cubicBezTo>
                  <a:cubicBezTo>
                    <a:pt x="32300" y="50158"/>
                    <a:pt x="17858" y="50158"/>
                    <a:pt x="8915" y="41243"/>
                  </a:cubicBezTo>
                  <a:cubicBezTo>
                    <a:pt x="0" y="32300"/>
                    <a:pt x="0" y="17858"/>
                    <a:pt x="8915" y="8915"/>
                  </a:cubicBezTo>
                  <a:cubicBezTo>
                    <a:pt x="17858" y="0"/>
                    <a:pt x="32300" y="0"/>
                    <a:pt x="41243" y="89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453C2"/>
              </a:solidFill>
              <a:prstDash val="dash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778;p36">
            <a:extLst>
              <a:ext uri="{FF2B5EF4-FFF2-40B4-BE49-F238E27FC236}">
                <a16:creationId xmlns:a16="http://schemas.microsoft.com/office/drawing/2014/main" id="{9ABF49D1-C5EE-AD6A-BDBC-39A4F9EBB7C3}"/>
              </a:ext>
            </a:extLst>
          </p:cNvPr>
          <p:cNvGrpSpPr/>
          <p:nvPr/>
        </p:nvGrpSpPr>
        <p:grpSpPr>
          <a:xfrm>
            <a:off x="4215933" y="2028825"/>
            <a:ext cx="541805" cy="352112"/>
            <a:chOff x="-1333200" y="2770450"/>
            <a:chExt cx="291450" cy="292225"/>
          </a:xfrm>
        </p:grpSpPr>
        <p:sp>
          <p:nvSpPr>
            <p:cNvPr id="14" name="Google Shape;779;p36">
              <a:extLst>
                <a:ext uri="{FF2B5EF4-FFF2-40B4-BE49-F238E27FC236}">
                  <a16:creationId xmlns:a16="http://schemas.microsoft.com/office/drawing/2014/main" id="{CFFAAB73-B8F5-CDA9-20AD-190C2EAFF550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5" name="Google Shape;780;p36">
              <a:extLst>
                <a:ext uri="{FF2B5EF4-FFF2-40B4-BE49-F238E27FC236}">
                  <a16:creationId xmlns:a16="http://schemas.microsoft.com/office/drawing/2014/main" id="{50D29FD2-371E-270A-64A9-DBF580BDF903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16" name="Google Shape;778;p36">
            <a:extLst>
              <a:ext uri="{FF2B5EF4-FFF2-40B4-BE49-F238E27FC236}">
                <a16:creationId xmlns:a16="http://schemas.microsoft.com/office/drawing/2014/main" id="{B6CAE724-90B5-5345-F749-ACCA00236C3F}"/>
              </a:ext>
            </a:extLst>
          </p:cNvPr>
          <p:cNvGrpSpPr/>
          <p:nvPr/>
        </p:nvGrpSpPr>
        <p:grpSpPr>
          <a:xfrm>
            <a:off x="6870746" y="2028825"/>
            <a:ext cx="571659" cy="364265"/>
            <a:chOff x="-1333200" y="2770450"/>
            <a:chExt cx="291450" cy="292225"/>
          </a:xfrm>
        </p:grpSpPr>
        <p:sp>
          <p:nvSpPr>
            <p:cNvPr id="17" name="Google Shape;779;p36">
              <a:extLst>
                <a:ext uri="{FF2B5EF4-FFF2-40B4-BE49-F238E27FC236}">
                  <a16:creationId xmlns:a16="http://schemas.microsoft.com/office/drawing/2014/main" id="{A86DE2FD-C12A-656F-8CAD-5ECC467262AC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8" name="Google Shape;780;p36">
              <a:extLst>
                <a:ext uri="{FF2B5EF4-FFF2-40B4-BE49-F238E27FC236}">
                  <a16:creationId xmlns:a16="http://schemas.microsoft.com/office/drawing/2014/main" id="{F31F5167-D522-4D96-0F26-4886F374EC21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19" name="Google Shape;1301;p39">
            <a:extLst>
              <a:ext uri="{FF2B5EF4-FFF2-40B4-BE49-F238E27FC236}">
                <a16:creationId xmlns:a16="http://schemas.microsoft.com/office/drawing/2014/main" id="{87AA35DF-8C42-DE3C-EBC9-27C2E8D332D6}"/>
              </a:ext>
            </a:extLst>
          </p:cNvPr>
          <p:cNvSpPr/>
          <p:nvPr/>
        </p:nvSpPr>
        <p:spPr>
          <a:xfrm>
            <a:off x="731987" y="377221"/>
            <a:ext cx="4359007" cy="698541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Space Grotesk" panose="020B0604020202020204" charset="0"/>
                <a:cs typeface="Space Grotesk" panose="020B0604020202020204" charset="0"/>
              </a:rPr>
              <a:t>Formatting Tags in JSTL:</a:t>
            </a:r>
            <a:endParaRPr sz="2400" b="1" dirty="0">
              <a:solidFill>
                <a:schemeClr val="bg1"/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5"/>
          <p:cNvGrpSpPr/>
          <p:nvPr/>
        </p:nvGrpSpPr>
        <p:grpSpPr>
          <a:xfrm>
            <a:off x="3671411" y="1429043"/>
            <a:ext cx="5220505" cy="3314510"/>
            <a:chOff x="425800" y="716100"/>
            <a:chExt cx="6917325" cy="4391825"/>
          </a:xfrm>
        </p:grpSpPr>
        <p:sp>
          <p:nvSpPr>
            <p:cNvPr id="593" name="Google Shape;593;p35"/>
            <p:cNvSpPr/>
            <p:nvPr/>
          </p:nvSpPr>
          <p:spPr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482075" y="4413725"/>
              <a:ext cx="377700" cy="683925"/>
            </a:xfrm>
            <a:custGeom>
              <a:avLst/>
              <a:gdLst/>
              <a:ahLst/>
              <a:cxnLst/>
              <a:rect l="l" t="t" r="r" b="b"/>
              <a:pathLst>
                <a:path w="15108" h="27357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067250" y="2605200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231375" y="2776700"/>
              <a:ext cx="72975" cy="61800"/>
            </a:xfrm>
            <a:custGeom>
              <a:avLst/>
              <a:gdLst/>
              <a:ahLst/>
              <a:cxnLst/>
              <a:rect l="l" t="t" r="r" b="b"/>
              <a:pathLst>
                <a:path w="2919" h="2472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235950" y="3182325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728325" y="1469150"/>
              <a:ext cx="355650" cy="469650"/>
            </a:xfrm>
            <a:custGeom>
              <a:avLst/>
              <a:gdLst/>
              <a:ahLst/>
              <a:cxnLst/>
              <a:rect l="l" t="t" r="r" b="b"/>
              <a:pathLst>
                <a:path w="14226" h="18786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220700" y="2558725"/>
              <a:ext cx="1046400" cy="646800"/>
            </a:xfrm>
            <a:custGeom>
              <a:avLst/>
              <a:gdLst/>
              <a:ahLst/>
              <a:cxnLst/>
              <a:rect l="l" t="t" r="r" b="b"/>
              <a:pathLst>
                <a:path w="41856" h="25872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517075" y="2710050"/>
              <a:ext cx="441525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020850" y="3714625"/>
              <a:ext cx="72975" cy="72975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446400" y="3553575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539100" y="3558850"/>
              <a:ext cx="204450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533775" y="3553525"/>
              <a:ext cx="214325" cy="356425"/>
            </a:xfrm>
            <a:custGeom>
              <a:avLst/>
              <a:gdLst/>
              <a:ahLst/>
              <a:cxnLst/>
              <a:rect l="l" t="t" r="r" b="b"/>
              <a:pathLst>
                <a:path w="8573" h="14257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680400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010200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327825" y="2851950"/>
              <a:ext cx="61575" cy="23025"/>
            </a:xfrm>
            <a:custGeom>
              <a:avLst/>
              <a:gdLst/>
              <a:ahLst/>
              <a:cxnLst/>
              <a:rect l="l" t="t" r="r" b="b"/>
              <a:pathLst>
                <a:path w="2463" h="92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309625" y="1319800"/>
              <a:ext cx="250775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557900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139375" y="2539775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859725" y="3041150"/>
              <a:ext cx="885300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203975" y="2077075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406075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5"/>
          <p:cNvSpPr/>
          <p:nvPr/>
        </p:nvSpPr>
        <p:spPr>
          <a:xfrm>
            <a:off x="2207527" y="1021530"/>
            <a:ext cx="3556554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2260136" y="1097711"/>
            <a:ext cx="3367336" cy="66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>
            <a:off x="713100" y="763850"/>
            <a:ext cx="1290000" cy="129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743316" y="794066"/>
            <a:ext cx="1229498" cy="122949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 txBox="1">
            <a:spLocks noGrp="1"/>
          </p:cNvSpPr>
          <p:nvPr>
            <p:ph type="title"/>
          </p:nvPr>
        </p:nvSpPr>
        <p:spPr>
          <a:xfrm>
            <a:off x="2299712" y="1071056"/>
            <a:ext cx="3779211" cy="901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dirty="0">
                <a:solidFill>
                  <a:schemeClr val="bg1"/>
                </a:solidFill>
              </a:rPr>
              <a:t>SQL Tags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751" name="Google Shape;751;p35"/>
          <p:cNvSpPr txBox="1">
            <a:spLocks noGrp="1"/>
          </p:cNvSpPr>
          <p:nvPr>
            <p:ph type="title" idx="2"/>
          </p:nvPr>
        </p:nvSpPr>
        <p:spPr>
          <a:xfrm>
            <a:off x="713100" y="1073725"/>
            <a:ext cx="12900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04</a:t>
            </a:r>
            <a:endParaRPr dirty="0"/>
          </a:p>
        </p:txBody>
      </p:sp>
      <p:sp>
        <p:nvSpPr>
          <p:cNvPr id="753" name="Google Shape;753;p35"/>
          <p:cNvSpPr/>
          <p:nvPr/>
        </p:nvSpPr>
        <p:spPr>
          <a:xfrm flipH="1">
            <a:off x="352216" y="28503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7839693" y="-3951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8"/>
          <p:cNvSpPr/>
          <p:nvPr/>
        </p:nvSpPr>
        <p:spPr>
          <a:xfrm>
            <a:off x="570443" y="1644469"/>
            <a:ext cx="7950994" cy="592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8"/>
          <p:cNvSpPr/>
          <p:nvPr/>
        </p:nvSpPr>
        <p:spPr>
          <a:xfrm>
            <a:off x="707231" y="1699845"/>
            <a:ext cx="7660648" cy="453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8"/>
          <p:cNvSpPr txBox="1">
            <a:spLocks noGrp="1"/>
          </p:cNvSpPr>
          <p:nvPr>
            <p:ph type="title"/>
          </p:nvPr>
        </p:nvSpPr>
        <p:spPr>
          <a:xfrm>
            <a:off x="776121" y="1711901"/>
            <a:ext cx="7879556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1"/>
                </a:solidFill>
              </a:rPr>
              <a:t>&lt;%@ taglib prefix="c" uri="http://java.sun.com/jsp/jstl/core"%&gt;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127" name="Google Shape;1127;p38"/>
          <p:cNvSpPr txBox="1">
            <a:spLocks noGrp="1"/>
          </p:cNvSpPr>
          <p:nvPr>
            <p:ph type="subTitle" idx="1"/>
          </p:nvPr>
        </p:nvSpPr>
        <p:spPr>
          <a:xfrm>
            <a:off x="1862700" y="543925"/>
            <a:ext cx="5418600" cy="9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Space Grotesk" panose="020B0604020202020204" charset="0"/>
                <a:cs typeface="Space Grotesk" panose="020B0604020202020204" charset="0"/>
              </a:rPr>
              <a:t>These are the  custom tags in html so we have to define prefix in tag library. It is just like import in java.</a:t>
            </a:r>
          </a:p>
        </p:txBody>
      </p:sp>
      <p:sp>
        <p:nvSpPr>
          <p:cNvPr id="1132" name="Google Shape;1132;p38"/>
          <p:cNvSpPr/>
          <p:nvPr/>
        </p:nvSpPr>
        <p:spPr>
          <a:xfrm>
            <a:off x="4211479" y="2693295"/>
            <a:ext cx="516668" cy="744354"/>
          </a:xfrm>
          <a:custGeom>
            <a:avLst/>
            <a:gdLst/>
            <a:ahLst/>
            <a:cxnLst/>
            <a:rect l="l" t="t" r="r" b="b"/>
            <a:pathLst>
              <a:path w="7645" h="11014" extrusionOk="0">
                <a:moveTo>
                  <a:pt x="1" y="1"/>
                </a:moveTo>
                <a:lnTo>
                  <a:pt x="1" y="11014"/>
                </a:lnTo>
                <a:lnTo>
                  <a:pt x="7644" y="11014"/>
                </a:lnTo>
                <a:lnTo>
                  <a:pt x="76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8"/>
          <p:cNvSpPr/>
          <p:nvPr/>
        </p:nvSpPr>
        <p:spPr>
          <a:xfrm>
            <a:off x="3102645" y="3271060"/>
            <a:ext cx="358187" cy="516668"/>
          </a:xfrm>
          <a:custGeom>
            <a:avLst/>
            <a:gdLst/>
            <a:ahLst/>
            <a:cxnLst/>
            <a:rect l="l" t="t" r="r" b="b"/>
            <a:pathLst>
              <a:path w="5300" h="7645" extrusionOk="0">
                <a:moveTo>
                  <a:pt x="1" y="0"/>
                </a:moveTo>
                <a:lnTo>
                  <a:pt x="1" y="7644"/>
                </a:lnTo>
                <a:lnTo>
                  <a:pt x="5299" y="7644"/>
                </a:lnTo>
                <a:lnTo>
                  <a:pt x="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>
            <a:off x="5537592" y="3271060"/>
            <a:ext cx="358120" cy="516668"/>
          </a:xfrm>
          <a:custGeom>
            <a:avLst/>
            <a:gdLst/>
            <a:ahLst/>
            <a:cxnLst/>
            <a:rect l="l" t="t" r="r" b="b"/>
            <a:pathLst>
              <a:path w="5299" h="7645" extrusionOk="0">
                <a:moveTo>
                  <a:pt x="0" y="0"/>
                </a:moveTo>
                <a:lnTo>
                  <a:pt x="0" y="7644"/>
                </a:lnTo>
                <a:lnTo>
                  <a:pt x="5298" y="7644"/>
                </a:lnTo>
                <a:lnTo>
                  <a:pt x="5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>
            <a:off x="5391950" y="4269596"/>
            <a:ext cx="44267" cy="369406"/>
          </a:xfrm>
          <a:custGeom>
            <a:avLst/>
            <a:gdLst/>
            <a:ahLst/>
            <a:cxnLst/>
            <a:rect l="l" t="t" r="r" b="b"/>
            <a:pathLst>
              <a:path w="655" h="5466" fill="none" extrusionOk="0">
                <a:moveTo>
                  <a:pt x="0" y="5466"/>
                </a:moveTo>
                <a:lnTo>
                  <a:pt x="655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5455478" y="4455517"/>
            <a:ext cx="159427" cy="309866"/>
          </a:xfrm>
          <a:custGeom>
            <a:avLst/>
            <a:gdLst/>
            <a:ahLst/>
            <a:cxnLst/>
            <a:rect l="l" t="t" r="r" b="b"/>
            <a:pathLst>
              <a:path w="2359" h="4585" fill="none" extrusionOk="0">
                <a:moveTo>
                  <a:pt x="1" y="4584"/>
                </a:moveTo>
                <a:lnTo>
                  <a:pt x="2358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518263" y="4716994"/>
            <a:ext cx="196395" cy="224577"/>
          </a:xfrm>
          <a:custGeom>
            <a:avLst/>
            <a:gdLst/>
            <a:ahLst/>
            <a:cxnLst/>
            <a:rect l="l" t="t" r="r" b="b"/>
            <a:pathLst>
              <a:path w="2906" h="3323" fill="none" extrusionOk="0">
                <a:moveTo>
                  <a:pt x="0" y="3323"/>
                </a:moveTo>
                <a:lnTo>
                  <a:pt x="2906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5239010" y="4865068"/>
            <a:ext cx="251948" cy="2501"/>
          </a:xfrm>
          <a:custGeom>
            <a:avLst/>
            <a:gdLst/>
            <a:ahLst/>
            <a:cxnLst/>
            <a:rect l="l" t="t" r="r" b="b"/>
            <a:pathLst>
              <a:path w="3728" h="37" fill="none" extrusionOk="0">
                <a:moveTo>
                  <a:pt x="3728" y="36"/>
                </a:moveTo>
                <a:lnTo>
                  <a:pt x="1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5346062" y="5050921"/>
            <a:ext cx="193151" cy="7366"/>
          </a:xfrm>
          <a:custGeom>
            <a:avLst/>
            <a:gdLst/>
            <a:ahLst/>
            <a:cxnLst/>
            <a:rect l="l" t="t" r="r" b="b"/>
            <a:pathLst>
              <a:path w="2858" h="109" fill="none" extrusionOk="0">
                <a:moveTo>
                  <a:pt x="2858" y="1"/>
                </a:moveTo>
                <a:lnTo>
                  <a:pt x="0" y="108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5578615" y="5029227"/>
            <a:ext cx="103874" cy="137666"/>
          </a:xfrm>
          <a:custGeom>
            <a:avLst/>
            <a:gdLst/>
            <a:ahLst/>
            <a:cxnLst/>
            <a:rect l="l" t="t" r="r" b="b"/>
            <a:pathLst>
              <a:path w="1537" h="2037" fill="none" extrusionOk="0">
                <a:moveTo>
                  <a:pt x="0" y="2036"/>
                </a:moveTo>
                <a:lnTo>
                  <a:pt x="1536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5360524" y="5207037"/>
            <a:ext cx="226199" cy="11354"/>
          </a:xfrm>
          <a:custGeom>
            <a:avLst/>
            <a:gdLst/>
            <a:ahLst/>
            <a:cxnLst/>
            <a:rect l="l" t="t" r="r" b="b"/>
            <a:pathLst>
              <a:path w="3347" h="168" fill="none" extrusionOk="0">
                <a:moveTo>
                  <a:pt x="3346" y="167"/>
                </a:moveTo>
                <a:lnTo>
                  <a:pt x="1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725878" y="4417873"/>
            <a:ext cx="820789" cy="895401"/>
          </a:xfrm>
          <a:custGeom>
            <a:avLst/>
            <a:gdLst/>
            <a:ahLst/>
            <a:cxnLst/>
            <a:rect l="l" t="t" r="r" b="b"/>
            <a:pathLst>
              <a:path w="12145" h="13249" extrusionOk="0">
                <a:moveTo>
                  <a:pt x="8332" y="0"/>
                </a:moveTo>
                <a:cubicBezTo>
                  <a:pt x="7104" y="0"/>
                  <a:pt x="6986" y="2238"/>
                  <a:pt x="6953" y="3403"/>
                </a:cubicBezTo>
                <a:cubicBezTo>
                  <a:pt x="6891" y="5486"/>
                  <a:pt x="7051" y="6303"/>
                  <a:pt x="7272" y="6303"/>
                </a:cubicBezTo>
                <a:cubicBezTo>
                  <a:pt x="7344" y="6303"/>
                  <a:pt x="7422" y="6216"/>
                  <a:pt x="7501" y="6058"/>
                </a:cubicBezTo>
                <a:lnTo>
                  <a:pt x="8227" y="4558"/>
                </a:lnTo>
                <a:cubicBezTo>
                  <a:pt x="8227" y="4558"/>
                  <a:pt x="10406" y="712"/>
                  <a:pt x="8799" y="93"/>
                </a:cubicBezTo>
                <a:cubicBezTo>
                  <a:pt x="8628" y="29"/>
                  <a:pt x="8473" y="0"/>
                  <a:pt x="8332" y="0"/>
                </a:cubicBezTo>
                <a:close/>
                <a:moveTo>
                  <a:pt x="11052" y="4087"/>
                </a:moveTo>
                <a:cubicBezTo>
                  <a:pt x="10322" y="4087"/>
                  <a:pt x="9247" y="5016"/>
                  <a:pt x="8644" y="5558"/>
                </a:cubicBezTo>
                <a:cubicBezTo>
                  <a:pt x="7129" y="6921"/>
                  <a:pt x="6771" y="7479"/>
                  <a:pt x="7053" y="7479"/>
                </a:cubicBezTo>
                <a:cubicBezTo>
                  <a:pt x="7103" y="7479"/>
                  <a:pt x="7174" y="7462"/>
                  <a:pt x="7263" y="7427"/>
                </a:cubicBezTo>
                <a:lnTo>
                  <a:pt x="8585" y="6927"/>
                </a:lnTo>
                <a:cubicBezTo>
                  <a:pt x="8585" y="6927"/>
                  <a:pt x="12145" y="5772"/>
                  <a:pt x="11692" y="4570"/>
                </a:cubicBezTo>
                <a:cubicBezTo>
                  <a:pt x="11560" y="4223"/>
                  <a:pt x="11332" y="4087"/>
                  <a:pt x="11052" y="4087"/>
                </a:cubicBezTo>
                <a:close/>
                <a:moveTo>
                  <a:pt x="4175" y="3492"/>
                </a:moveTo>
                <a:cubicBezTo>
                  <a:pt x="4114" y="3492"/>
                  <a:pt x="4052" y="3502"/>
                  <a:pt x="3989" y="3522"/>
                </a:cubicBezTo>
                <a:cubicBezTo>
                  <a:pt x="2703" y="3939"/>
                  <a:pt x="4132" y="5748"/>
                  <a:pt x="4834" y="6618"/>
                </a:cubicBezTo>
                <a:cubicBezTo>
                  <a:pt x="5873" y="7883"/>
                  <a:pt x="6425" y="8375"/>
                  <a:pt x="6611" y="8375"/>
                </a:cubicBezTo>
                <a:cubicBezTo>
                  <a:pt x="6698" y="8375"/>
                  <a:pt x="6705" y="8268"/>
                  <a:pt x="6644" y="8082"/>
                </a:cubicBezTo>
                <a:lnTo>
                  <a:pt x="6191" y="6737"/>
                </a:lnTo>
                <a:cubicBezTo>
                  <a:pt x="6191" y="6737"/>
                  <a:pt x="5303" y="3492"/>
                  <a:pt x="4175" y="3492"/>
                </a:cubicBezTo>
                <a:close/>
                <a:moveTo>
                  <a:pt x="11020" y="6975"/>
                </a:moveTo>
                <a:cubicBezTo>
                  <a:pt x="10299" y="6975"/>
                  <a:pt x="9288" y="7385"/>
                  <a:pt x="8668" y="7641"/>
                </a:cubicBezTo>
                <a:cubicBezTo>
                  <a:pt x="6526" y="8556"/>
                  <a:pt x="6152" y="8964"/>
                  <a:pt x="6702" y="8964"/>
                </a:cubicBezTo>
                <a:cubicBezTo>
                  <a:pt x="6718" y="8964"/>
                  <a:pt x="6734" y="8964"/>
                  <a:pt x="6751" y="8963"/>
                </a:cubicBezTo>
                <a:lnTo>
                  <a:pt x="8168" y="8915"/>
                </a:lnTo>
                <a:cubicBezTo>
                  <a:pt x="8168" y="8915"/>
                  <a:pt x="8205" y="8916"/>
                  <a:pt x="8273" y="8916"/>
                </a:cubicBezTo>
                <a:cubicBezTo>
                  <a:pt x="8878" y="8916"/>
                  <a:pt x="11903" y="8858"/>
                  <a:pt x="11871" y="7701"/>
                </a:cubicBezTo>
                <a:cubicBezTo>
                  <a:pt x="11856" y="7160"/>
                  <a:pt x="11504" y="6975"/>
                  <a:pt x="11020" y="6975"/>
                </a:cubicBezTo>
                <a:close/>
                <a:moveTo>
                  <a:pt x="2607" y="5583"/>
                </a:moveTo>
                <a:cubicBezTo>
                  <a:pt x="2501" y="5583"/>
                  <a:pt x="2397" y="5609"/>
                  <a:pt x="2298" y="5665"/>
                </a:cubicBezTo>
                <a:cubicBezTo>
                  <a:pt x="1131" y="6320"/>
                  <a:pt x="2882" y="7808"/>
                  <a:pt x="3751" y="8523"/>
                </a:cubicBezTo>
                <a:cubicBezTo>
                  <a:pt x="4966" y="9512"/>
                  <a:pt x="5600" y="9900"/>
                  <a:pt x="5810" y="9900"/>
                </a:cubicBezTo>
                <a:cubicBezTo>
                  <a:pt x="5921" y="9900"/>
                  <a:pt x="5913" y="9791"/>
                  <a:pt x="5810" y="9606"/>
                </a:cubicBezTo>
                <a:lnTo>
                  <a:pt x="5108" y="8368"/>
                </a:lnTo>
                <a:cubicBezTo>
                  <a:pt x="5108" y="8368"/>
                  <a:pt x="3711" y="5583"/>
                  <a:pt x="2607" y="5583"/>
                </a:cubicBezTo>
                <a:close/>
                <a:moveTo>
                  <a:pt x="8813" y="9857"/>
                </a:moveTo>
                <a:cubicBezTo>
                  <a:pt x="8310" y="9857"/>
                  <a:pt x="7720" y="9976"/>
                  <a:pt x="7323" y="10058"/>
                </a:cubicBezTo>
                <a:cubicBezTo>
                  <a:pt x="5501" y="10451"/>
                  <a:pt x="5191" y="10713"/>
                  <a:pt x="5668" y="10797"/>
                </a:cubicBezTo>
                <a:lnTo>
                  <a:pt x="6763" y="10963"/>
                </a:lnTo>
                <a:cubicBezTo>
                  <a:pt x="6763" y="10963"/>
                  <a:pt x="7613" y="11141"/>
                  <a:pt x="8411" y="11141"/>
                </a:cubicBezTo>
                <a:cubicBezTo>
                  <a:pt x="9073" y="11141"/>
                  <a:pt x="9700" y="11019"/>
                  <a:pt x="9775" y="10570"/>
                </a:cubicBezTo>
                <a:cubicBezTo>
                  <a:pt x="9858" y="10015"/>
                  <a:pt x="9394" y="9857"/>
                  <a:pt x="8813" y="9857"/>
                </a:cubicBezTo>
                <a:close/>
                <a:moveTo>
                  <a:pt x="1973" y="8079"/>
                </a:moveTo>
                <a:cubicBezTo>
                  <a:pt x="1879" y="8079"/>
                  <a:pt x="1789" y="8102"/>
                  <a:pt x="1703" y="8153"/>
                </a:cubicBezTo>
                <a:cubicBezTo>
                  <a:pt x="738" y="8737"/>
                  <a:pt x="2251" y="9951"/>
                  <a:pt x="3001" y="10535"/>
                </a:cubicBezTo>
                <a:cubicBezTo>
                  <a:pt x="4040" y="11343"/>
                  <a:pt x="4586" y="11658"/>
                  <a:pt x="4769" y="11658"/>
                </a:cubicBezTo>
                <a:cubicBezTo>
                  <a:pt x="4869" y="11658"/>
                  <a:pt x="4860" y="11564"/>
                  <a:pt x="4763" y="11404"/>
                </a:cubicBezTo>
                <a:lnTo>
                  <a:pt x="4144" y="10380"/>
                </a:lnTo>
                <a:cubicBezTo>
                  <a:pt x="4144" y="10380"/>
                  <a:pt x="2905" y="8079"/>
                  <a:pt x="1973" y="8079"/>
                </a:cubicBezTo>
                <a:close/>
                <a:moveTo>
                  <a:pt x="1245" y="9378"/>
                </a:moveTo>
                <a:cubicBezTo>
                  <a:pt x="1170" y="9378"/>
                  <a:pt x="1097" y="9393"/>
                  <a:pt x="1024" y="9427"/>
                </a:cubicBezTo>
                <a:cubicBezTo>
                  <a:pt x="0" y="9892"/>
                  <a:pt x="1369" y="11273"/>
                  <a:pt x="2060" y="11928"/>
                </a:cubicBezTo>
                <a:cubicBezTo>
                  <a:pt x="3034" y="12862"/>
                  <a:pt x="3545" y="13228"/>
                  <a:pt x="3714" y="13228"/>
                </a:cubicBezTo>
                <a:cubicBezTo>
                  <a:pt x="3800" y="13228"/>
                  <a:pt x="3799" y="13135"/>
                  <a:pt x="3727" y="12975"/>
                </a:cubicBezTo>
                <a:lnTo>
                  <a:pt x="3203" y="11892"/>
                </a:lnTo>
                <a:lnTo>
                  <a:pt x="3215" y="11892"/>
                </a:lnTo>
                <a:cubicBezTo>
                  <a:pt x="3215" y="11892"/>
                  <a:pt x="2183" y="9378"/>
                  <a:pt x="1245" y="9378"/>
                </a:cubicBezTo>
                <a:close/>
                <a:moveTo>
                  <a:pt x="7484" y="11970"/>
                </a:moveTo>
                <a:cubicBezTo>
                  <a:pt x="6980" y="11970"/>
                  <a:pt x="6387" y="12089"/>
                  <a:pt x="5989" y="12178"/>
                </a:cubicBezTo>
                <a:cubicBezTo>
                  <a:pt x="4167" y="12571"/>
                  <a:pt x="3858" y="12833"/>
                  <a:pt x="4334" y="12904"/>
                </a:cubicBezTo>
                <a:lnTo>
                  <a:pt x="5429" y="13071"/>
                </a:lnTo>
                <a:cubicBezTo>
                  <a:pt x="5429" y="13071"/>
                  <a:pt x="6279" y="13248"/>
                  <a:pt x="7077" y="13248"/>
                </a:cubicBezTo>
                <a:cubicBezTo>
                  <a:pt x="7739" y="13248"/>
                  <a:pt x="8366" y="13126"/>
                  <a:pt x="8442" y="12678"/>
                </a:cubicBezTo>
                <a:cubicBezTo>
                  <a:pt x="8531" y="12129"/>
                  <a:pt x="8066" y="11970"/>
                  <a:pt x="7484" y="1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>
            <a:off x="5865099" y="4524721"/>
            <a:ext cx="410429" cy="924596"/>
          </a:xfrm>
          <a:custGeom>
            <a:avLst/>
            <a:gdLst/>
            <a:ahLst/>
            <a:cxnLst/>
            <a:rect l="l" t="t" r="r" b="b"/>
            <a:pathLst>
              <a:path w="6073" h="13681" fill="none" extrusionOk="0">
                <a:moveTo>
                  <a:pt x="6072" y="0"/>
                </a:moveTo>
                <a:cubicBezTo>
                  <a:pt x="6072" y="0"/>
                  <a:pt x="5334" y="5310"/>
                  <a:pt x="4358" y="7323"/>
                </a:cubicBezTo>
                <a:cubicBezTo>
                  <a:pt x="3239" y="9620"/>
                  <a:pt x="1548" y="12073"/>
                  <a:pt x="0" y="13680"/>
                </a:cubicBez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>
            <a:off x="6195782" y="4765316"/>
            <a:ext cx="218156" cy="158549"/>
          </a:xfrm>
          <a:custGeom>
            <a:avLst/>
            <a:gdLst/>
            <a:ahLst/>
            <a:cxnLst/>
            <a:rect l="l" t="t" r="r" b="b"/>
            <a:pathLst>
              <a:path w="3228" h="2346" fill="none" extrusionOk="0">
                <a:moveTo>
                  <a:pt x="0" y="2346"/>
                </a:moveTo>
                <a:lnTo>
                  <a:pt x="3227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>
            <a:off x="6159558" y="4951169"/>
            <a:ext cx="243094" cy="67650"/>
          </a:xfrm>
          <a:custGeom>
            <a:avLst/>
            <a:gdLst/>
            <a:ahLst/>
            <a:cxnLst/>
            <a:rect l="l" t="t" r="r" b="b"/>
            <a:pathLst>
              <a:path w="3597" h="1001" fill="none" extrusionOk="0">
                <a:moveTo>
                  <a:pt x="1" y="1001"/>
                </a:moveTo>
                <a:lnTo>
                  <a:pt x="3596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8"/>
          <p:cNvSpPr/>
          <p:nvPr/>
        </p:nvSpPr>
        <p:spPr>
          <a:xfrm>
            <a:off x="6044532" y="4773358"/>
            <a:ext cx="128001" cy="210857"/>
          </a:xfrm>
          <a:custGeom>
            <a:avLst/>
            <a:gdLst/>
            <a:ahLst/>
            <a:cxnLst/>
            <a:rect l="l" t="t" r="r" b="b"/>
            <a:pathLst>
              <a:path w="1894" h="3120" fill="none" extrusionOk="0">
                <a:moveTo>
                  <a:pt x="1893" y="3120"/>
                </a:moveTo>
                <a:lnTo>
                  <a:pt x="0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8"/>
          <p:cNvSpPr/>
          <p:nvPr/>
        </p:nvSpPr>
        <p:spPr>
          <a:xfrm>
            <a:off x="6096841" y="5133034"/>
            <a:ext cx="215656" cy="5677"/>
          </a:xfrm>
          <a:custGeom>
            <a:avLst/>
            <a:gdLst/>
            <a:ahLst/>
            <a:cxnLst/>
            <a:rect l="l" t="t" r="r" b="b"/>
            <a:pathLst>
              <a:path w="3191" h="84" fill="none" extrusionOk="0">
                <a:moveTo>
                  <a:pt x="0" y="84"/>
                </a:moveTo>
                <a:lnTo>
                  <a:pt x="3191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8"/>
          <p:cNvSpPr/>
          <p:nvPr/>
        </p:nvSpPr>
        <p:spPr>
          <a:xfrm>
            <a:off x="5999454" y="4952791"/>
            <a:ext cx="123135" cy="135233"/>
          </a:xfrm>
          <a:custGeom>
            <a:avLst/>
            <a:gdLst/>
            <a:ahLst/>
            <a:cxnLst/>
            <a:rect l="l" t="t" r="r" b="b"/>
            <a:pathLst>
              <a:path w="1822" h="2001" fill="none" extrusionOk="0">
                <a:moveTo>
                  <a:pt x="1822" y="2001"/>
                </a:moveTo>
                <a:lnTo>
                  <a:pt x="0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5949578" y="5104852"/>
            <a:ext cx="99819" cy="99076"/>
          </a:xfrm>
          <a:custGeom>
            <a:avLst/>
            <a:gdLst/>
            <a:ahLst/>
            <a:cxnLst/>
            <a:rect l="l" t="t" r="r" b="b"/>
            <a:pathLst>
              <a:path w="1477" h="1466" fill="none" extrusionOk="0">
                <a:moveTo>
                  <a:pt x="1477" y="1465"/>
                </a:moveTo>
                <a:lnTo>
                  <a:pt x="0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6006685" y="5269822"/>
            <a:ext cx="124014" cy="12908"/>
          </a:xfrm>
          <a:custGeom>
            <a:avLst/>
            <a:gdLst/>
            <a:ahLst/>
            <a:cxnLst/>
            <a:rect l="l" t="t" r="r" b="b"/>
            <a:pathLst>
              <a:path w="1835" h="191" fill="none" extrusionOk="0">
                <a:moveTo>
                  <a:pt x="1" y="191"/>
                </a:moveTo>
                <a:lnTo>
                  <a:pt x="1834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5877129" y="5186154"/>
            <a:ext cx="105496" cy="125568"/>
          </a:xfrm>
          <a:custGeom>
            <a:avLst/>
            <a:gdLst/>
            <a:ahLst/>
            <a:cxnLst/>
            <a:rect l="l" t="t" r="r" b="b"/>
            <a:pathLst>
              <a:path w="1561" h="1858" fill="none" extrusionOk="0">
                <a:moveTo>
                  <a:pt x="1560" y="1858"/>
                </a:moveTo>
                <a:lnTo>
                  <a:pt x="1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2612601" y="4185118"/>
            <a:ext cx="551270" cy="1260954"/>
          </a:xfrm>
          <a:custGeom>
            <a:avLst/>
            <a:gdLst/>
            <a:ahLst/>
            <a:cxnLst/>
            <a:rect l="l" t="t" r="r" b="b"/>
            <a:pathLst>
              <a:path w="8157" h="18658" fill="none" extrusionOk="0">
                <a:moveTo>
                  <a:pt x="1" y="1"/>
                </a:moveTo>
                <a:cubicBezTo>
                  <a:pt x="1" y="1"/>
                  <a:pt x="4692" y="5716"/>
                  <a:pt x="5823" y="8585"/>
                </a:cubicBezTo>
                <a:cubicBezTo>
                  <a:pt x="7109" y="11883"/>
                  <a:pt x="7990" y="15586"/>
                  <a:pt x="8157" y="18658"/>
                </a:cubicBez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2942541" y="4269596"/>
            <a:ext cx="44334" cy="369406"/>
          </a:xfrm>
          <a:custGeom>
            <a:avLst/>
            <a:gdLst/>
            <a:ahLst/>
            <a:cxnLst/>
            <a:rect l="l" t="t" r="r" b="b"/>
            <a:pathLst>
              <a:path w="656" h="5466" fill="none" extrusionOk="0">
                <a:moveTo>
                  <a:pt x="1" y="5466"/>
                </a:moveTo>
                <a:lnTo>
                  <a:pt x="655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3006136" y="4455517"/>
            <a:ext cx="159360" cy="309866"/>
          </a:xfrm>
          <a:custGeom>
            <a:avLst/>
            <a:gdLst/>
            <a:ahLst/>
            <a:cxnLst/>
            <a:rect l="l" t="t" r="r" b="b"/>
            <a:pathLst>
              <a:path w="2358" h="4585" fill="none" extrusionOk="0">
                <a:moveTo>
                  <a:pt x="0" y="4584"/>
                </a:moveTo>
                <a:lnTo>
                  <a:pt x="2358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2648014" y="4651034"/>
            <a:ext cx="334804" cy="68461"/>
          </a:xfrm>
          <a:custGeom>
            <a:avLst/>
            <a:gdLst/>
            <a:ahLst/>
            <a:cxnLst/>
            <a:rect l="l" t="t" r="r" b="b"/>
            <a:pathLst>
              <a:path w="4954" h="1013" fill="none" extrusionOk="0">
                <a:moveTo>
                  <a:pt x="4954" y="1013"/>
                </a:moveTo>
                <a:lnTo>
                  <a:pt x="1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3068042" y="4716994"/>
            <a:ext cx="197206" cy="224577"/>
          </a:xfrm>
          <a:custGeom>
            <a:avLst/>
            <a:gdLst/>
            <a:ahLst/>
            <a:cxnLst/>
            <a:rect l="l" t="t" r="r" b="b"/>
            <a:pathLst>
              <a:path w="2918" h="3323" fill="none" extrusionOk="0">
                <a:moveTo>
                  <a:pt x="1" y="3323"/>
                </a:moveTo>
                <a:lnTo>
                  <a:pt x="2918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2788857" y="4865068"/>
            <a:ext cx="251948" cy="2501"/>
          </a:xfrm>
          <a:custGeom>
            <a:avLst/>
            <a:gdLst/>
            <a:ahLst/>
            <a:cxnLst/>
            <a:rect l="l" t="t" r="r" b="b"/>
            <a:pathLst>
              <a:path w="3728" h="37" fill="none" extrusionOk="0">
                <a:moveTo>
                  <a:pt x="3727" y="36"/>
                </a:moveTo>
                <a:lnTo>
                  <a:pt x="0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2895841" y="5050921"/>
            <a:ext cx="194029" cy="7366"/>
          </a:xfrm>
          <a:custGeom>
            <a:avLst/>
            <a:gdLst/>
            <a:ahLst/>
            <a:cxnLst/>
            <a:rect l="l" t="t" r="r" b="b"/>
            <a:pathLst>
              <a:path w="2871" h="109" fill="none" extrusionOk="0">
                <a:moveTo>
                  <a:pt x="2870" y="1"/>
                </a:moveTo>
                <a:lnTo>
                  <a:pt x="1" y="108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3129205" y="5029227"/>
            <a:ext cx="103874" cy="137666"/>
          </a:xfrm>
          <a:custGeom>
            <a:avLst/>
            <a:gdLst/>
            <a:ahLst/>
            <a:cxnLst/>
            <a:rect l="l" t="t" r="r" b="b"/>
            <a:pathLst>
              <a:path w="1537" h="2037" fill="none" extrusionOk="0">
                <a:moveTo>
                  <a:pt x="1" y="2036"/>
                </a:moveTo>
                <a:lnTo>
                  <a:pt x="1537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8"/>
          <p:cNvSpPr/>
          <p:nvPr/>
        </p:nvSpPr>
        <p:spPr>
          <a:xfrm>
            <a:off x="2910371" y="5207037"/>
            <a:ext cx="226131" cy="11354"/>
          </a:xfrm>
          <a:custGeom>
            <a:avLst/>
            <a:gdLst/>
            <a:ahLst/>
            <a:cxnLst/>
            <a:rect l="l" t="t" r="r" b="b"/>
            <a:pathLst>
              <a:path w="3346" h="168" fill="none" extrusionOk="0">
                <a:moveTo>
                  <a:pt x="3346" y="167"/>
                </a:moveTo>
                <a:lnTo>
                  <a:pt x="0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8"/>
          <p:cNvSpPr/>
          <p:nvPr/>
        </p:nvSpPr>
        <p:spPr>
          <a:xfrm>
            <a:off x="3275657" y="4417873"/>
            <a:ext cx="821600" cy="895401"/>
          </a:xfrm>
          <a:custGeom>
            <a:avLst/>
            <a:gdLst/>
            <a:ahLst/>
            <a:cxnLst/>
            <a:rect l="l" t="t" r="r" b="b"/>
            <a:pathLst>
              <a:path w="12157" h="13249" extrusionOk="0">
                <a:moveTo>
                  <a:pt x="8333" y="0"/>
                </a:moveTo>
                <a:cubicBezTo>
                  <a:pt x="7104" y="0"/>
                  <a:pt x="6986" y="2238"/>
                  <a:pt x="6954" y="3403"/>
                </a:cubicBezTo>
                <a:cubicBezTo>
                  <a:pt x="6891" y="5486"/>
                  <a:pt x="7052" y="6303"/>
                  <a:pt x="7272" y="6303"/>
                </a:cubicBezTo>
                <a:cubicBezTo>
                  <a:pt x="7344" y="6303"/>
                  <a:pt x="7423" y="6216"/>
                  <a:pt x="7502" y="6058"/>
                </a:cubicBezTo>
                <a:lnTo>
                  <a:pt x="8228" y="4558"/>
                </a:lnTo>
                <a:cubicBezTo>
                  <a:pt x="8228" y="4558"/>
                  <a:pt x="10407" y="712"/>
                  <a:pt x="8799" y="93"/>
                </a:cubicBezTo>
                <a:cubicBezTo>
                  <a:pt x="8628" y="29"/>
                  <a:pt x="8473" y="0"/>
                  <a:pt x="8333" y="0"/>
                </a:cubicBezTo>
                <a:close/>
                <a:moveTo>
                  <a:pt x="11064" y="4087"/>
                </a:moveTo>
                <a:cubicBezTo>
                  <a:pt x="10335" y="4087"/>
                  <a:pt x="9259" y="5016"/>
                  <a:pt x="8657" y="5558"/>
                </a:cubicBezTo>
                <a:cubicBezTo>
                  <a:pt x="7142" y="6921"/>
                  <a:pt x="6783" y="7479"/>
                  <a:pt x="7065" y="7479"/>
                </a:cubicBezTo>
                <a:cubicBezTo>
                  <a:pt x="7116" y="7479"/>
                  <a:pt x="7187" y="7462"/>
                  <a:pt x="7275" y="7427"/>
                </a:cubicBezTo>
                <a:lnTo>
                  <a:pt x="7264" y="7427"/>
                </a:lnTo>
                <a:lnTo>
                  <a:pt x="8597" y="6927"/>
                </a:lnTo>
                <a:cubicBezTo>
                  <a:pt x="8597" y="6927"/>
                  <a:pt x="12157" y="5772"/>
                  <a:pt x="11705" y="4570"/>
                </a:cubicBezTo>
                <a:cubicBezTo>
                  <a:pt x="11573" y="4223"/>
                  <a:pt x="11344" y="4087"/>
                  <a:pt x="11064" y="4087"/>
                </a:cubicBezTo>
                <a:close/>
                <a:moveTo>
                  <a:pt x="4176" y="3492"/>
                </a:moveTo>
                <a:cubicBezTo>
                  <a:pt x="4114" y="3492"/>
                  <a:pt x="4052" y="3502"/>
                  <a:pt x="3989" y="3522"/>
                </a:cubicBezTo>
                <a:cubicBezTo>
                  <a:pt x="2703" y="3939"/>
                  <a:pt x="4120" y="5748"/>
                  <a:pt x="4835" y="6618"/>
                </a:cubicBezTo>
                <a:cubicBezTo>
                  <a:pt x="5865" y="7883"/>
                  <a:pt x="6420" y="8375"/>
                  <a:pt x="6605" y="8375"/>
                </a:cubicBezTo>
                <a:cubicBezTo>
                  <a:pt x="6691" y="8375"/>
                  <a:pt x="6697" y="8268"/>
                  <a:pt x="6632" y="8082"/>
                </a:cubicBezTo>
                <a:lnTo>
                  <a:pt x="6192" y="6737"/>
                </a:lnTo>
                <a:cubicBezTo>
                  <a:pt x="6192" y="6737"/>
                  <a:pt x="5303" y="3492"/>
                  <a:pt x="4176" y="3492"/>
                </a:cubicBezTo>
                <a:close/>
                <a:moveTo>
                  <a:pt x="11028" y="6975"/>
                </a:moveTo>
                <a:cubicBezTo>
                  <a:pt x="10306" y="6975"/>
                  <a:pt x="9293" y="7385"/>
                  <a:pt x="8680" y="7641"/>
                </a:cubicBezTo>
                <a:cubicBezTo>
                  <a:pt x="6539" y="8556"/>
                  <a:pt x="6164" y="8964"/>
                  <a:pt x="6714" y="8964"/>
                </a:cubicBezTo>
                <a:cubicBezTo>
                  <a:pt x="6730" y="8964"/>
                  <a:pt x="6746" y="8964"/>
                  <a:pt x="6763" y="8963"/>
                </a:cubicBezTo>
                <a:lnTo>
                  <a:pt x="8180" y="8915"/>
                </a:lnTo>
                <a:cubicBezTo>
                  <a:pt x="8180" y="8915"/>
                  <a:pt x="8218" y="8916"/>
                  <a:pt x="8285" y="8916"/>
                </a:cubicBezTo>
                <a:cubicBezTo>
                  <a:pt x="8890" y="8916"/>
                  <a:pt x="11915" y="8858"/>
                  <a:pt x="11883" y="7701"/>
                </a:cubicBezTo>
                <a:cubicBezTo>
                  <a:pt x="11869" y="7160"/>
                  <a:pt x="11514" y="6975"/>
                  <a:pt x="11028" y="6975"/>
                </a:cubicBezTo>
                <a:close/>
                <a:moveTo>
                  <a:pt x="2607" y="5583"/>
                </a:moveTo>
                <a:cubicBezTo>
                  <a:pt x="2501" y="5583"/>
                  <a:pt x="2398" y="5609"/>
                  <a:pt x="2299" y="5665"/>
                </a:cubicBezTo>
                <a:cubicBezTo>
                  <a:pt x="1132" y="6320"/>
                  <a:pt x="2882" y="7808"/>
                  <a:pt x="3751" y="8523"/>
                </a:cubicBezTo>
                <a:cubicBezTo>
                  <a:pt x="4966" y="9512"/>
                  <a:pt x="5600" y="9900"/>
                  <a:pt x="5810" y="9900"/>
                </a:cubicBezTo>
                <a:cubicBezTo>
                  <a:pt x="5921" y="9900"/>
                  <a:pt x="5914" y="9791"/>
                  <a:pt x="5811" y="9606"/>
                </a:cubicBezTo>
                <a:lnTo>
                  <a:pt x="5108" y="8368"/>
                </a:lnTo>
                <a:cubicBezTo>
                  <a:pt x="5108" y="8368"/>
                  <a:pt x="3711" y="5583"/>
                  <a:pt x="2607" y="5583"/>
                </a:cubicBezTo>
                <a:close/>
                <a:moveTo>
                  <a:pt x="8820" y="9857"/>
                </a:moveTo>
                <a:cubicBezTo>
                  <a:pt x="8320" y="9857"/>
                  <a:pt x="7733" y="9976"/>
                  <a:pt x="7335" y="10058"/>
                </a:cubicBezTo>
                <a:cubicBezTo>
                  <a:pt x="5501" y="10451"/>
                  <a:pt x="5204" y="10713"/>
                  <a:pt x="5680" y="10797"/>
                </a:cubicBezTo>
                <a:lnTo>
                  <a:pt x="6775" y="10963"/>
                </a:lnTo>
                <a:cubicBezTo>
                  <a:pt x="6775" y="10963"/>
                  <a:pt x="7625" y="11141"/>
                  <a:pt x="8421" y="11141"/>
                </a:cubicBezTo>
                <a:cubicBezTo>
                  <a:pt x="9082" y="11141"/>
                  <a:pt x="9706" y="11019"/>
                  <a:pt x="9776" y="10570"/>
                </a:cubicBezTo>
                <a:cubicBezTo>
                  <a:pt x="9859" y="10015"/>
                  <a:pt x="9398" y="9857"/>
                  <a:pt x="8820" y="9857"/>
                </a:cubicBezTo>
                <a:close/>
                <a:moveTo>
                  <a:pt x="1982" y="8079"/>
                </a:moveTo>
                <a:cubicBezTo>
                  <a:pt x="1889" y="8079"/>
                  <a:pt x="1800" y="8102"/>
                  <a:pt x="1715" y="8153"/>
                </a:cubicBezTo>
                <a:cubicBezTo>
                  <a:pt x="739" y="8737"/>
                  <a:pt x="2251" y="9951"/>
                  <a:pt x="3001" y="10535"/>
                </a:cubicBezTo>
                <a:cubicBezTo>
                  <a:pt x="4040" y="11343"/>
                  <a:pt x="4586" y="11658"/>
                  <a:pt x="4769" y="11658"/>
                </a:cubicBezTo>
                <a:cubicBezTo>
                  <a:pt x="4869" y="11658"/>
                  <a:pt x="4860" y="11564"/>
                  <a:pt x="4763" y="11404"/>
                </a:cubicBezTo>
                <a:lnTo>
                  <a:pt x="4144" y="10380"/>
                </a:lnTo>
                <a:cubicBezTo>
                  <a:pt x="4144" y="10380"/>
                  <a:pt x="2905" y="8079"/>
                  <a:pt x="1982" y="8079"/>
                </a:cubicBezTo>
                <a:close/>
                <a:moveTo>
                  <a:pt x="1245" y="9378"/>
                </a:moveTo>
                <a:cubicBezTo>
                  <a:pt x="1171" y="9378"/>
                  <a:pt x="1097" y="9393"/>
                  <a:pt x="1025" y="9427"/>
                </a:cubicBezTo>
                <a:cubicBezTo>
                  <a:pt x="1" y="9892"/>
                  <a:pt x="1382" y="11273"/>
                  <a:pt x="2060" y="11928"/>
                </a:cubicBezTo>
                <a:cubicBezTo>
                  <a:pt x="3034" y="12862"/>
                  <a:pt x="3545" y="13228"/>
                  <a:pt x="3715" y="13228"/>
                </a:cubicBezTo>
                <a:cubicBezTo>
                  <a:pt x="3800" y="13228"/>
                  <a:pt x="3799" y="13135"/>
                  <a:pt x="3727" y="12975"/>
                </a:cubicBezTo>
                <a:lnTo>
                  <a:pt x="3203" y="11892"/>
                </a:lnTo>
                <a:lnTo>
                  <a:pt x="3215" y="11892"/>
                </a:lnTo>
                <a:cubicBezTo>
                  <a:pt x="3215" y="11892"/>
                  <a:pt x="2183" y="9378"/>
                  <a:pt x="1245" y="9378"/>
                </a:cubicBezTo>
                <a:close/>
                <a:moveTo>
                  <a:pt x="7485" y="11970"/>
                </a:moveTo>
                <a:cubicBezTo>
                  <a:pt x="6980" y="11970"/>
                  <a:pt x="6387" y="12089"/>
                  <a:pt x="5990" y="12178"/>
                </a:cubicBezTo>
                <a:cubicBezTo>
                  <a:pt x="4168" y="12571"/>
                  <a:pt x="3858" y="12833"/>
                  <a:pt x="4335" y="12904"/>
                </a:cubicBezTo>
                <a:lnTo>
                  <a:pt x="5430" y="13071"/>
                </a:lnTo>
                <a:cubicBezTo>
                  <a:pt x="5430" y="13071"/>
                  <a:pt x="6280" y="13248"/>
                  <a:pt x="7078" y="13248"/>
                </a:cubicBezTo>
                <a:cubicBezTo>
                  <a:pt x="7740" y="13248"/>
                  <a:pt x="8367" y="13126"/>
                  <a:pt x="8442" y="12678"/>
                </a:cubicBezTo>
                <a:cubicBezTo>
                  <a:pt x="8532" y="12129"/>
                  <a:pt x="8067" y="11970"/>
                  <a:pt x="7485" y="1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8"/>
          <p:cNvSpPr/>
          <p:nvPr/>
        </p:nvSpPr>
        <p:spPr>
          <a:xfrm>
            <a:off x="3415689" y="4524721"/>
            <a:ext cx="409618" cy="924596"/>
          </a:xfrm>
          <a:custGeom>
            <a:avLst/>
            <a:gdLst/>
            <a:ahLst/>
            <a:cxnLst/>
            <a:rect l="l" t="t" r="r" b="b"/>
            <a:pathLst>
              <a:path w="6061" h="13681" fill="none" extrusionOk="0">
                <a:moveTo>
                  <a:pt x="6061" y="0"/>
                </a:moveTo>
                <a:cubicBezTo>
                  <a:pt x="6061" y="0"/>
                  <a:pt x="5322" y="5310"/>
                  <a:pt x="4358" y="7323"/>
                </a:cubicBezTo>
                <a:cubicBezTo>
                  <a:pt x="3239" y="9620"/>
                  <a:pt x="1548" y="12073"/>
                  <a:pt x="0" y="13680"/>
                </a:cubicBez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8"/>
          <p:cNvSpPr/>
          <p:nvPr/>
        </p:nvSpPr>
        <p:spPr>
          <a:xfrm>
            <a:off x="3745562" y="4765316"/>
            <a:ext cx="218156" cy="158549"/>
          </a:xfrm>
          <a:custGeom>
            <a:avLst/>
            <a:gdLst/>
            <a:ahLst/>
            <a:cxnLst/>
            <a:rect l="l" t="t" r="r" b="b"/>
            <a:pathLst>
              <a:path w="3228" h="2346" fill="none" extrusionOk="0">
                <a:moveTo>
                  <a:pt x="1" y="2346"/>
                </a:moveTo>
                <a:lnTo>
                  <a:pt x="3228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8"/>
          <p:cNvSpPr/>
          <p:nvPr/>
        </p:nvSpPr>
        <p:spPr>
          <a:xfrm>
            <a:off x="3710216" y="4951169"/>
            <a:ext cx="243027" cy="67650"/>
          </a:xfrm>
          <a:custGeom>
            <a:avLst/>
            <a:gdLst/>
            <a:ahLst/>
            <a:cxnLst/>
            <a:rect l="l" t="t" r="r" b="b"/>
            <a:pathLst>
              <a:path w="3596" h="1001" fill="none" extrusionOk="0">
                <a:moveTo>
                  <a:pt x="0" y="1001"/>
                </a:moveTo>
                <a:lnTo>
                  <a:pt x="3596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8"/>
          <p:cNvSpPr/>
          <p:nvPr/>
        </p:nvSpPr>
        <p:spPr>
          <a:xfrm>
            <a:off x="3595122" y="4773358"/>
            <a:ext cx="128001" cy="210857"/>
          </a:xfrm>
          <a:custGeom>
            <a:avLst/>
            <a:gdLst/>
            <a:ahLst/>
            <a:cxnLst/>
            <a:rect l="l" t="t" r="r" b="b"/>
            <a:pathLst>
              <a:path w="1894" h="3120" fill="none" extrusionOk="0">
                <a:moveTo>
                  <a:pt x="1894" y="3120"/>
                </a:moveTo>
                <a:lnTo>
                  <a:pt x="0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8"/>
          <p:cNvSpPr/>
          <p:nvPr/>
        </p:nvSpPr>
        <p:spPr>
          <a:xfrm>
            <a:off x="3647431" y="5133034"/>
            <a:ext cx="214912" cy="5677"/>
          </a:xfrm>
          <a:custGeom>
            <a:avLst/>
            <a:gdLst/>
            <a:ahLst/>
            <a:cxnLst/>
            <a:rect l="l" t="t" r="r" b="b"/>
            <a:pathLst>
              <a:path w="3180" h="84" fill="none" extrusionOk="0">
                <a:moveTo>
                  <a:pt x="0" y="84"/>
                </a:moveTo>
                <a:lnTo>
                  <a:pt x="3179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8"/>
          <p:cNvSpPr/>
          <p:nvPr/>
        </p:nvSpPr>
        <p:spPr>
          <a:xfrm>
            <a:off x="3550044" y="4952791"/>
            <a:ext cx="123203" cy="135233"/>
          </a:xfrm>
          <a:custGeom>
            <a:avLst/>
            <a:gdLst/>
            <a:ahLst/>
            <a:cxnLst/>
            <a:rect l="l" t="t" r="r" b="b"/>
            <a:pathLst>
              <a:path w="1823" h="2001" fill="none" extrusionOk="0">
                <a:moveTo>
                  <a:pt x="1822" y="2001"/>
                </a:moveTo>
                <a:lnTo>
                  <a:pt x="1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8"/>
          <p:cNvSpPr/>
          <p:nvPr/>
        </p:nvSpPr>
        <p:spPr>
          <a:xfrm>
            <a:off x="3500168" y="5104852"/>
            <a:ext cx="99008" cy="99076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5" y="1465"/>
                </a:moveTo>
                <a:lnTo>
                  <a:pt x="1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8"/>
          <p:cNvSpPr/>
          <p:nvPr/>
        </p:nvSpPr>
        <p:spPr>
          <a:xfrm>
            <a:off x="3556464" y="5269822"/>
            <a:ext cx="124825" cy="12908"/>
          </a:xfrm>
          <a:custGeom>
            <a:avLst/>
            <a:gdLst/>
            <a:ahLst/>
            <a:cxnLst/>
            <a:rect l="l" t="t" r="r" b="b"/>
            <a:pathLst>
              <a:path w="1847" h="191" fill="none" extrusionOk="0">
                <a:moveTo>
                  <a:pt x="1" y="191"/>
                </a:moveTo>
                <a:lnTo>
                  <a:pt x="1846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8"/>
          <p:cNvSpPr/>
          <p:nvPr/>
        </p:nvSpPr>
        <p:spPr>
          <a:xfrm>
            <a:off x="3427719" y="5186154"/>
            <a:ext cx="105496" cy="125568"/>
          </a:xfrm>
          <a:custGeom>
            <a:avLst/>
            <a:gdLst/>
            <a:ahLst/>
            <a:cxnLst/>
            <a:rect l="l" t="t" r="r" b="b"/>
            <a:pathLst>
              <a:path w="1561" h="1858" fill="none" extrusionOk="0">
                <a:moveTo>
                  <a:pt x="1561" y="1858"/>
                </a:moveTo>
                <a:lnTo>
                  <a:pt x="1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8"/>
          <p:cNvSpPr/>
          <p:nvPr/>
        </p:nvSpPr>
        <p:spPr>
          <a:xfrm>
            <a:off x="4114903" y="3337832"/>
            <a:ext cx="220589" cy="209303"/>
          </a:xfrm>
          <a:custGeom>
            <a:avLst/>
            <a:gdLst/>
            <a:ahLst/>
            <a:cxnLst/>
            <a:rect l="l" t="t" r="r" b="b"/>
            <a:pathLst>
              <a:path w="3264" h="3097" fill="none" extrusionOk="0">
                <a:moveTo>
                  <a:pt x="3263" y="1"/>
                </a:moveTo>
                <a:cubicBezTo>
                  <a:pt x="3263" y="1"/>
                  <a:pt x="1323" y="2418"/>
                  <a:pt x="1" y="3096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8"/>
          <p:cNvSpPr/>
          <p:nvPr/>
        </p:nvSpPr>
        <p:spPr>
          <a:xfrm>
            <a:off x="4094019" y="3324180"/>
            <a:ext cx="128001" cy="208424"/>
          </a:xfrm>
          <a:custGeom>
            <a:avLst/>
            <a:gdLst/>
            <a:ahLst/>
            <a:cxnLst/>
            <a:rect l="l" t="t" r="r" b="b"/>
            <a:pathLst>
              <a:path w="1894" h="3084" fill="none" extrusionOk="0">
                <a:moveTo>
                  <a:pt x="1893" y="0"/>
                </a:moveTo>
                <a:cubicBezTo>
                  <a:pt x="1893" y="0"/>
                  <a:pt x="893" y="2405"/>
                  <a:pt x="0" y="3084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>
            <a:off x="4149505" y="3561734"/>
            <a:ext cx="38725" cy="85965"/>
          </a:xfrm>
          <a:custGeom>
            <a:avLst/>
            <a:gdLst/>
            <a:ahLst/>
            <a:cxnLst/>
            <a:rect l="l" t="t" r="r" b="b"/>
            <a:pathLst>
              <a:path w="573" h="1272" extrusionOk="0">
                <a:moveTo>
                  <a:pt x="208" y="0"/>
                </a:moveTo>
                <a:cubicBezTo>
                  <a:pt x="131" y="0"/>
                  <a:pt x="1" y="53"/>
                  <a:pt x="1" y="414"/>
                </a:cubicBezTo>
                <a:cubicBezTo>
                  <a:pt x="1" y="926"/>
                  <a:pt x="572" y="1271"/>
                  <a:pt x="572" y="1271"/>
                </a:cubicBezTo>
                <a:lnTo>
                  <a:pt x="263" y="9"/>
                </a:lnTo>
                <a:cubicBezTo>
                  <a:pt x="263" y="9"/>
                  <a:pt x="240" y="0"/>
                  <a:pt x="208" y="0"/>
                </a:cubicBezTo>
                <a:close/>
              </a:path>
            </a:pathLst>
          </a:custGeom>
          <a:solidFill>
            <a:srgbClr val="FFFFFF"/>
          </a:solidFill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>
            <a:off x="4213101" y="3520508"/>
            <a:ext cx="63663" cy="27438"/>
          </a:xfrm>
          <a:custGeom>
            <a:avLst/>
            <a:gdLst/>
            <a:ahLst/>
            <a:cxnLst/>
            <a:rect l="l" t="t" r="r" b="b"/>
            <a:pathLst>
              <a:path w="942" h="406" fill="none" extrusionOk="0">
                <a:moveTo>
                  <a:pt x="0" y="405"/>
                </a:moveTo>
                <a:cubicBezTo>
                  <a:pt x="0" y="405"/>
                  <a:pt x="215" y="0"/>
                  <a:pt x="941" y="19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>
            <a:off x="4341846" y="3518886"/>
            <a:ext cx="74881" cy="24195"/>
          </a:xfrm>
          <a:custGeom>
            <a:avLst/>
            <a:gdLst/>
            <a:ahLst/>
            <a:cxnLst/>
            <a:rect l="l" t="t" r="r" b="b"/>
            <a:pathLst>
              <a:path w="1108" h="358" fill="none" extrusionOk="0">
                <a:moveTo>
                  <a:pt x="0" y="250"/>
                </a:moveTo>
                <a:cubicBezTo>
                  <a:pt x="346" y="0"/>
                  <a:pt x="822" y="48"/>
                  <a:pt x="1108" y="358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4295146" y="3655674"/>
            <a:ext cx="41158" cy="20207"/>
          </a:xfrm>
          <a:custGeom>
            <a:avLst/>
            <a:gdLst/>
            <a:ahLst/>
            <a:cxnLst/>
            <a:rect l="l" t="t" r="r" b="b"/>
            <a:pathLst>
              <a:path w="609" h="299" fill="none" extrusionOk="0">
                <a:moveTo>
                  <a:pt x="608" y="1"/>
                </a:moveTo>
                <a:cubicBezTo>
                  <a:pt x="608" y="1"/>
                  <a:pt x="180" y="298"/>
                  <a:pt x="1" y="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4283928" y="3695075"/>
            <a:ext cx="54742" cy="16963"/>
          </a:xfrm>
          <a:custGeom>
            <a:avLst/>
            <a:gdLst/>
            <a:ahLst/>
            <a:cxnLst/>
            <a:rect l="l" t="t" r="r" b="b"/>
            <a:pathLst>
              <a:path w="810" h="251" fill="none" extrusionOk="0">
                <a:moveTo>
                  <a:pt x="0" y="37"/>
                </a:moveTo>
                <a:cubicBezTo>
                  <a:pt x="0" y="37"/>
                  <a:pt x="536" y="251"/>
                  <a:pt x="810" y="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3497735" y="4603253"/>
            <a:ext cx="326626" cy="653050"/>
          </a:xfrm>
          <a:custGeom>
            <a:avLst/>
            <a:gdLst/>
            <a:ahLst/>
            <a:cxnLst/>
            <a:rect l="l" t="t" r="r" b="b"/>
            <a:pathLst>
              <a:path w="4833" h="9663" extrusionOk="0">
                <a:moveTo>
                  <a:pt x="684" y="0"/>
                </a:moveTo>
                <a:cubicBezTo>
                  <a:pt x="666" y="0"/>
                  <a:pt x="649" y="2"/>
                  <a:pt x="632" y="5"/>
                </a:cubicBezTo>
                <a:cubicBezTo>
                  <a:pt x="1" y="112"/>
                  <a:pt x="132" y="791"/>
                  <a:pt x="132" y="791"/>
                </a:cubicBezTo>
                <a:lnTo>
                  <a:pt x="1799" y="3577"/>
                </a:lnTo>
                <a:cubicBezTo>
                  <a:pt x="1799" y="3577"/>
                  <a:pt x="1977" y="4184"/>
                  <a:pt x="2061" y="4637"/>
                </a:cubicBezTo>
                <a:cubicBezTo>
                  <a:pt x="2156" y="5089"/>
                  <a:pt x="2323" y="6268"/>
                  <a:pt x="2620" y="6934"/>
                </a:cubicBezTo>
                <a:cubicBezTo>
                  <a:pt x="2930" y="7601"/>
                  <a:pt x="2989" y="7649"/>
                  <a:pt x="2989" y="7649"/>
                </a:cubicBezTo>
                <a:cubicBezTo>
                  <a:pt x="2989" y="7649"/>
                  <a:pt x="2751" y="8387"/>
                  <a:pt x="2644" y="8494"/>
                </a:cubicBezTo>
                <a:cubicBezTo>
                  <a:pt x="2556" y="8582"/>
                  <a:pt x="2540" y="8759"/>
                  <a:pt x="2637" y="8759"/>
                </a:cubicBezTo>
                <a:cubicBezTo>
                  <a:pt x="2658" y="8759"/>
                  <a:pt x="2684" y="8751"/>
                  <a:pt x="2715" y="8732"/>
                </a:cubicBezTo>
                <a:cubicBezTo>
                  <a:pt x="2882" y="8625"/>
                  <a:pt x="3299" y="7959"/>
                  <a:pt x="3299" y="7958"/>
                </a:cubicBezTo>
                <a:lnTo>
                  <a:pt x="3299" y="7958"/>
                </a:lnTo>
                <a:cubicBezTo>
                  <a:pt x="3299" y="8161"/>
                  <a:pt x="3275" y="8363"/>
                  <a:pt x="3227" y="8566"/>
                </a:cubicBezTo>
                <a:cubicBezTo>
                  <a:pt x="3168" y="8780"/>
                  <a:pt x="2882" y="8970"/>
                  <a:pt x="2775" y="9149"/>
                </a:cubicBezTo>
                <a:cubicBezTo>
                  <a:pt x="2736" y="9210"/>
                  <a:pt x="2754" y="9237"/>
                  <a:pt x="2808" y="9237"/>
                </a:cubicBezTo>
                <a:cubicBezTo>
                  <a:pt x="2901" y="9237"/>
                  <a:pt x="3102" y="9154"/>
                  <a:pt x="3299" y="9018"/>
                </a:cubicBezTo>
                <a:cubicBezTo>
                  <a:pt x="3596" y="8792"/>
                  <a:pt x="3727" y="8197"/>
                  <a:pt x="3727" y="8197"/>
                </a:cubicBezTo>
                <a:lnTo>
                  <a:pt x="3727" y="8197"/>
                </a:lnTo>
                <a:cubicBezTo>
                  <a:pt x="3751" y="8447"/>
                  <a:pt x="3739" y="8697"/>
                  <a:pt x="3680" y="8947"/>
                </a:cubicBezTo>
                <a:cubicBezTo>
                  <a:pt x="3597" y="9268"/>
                  <a:pt x="3537" y="9494"/>
                  <a:pt x="3561" y="9625"/>
                </a:cubicBezTo>
                <a:cubicBezTo>
                  <a:pt x="3563" y="9647"/>
                  <a:pt x="3573" y="9657"/>
                  <a:pt x="3589" y="9657"/>
                </a:cubicBezTo>
                <a:cubicBezTo>
                  <a:pt x="3659" y="9657"/>
                  <a:pt x="3844" y="9467"/>
                  <a:pt x="3989" y="9292"/>
                </a:cubicBezTo>
                <a:cubicBezTo>
                  <a:pt x="4156" y="9078"/>
                  <a:pt x="4263" y="7946"/>
                  <a:pt x="4263" y="7946"/>
                </a:cubicBezTo>
                <a:lnTo>
                  <a:pt x="4263" y="8256"/>
                </a:lnTo>
                <a:cubicBezTo>
                  <a:pt x="4263" y="8447"/>
                  <a:pt x="4359" y="9637"/>
                  <a:pt x="4573" y="9661"/>
                </a:cubicBezTo>
                <a:cubicBezTo>
                  <a:pt x="4583" y="9662"/>
                  <a:pt x="4594" y="9663"/>
                  <a:pt x="4604" y="9663"/>
                </a:cubicBezTo>
                <a:cubicBezTo>
                  <a:pt x="4792" y="9663"/>
                  <a:pt x="4832" y="9435"/>
                  <a:pt x="4787" y="8530"/>
                </a:cubicBezTo>
                <a:cubicBezTo>
                  <a:pt x="4751" y="7577"/>
                  <a:pt x="4394" y="5982"/>
                  <a:pt x="4097" y="5422"/>
                </a:cubicBezTo>
                <a:cubicBezTo>
                  <a:pt x="3799" y="4851"/>
                  <a:pt x="2537" y="2065"/>
                  <a:pt x="2537" y="2065"/>
                </a:cubicBezTo>
                <a:cubicBezTo>
                  <a:pt x="2537" y="2065"/>
                  <a:pt x="1330" y="0"/>
                  <a:pt x="6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3697307" y="5009898"/>
            <a:ext cx="96643" cy="167469"/>
          </a:xfrm>
          <a:custGeom>
            <a:avLst/>
            <a:gdLst/>
            <a:ahLst/>
            <a:cxnLst/>
            <a:rect l="l" t="t" r="r" b="b"/>
            <a:pathLst>
              <a:path w="1430" h="2478" extrusionOk="0">
                <a:moveTo>
                  <a:pt x="1" y="1"/>
                </a:moveTo>
                <a:lnTo>
                  <a:pt x="1" y="1"/>
                </a:lnTo>
                <a:cubicBezTo>
                  <a:pt x="203" y="810"/>
                  <a:pt x="739" y="810"/>
                  <a:pt x="739" y="810"/>
                </a:cubicBezTo>
                <a:cubicBezTo>
                  <a:pt x="763" y="1167"/>
                  <a:pt x="834" y="1537"/>
                  <a:pt x="929" y="1894"/>
                </a:cubicBezTo>
                <a:cubicBezTo>
                  <a:pt x="1084" y="2370"/>
                  <a:pt x="1132" y="2477"/>
                  <a:pt x="1275" y="2477"/>
                </a:cubicBezTo>
                <a:cubicBezTo>
                  <a:pt x="1429" y="2477"/>
                  <a:pt x="1322" y="2239"/>
                  <a:pt x="1346" y="1763"/>
                </a:cubicBezTo>
                <a:cubicBezTo>
                  <a:pt x="1370" y="1287"/>
                  <a:pt x="1155" y="227"/>
                  <a:pt x="1155" y="227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8"/>
          <p:cNvSpPr/>
          <p:nvPr/>
        </p:nvSpPr>
        <p:spPr>
          <a:xfrm>
            <a:off x="3470431" y="5139454"/>
            <a:ext cx="91777" cy="293781"/>
          </a:xfrm>
          <a:custGeom>
            <a:avLst/>
            <a:gdLst/>
            <a:ahLst/>
            <a:cxnLst/>
            <a:rect l="l" t="t" r="r" b="b"/>
            <a:pathLst>
              <a:path w="1358" h="4347" fill="none" extrusionOk="0">
                <a:moveTo>
                  <a:pt x="810" y="4346"/>
                </a:moveTo>
                <a:cubicBezTo>
                  <a:pt x="417" y="2870"/>
                  <a:pt x="1357" y="977"/>
                  <a:pt x="0" y="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8"/>
          <p:cNvSpPr/>
          <p:nvPr/>
        </p:nvSpPr>
        <p:spPr>
          <a:xfrm>
            <a:off x="3525106" y="5089578"/>
            <a:ext cx="118337" cy="113539"/>
          </a:xfrm>
          <a:custGeom>
            <a:avLst/>
            <a:gdLst/>
            <a:ahLst/>
            <a:cxnLst/>
            <a:rect l="l" t="t" r="r" b="b"/>
            <a:pathLst>
              <a:path w="1751" h="1680" fill="none" extrusionOk="0">
                <a:moveTo>
                  <a:pt x="1" y="1679"/>
                </a:moveTo>
                <a:lnTo>
                  <a:pt x="1751" y="0"/>
                </a:ln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8"/>
          <p:cNvSpPr/>
          <p:nvPr/>
        </p:nvSpPr>
        <p:spPr>
          <a:xfrm>
            <a:off x="3224970" y="5203861"/>
            <a:ext cx="3312" cy="229375"/>
          </a:xfrm>
          <a:custGeom>
            <a:avLst/>
            <a:gdLst/>
            <a:ahLst/>
            <a:cxnLst/>
            <a:rect l="l" t="t" r="r" b="b"/>
            <a:pathLst>
              <a:path w="49" h="3394" fill="none" extrusionOk="0">
                <a:moveTo>
                  <a:pt x="48" y="0"/>
                </a:moveTo>
                <a:lnTo>
                  <a:pt x="1" y="3393"/>
                </a:ln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3228214" y="5120937"/>
            <a:ext cx="879" cy="41901"/>
          </a:xfrm>
          <a:custGeom>
            <a:avLst/>
            <a:gdLst/>
            <a:ahLst/>
            <a:cxnLst/>
            <a:rect l="l" t="t" r="r" b="b"/>
            <a:pathLst>
              <a:path w="13" h="620" fill="none" extrusionOk="0">
                <a:moveTo>
                  <a:pt x="12" y="1"/>
                </a:moveTo>
                <a:lnTo>
                  <a:pt x="0" y="620"/>
                </a:ln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8"/>
          <p:cNvSpPr/>
          <p:nvPr/>
        </p:nvSpPr>
        <p:spPr>
          <a:xfrm>
            <a:off x="3753672" y="3548623"/>
            <a:ext cx="41901" cy="8177"/>
          </a:xfrm>
          <a:custGeom>
            <a:avLst/>
            <a:gdLst/>
            <a:ahLst/>
            <a:cxnLst/>
            <a:rect l="l" t="t" r="r" b="b"/>
            <a:pathLst>
              <a:path w="620" h="121" fill="none" extrusionOk="0">
                <a:moveTo>
                  <a:pt x="619" y="120"/>
                </a:moveTo>
                <a:cubicBezTo>
                  <a:pt x="429" y="37"/>
                  <a:pt x="214" y="1"/>
                  <a:pt x="0" y="25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8"/>
          <p:cNvSpPr/>
          <p:nvPr/>
        </p:nvSpPr>
        <p:spPr>
          <a:xfrm>
            <a:off x="3751239" y="3479486"/>
            <a:ext cx="67650" cy="39468"/>
          </a:xfrm>
          <a:custGeom>
            <a:avLst/>
            <a:gdLst/>
            <a:ahLst/>
            <a:cxnLst/>
            <a:rect l="l" t="t" r="r" b="b"/>
            <a:pathLst>
              <a:path w="1001" h="584" fill="none" extrusionOk="0">
                <a:moveTo>
                  <a:pt x="1000" y="583"/>
                </a:moveTo>
                <a:cubicBezTo>
                  <a:pt x="1000" y="583"/>
                  <a:pt x="655" y="0"/>
                  <a:pt x="0" y="464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8"/>
          <p:cNvSpPr/>
          <p:nvPr/>
        </p:nvSpPr>
        <p:spPr>
          <a:xfrm>
            <a:off x="3720623" y="3666149"/>
            <a:ext cx="43523" cy="30615"/>
          </a:xfrm>
          <a:custGeom>
            <a:avLst/>
            <a:gdLst/>
            <a:ahLst/>
            <a:cxnLst/>
            <a:rect l="l" t="t" r="r" b="b"/>
            <a:pathLst>
              <a:path w="644" h="453" fill="none" extrusionOk="0">
                <a:moveTo>
                  <a:pt x="644" y="429"/>
                </a:moveTo>
                <a:cubicBezTo>
                  <a:pt x="358" y="453"/>
                  <a:pt x="84" y="274"/>
                  <a:pt x="1" y="0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8"/>
          <p:cNvSpPr/>
          <p:nvPr/>
        </p:nvSpPr>
        <p:spPr>
          <a:xfrm>
            <a:off x="4950161" y="3548623"/>
            <a:ext cx="66028" cy="94278"/>
          </a:xfrm>
          <a:custGeom>
            <a:avLst/>
            <a:gdLst/>
            <a:ahLst/>
            <a:cxnLst/>
            <a:rect l="l" t="t" r="r" b="b"/>
            <a:pathLst>
              <a:path w="977" h="1395" fill="none" extrusionOk="0">
                <a:moveTo>
                  <a:pt x="155" y="1"/>
                </a:moveTo>
                <a:cubicBezTo>
                  <a:pt x="155" y="1"/>
                  <a:pt x="1" y="1192"/>
                  <a:pt x="227" y="1287"/>
                </a:cubicBezTo>
                <a:cubicBezTo>
                  <a:pt x="441" y="1394"/>
                  <a:pt x="882" y="1156"/>
                  <a:pt x="977" y="1120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4991994" y="3475431"/>
            <a:ext cx="70894" cy="24195"/>
          </a:xfrm>
          <a:custGeom>
            <a:avLst/>
            <a:gdLst/>
            <a:ahLst/>
            <a:cxnLst/>
            <a:rect l="l" t="t" r="r" b="b"/>
            <a:pathLst>
              <a:path w="1049" h="358" fill="none" extrusionOk="0">
                <a:moveTo>
                  <a:pt x="1" y="334"/>
                </a:moveTo>
                <a:cubicBezTo>
                  <a:pt x="1" y="334"/>
                  <a:pt x="656" y="1"/>
                  <a:pt x="1048" y="358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4909138" y="3544568"/>
            <a:ext cx="26628" cy="44469"/>
          </a:xfrm>
          <a:custGeom>
            <a:avLst/>
            <a:gdLst/>
            <a:ahLst/>
            <a:cxnLst/>
            <a:rect l="l" t="t" r="r" b="b"/>
            <a:pathLst>
              <a:path w="394" h="658" extrusionOk="0">
                <a:moveTo>
                  <a:pt x="155" y="1"/>
                </a:moveTo>
                <a:cubicBezTo>
                  <a:pt x="151" y="1"/>
                  <a:pt x="147" y="1"/>
                  <a:pt x="143" y="1"/>
                </a:cubicBezTo>
                <a:cubicBezTo>
                  <a:pt x="48" y="25"/>
                  <a:pt x="0" y="180"/>
                  <a:pt x="36" y="359"/>
                </a:cubicBezTo>
                <a:cubicBezTo>
                  <a:pt x="70" y="530"/>
                  <a:pt x="159" y="657"/>
                  <a:pt x="240" y="657"/>
                </a:cubicBezTo>
                <a:cubicBezTo>
                  <a:pt x="243" y="657"/>
                  <a:pt x="247" y="657"/>
                  <a:pt x="250" y="656"/>
                </a:cubicBezTo>
                <a:cubicBezTo>
                  <a:pt x="346" y="644"/>
                  <a:pt x="393" y="478"/>
                  <a:pt x="358" y="299"/>
                </a:cubicBezTo>
                <a:cubicBezTo>
                  <a:pt x="335" y="128"/>
                  <a:pt x="246" y="1"/>
                  <a:pt x="15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8"/>
          <p:cNvSpPr/>
          <p:nvPr/>
        </p:nvSpPr>
        <p:spPr>
          <a:xfrm>
            <a:off x="5413645" y="5126614"/>
            <a:ext cx="554447" cy="42712"/>
          </a:xfrm>
          <a:custGeom>
            <a:avLst/>
            <a:gdLst/>
            <a:ahLst/>
            <a:cxnLst/>
            <a:rect l="l" t="t" r="r" b="b"/>
            <a:pathLst>
              <a:path w="8204" h="632" extrusionOk="0">
                <a:moveTo>
                  <a:pt x="1810" y="0"/>
                </a:moveTo>
                <a:lnTo>
                  <a:pt x="382" y="310"/>
                </a:lnTo>
                <a:lnTo>
                  <a:pt x="36" y="238"/>
                </a:lnTo>
                <a:cubicBezTo>
                  <a:pt x="24" y="345"/>
                  <a:pt x="13" y="441"/>
                  <a:pt x="1" y="548"/>
                </a:cubicBezTo>
                <a:lnTo>
                  <a:pt x="382" y="631"/>
                </a:lnTo>
                <a:lnTo>
                  <a:pt x="1810" y="322"/>
                </a:lnTo>
                <a:lnTo>
                  <a:pt x="3251" y="631"/>
                </a:lnTo>
                <a:lnTo>
                  <a:pt x="4680" y="322"/>
                </a:lnTo>
                <a:lnTo>
                  <a:pt x="6109" y="631"/>
                </a:lnTo>
                <a:lnTo>
                  <a:pt x="7549" y="322"/>
                </a:lnTo>
                <a:lnTo>
                  <a:pt x="8204" y="464"/>
                </a:lnTo>
                <a:lnTo>
                  <a:pt x="8192" y="143"/>
                </a:lnTo>
                <a:lnTo>
                  <a:pt x="7549" y="0"/>
                </a:lnTo>
                <a:lnTo>
                  <a:pt x="6109" y="310"/>
                </a:lnTo>
                <a:lnTo>
                  <a:pt x="4680" y="0"/>
                </a:lnTo>
                <a:lnTo>
                  <a:pt x="3239" y="310"/>
                </a:lnTo>
                <a:lnTo>
                  <a:pt x="1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8"/>
          <p:cNvSpPr/>
          <p:nvPr/>
        </p:nvSpPr>
        <p:spPr>
          <a:xfrm>
            <a:off x="5373433" y="4420914"/>
            <a:ext cx="428135" cy="42712"/>
          </a:xfrm>
          <a:custGeom>
            <a:avLst/>
            <a:gdLst/>
            <a:ahLst/>
            <a:cxnLst/>
            <a:rect l="l" t="t" r="r" b="b"/>
            <a:pathLst>
              <a:path w="6335" h="632" extrusionOk="0">
                <a:moveTo>
                  <a:pt x="1119" y="0"/>
                </a:moveTo>
                <a:lnTo>
                  <a:pt x="0" y="238"/>
                </a:lnTo>
                <a:lnTo>
                  <a:pt x="155" y="524"/>
                </a:lnTo>
                <a:lnTo>
                  <a:pt x="1119" y="310"/>
                </a:lnTo>
                <a:lnTo>
                  <a:pt x="2560" y="631"/>
                </a:lnTo>
                <a:lnTo>
                  <a:pt x="3989" y="310"/>
                </a:lnTo>
                <a:lnTo>
                  <a:pt x="5430" y="631"/>
                </a:lnTo>
                <a:lnTo>
                  <a:pt x="6334" y="429"/>
                </a:lnTo>
                <a:cubicBezTo>
                  <a:pt x="6323" y="322"/>
                  <a:pt x="6311" y="227"/>
                  <a:pt x="6299" y="119"/>
                </a:cubicBezTo>
                <a:lnTo>
                  <a:pt x="5430" y="310"/>
                </a:lnTo>
                <a:lnTo>
                  <a:pt x="3989" y="0"/>
                </a:lnTo>
                <a:lnTo>
                  <a:pt x="2560" y="310"/>
                </a:lnTo>
                <a:lnTo>
                  <a:pt x="1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8"/>
          <p:cNvSpPr/>
          <p:nvPr/>
        </p:nvSpPr>
        <p:spPr>
          <a:xfrm>
            <a:off x="5395127" y="5289150"/>
            <a:ext cx="575397" cy="42712"/>
          </a:xfrm>
          <a:custGeom>
            <a:avLst/>
            <a:gdLst/>
            <a:ahLst/>
            <a:cxnLst/>
            <a:rect l="l" t="t" r="r" b="b"/>
            <a:pathLst>
              <a:path w="8514" h="632" extrusionOk="0">
                <a:moveTo>
                  <a:pt x="2084" y="0"/>
                </a:moveTo>
                <a:lnTo>
                  <a:pt x="656" y="310"/>
                </a:lnTo>
                <a:lnTo>
                  <a:pt x="36" y="179"/>
                </a:lnTo>
                <a:cubicBezTo>
                  <a:pt x="25" y="286"/>
                  <a:pt x="13" y="381"/>
                  <a:pt x="1" y="488"/>
                </a:cubicBezTo>
                <a:lnTo>
                  <a:pt x="656" y="631"/>
                </a:lnTo>
                <a:lnTo>
                  <a:pt x="2084" y="310"/>
                </a:lnTo>
                <a:lnTo>
                  <a:pt x="3525" y="619"/>
                </a:lnTo>
                <a:lnTo>
                  <a:pt x="4954" y="310"/>
                </a:lnTo>
                <a:lnTo>
                  <a:pt x="6383" y="619"/>
                </a:lnTo>
                <a:lnTo>
                  <a:pt x="7823" y="310"/>
                </a:lnTo>
                <a:lnTo>
                  <a:pt x="8514" y="464"/>
                </a:lnTo>
                <a:lnTo>
                  <a:pt x="8514" y="155"/>
                </a:lnTo>
                <a:lnTo>
                  <a:pt x="7823" y="0"/>
                </a:lnTo>
                <a:lnTo>
                  <a:pt x="6383" y="310"/>
                </a:lnTo>
                <a:lnTo>
                  <a:pt x="4954" y="0"/>
                </a:lnTo>
                <a:lnTo>
                  <a:pt x="3513" y="310"/>
                </a:lnTo>
                <a:lnTo>
                  <a:pt x="2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8"/>
          <p:cNvSpPr/>
          <p:nvPr/>
        </p:nvSpPr>
        <p:spPr>
          <a:xfrm>
            <a:off x="5384652" y="5369574"/>
            <a:ext cx="585062" cy="42712"/>
          </a:xfrm>
          <a:custGeom>
            <a:avLst/>
            <a:gdLst/>
            <a:ahLst/>
            <a:cxnLst/>
            <a:rect l="l" t="t" r="r" b="b"/>
            <a:pathLst>
              <a:path w="8657" h="632" extrusionOk="0">
                <a:moveTo>
                  <a:pt x="2239" y="1"/>
                </a:moveTo>
                <a:lnTo>
                  <a:pt x="811" y="310"/>
                </a:lnTo>
                <a:lnTo>
                  <a:pt x="37" y="144"/>
                </a:lnTo>
                <a:cubicBezTo>
                  <a:pt x="25" y="251"/>
                  <a:pt x="1" y="358"/>
                  <a:pt x="1" y="453"/>
                </a:cubicBezTo>
                <a:lnTo>
                  <a:pt x="811" y="632"/>
                </a:lnTo>
                <a:lnTo>
                  <a:pt x="2239" y="322"/>
                </a:lnTo>
                <a:lnTo>
                  <a:pt x="3668" y="632"/>
                </a:lnTo>
                <a:lnTo>
                  <a:pt x="5109" y="322"/>
                </a:lnTo>
                <a:lnTo>
                  <a:pt x="6538" y="632"/>
                </a:lnTo>
                <a:lnTo>
                  <a:pt x="7978" y="322"/>
                </a:lnTo>
                <a:lnTo>
                  <a:pt x="8645" y="465"/>
                </a:lnTo>
                <a:cubicBezTo>
                  <a:pt x="8645" y="358"/>
                  <a:pt x="8645" y="251"/>
                  <a:pt x="8657" y="144"/>
                </a:cubicBezTo>
                <a:lnTo>
                  <a:pt x="7978" y="1"/>
                </a:lnTo>
                <a:lnTo>
                  <a:pt x="6538" y="310"/>
                </a:lnTo>
                <a:lnTo>
                  <a:pt x="5109" y="1"/>
                </a:lnTo>
                <a:lnTo>
                  <a:pt x="3668" y="310"/>
                </a:lnTo>
                <a:lnTo>
                  <a:pt x="22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8"/>
          <p:cNvSpPr/>
          <p:nvPr/>
        </p:nvSpPr>
        <p:spPr>
          <a:xfrm>
            <a:off x="5317069" y="4177075"/>
            <a:ext cx="452330" cy="43523"/>
          </a:xfrm>
          <a:custGeom>
            <a:avLst/>
            <a:gdLst/>
            <a:ahLst/>
            <a:cxnLst/>
            <a:rect l="l" t="t" r="r" b="b"/>
            <a:pathLst>
              <a:path w="6693" h="644" extrusionOk="0">
                <a:moveTo>
                  <a:pt x="1953" y="1"/>
                </a:moveTo>
                <a:lnTo>
                  <a:pt x="525" y="322"/>
                </a:lnTo>
                <a:lnTo>
                  <a:pt x="96" y="227"/>
                </a:lnTo>
                <a:cubicBezTo>
                  <a:pt x="72" y="334"/>
                  <a:pt x="37" y="429"/>
                  <a:pt x="13" y="537"/>
                </a:cubicBezTo>
                <a:lnTo>
                  <a:pt x="1" y="537"/>
                </a:lnTo>
                <a:lnTo>
                  <a:pt x="525" y="644"/>
                </a:lnTo>
                <a:lnTo>
                  <a:pt x="1953" y="334"/>
                </a:lnTo>
                <a:lnTo>
                  <a:pt x="3394" y="644"/>
                </a:lnTo>
                <a:lnTo>
                  <a:pt x="4823" y="334"/>
                </a:lnTo>
                <a:lnTo>
                  <a:pt x="6264" y="644"/>
                </a:lnTo>
                <a:lnTo>
                  <a:pt x="6692" y="548"/>
                </a:lnTo>
                <a:cubicBezTo>
                  <a:pt x="6668" y="441"/>
                  <a:pt x="6656" y="346"/>
                  <a:pt x="6633" y="239"/>
                </a:cubicBezTo>
                <a:lnTo>
                  <a:pt x="6264" y="322"/>
                </a:lnTo>
                <a:lnTo>
                  <a:pt x="4823" y="1"/>
                </a:lnTo>
                <a:lnTo>
                  <a:pt x="3394" y="322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8"/>
          <p:cNvSpPr/>
          <p:nvPr/>
        </p:nvSpPr>
        <p:spPr>
          <a:xfrm>
            <a:off x="5306661" y="4258377"/>
            <a:ext cx="474767" cy="43523"/>
          </a:xfrm>
          <a:custGeom>
            <a:avLst/>
            <a:gdLst/>
            <a:ahLst/>
            <a:cxnLst/>
            <a:rect l="l" t="t" r="r" b="b"/>
            <a:pathLst>
              <a:path w="7025" h="644" extrusionOk="0">
                <a:moveTo>
                  <a:pt x="2107" y="0"/>
                </a:moveTo>
                <a:lnTo>
                  <a:pt x="679" y="322"/>
                </a:lnTo>
                <a:lnTo>
                  <a:pt x="12" y="167"/>
                </a:lnTo>
                <a:cubicBezTo>
                  <a:pt x="0" y="274"/>
                  <a:pt x="0" y="381"/>
                  <a:pt x="12" y="488"/>
                </a:cubicBezTo>
                <a:lnTo>
                  <a:pt x="679" y="643"/>
                </a:lnTo>
                <a:lnTo>
                  <a:pt x="2107" y="322"/>
                </a:lnTo>
                <a:lnTo>
                  <a:pt x="3548" y="643"/>
                </a:lnTo>
                <a:lnTo>
                  <a:pt x="4977" y="322"/>
                </a:lnTo>
                <a:lnTo>
                  <a:pt x="6406" y="643"/>
                </a:lnTo>
                <a:lnTo>
                  <a:pt x="7025" y="500"/>
                </a:lnTo>
                <a:cubicBezTo>
                  <a:pt x="7013" y="393"/>
                  <a:pt x="6989" y="298"/>
                  <a:pt x="6977" y="191"/>
                </a:cubicBezTo>
                <a:lnTo>
                  <a:pt x="6406" y="310"/>
                </a:lnTo>
                <a:lnTo>
                  <a:pt x="4977" y="0"/>
                </a:lnTo>
                <a:lnTo>
                  <a:pt x="3548" y="322"/>
                </a:lnTo>
                <a:lnTo>
                  <a:pt x="21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8"/>
          <p:cNvSpPr/>
          <p:nvPr/>
        </p:nvSpPr>
        <p:spPr>
          <a:xfrm>
            <a:off x="5405602" y="5207037"/>
            <a:ext cx="564922" cy="43523"/>
          </a:xfrm>
          <a:custGeom>
            <a:avLst/>
            <a:gdLst/>
            <a:ahLst/>
            <a:cxnLst/>
            <a:rect l="l" t="t" r="r" b="b"/>
            <a:pathLst>
              <a:path w="8359" h="644" extrusionOk="0">
                <a:moveTo>
                  <a:pt x="1941" y="1"/>
                </a:moveTo>
                <a:lnTo>
                  <a:pt x="501" y="322"/>
                </a:lnTo>
                <a:lnTo>
                  <a:pt x="36" y="215"/>
                </a:lnTo>
                <a:lnTo>
                  <a:pt x="1" y="525"/>
                </a:lnTo>
                <a:lnTo>
                  <a:pt x="513" y="644"/>
                </a:lnTo>
                <a:lnTo>
                  <a:pt x="1929" y="322"/>
                </a:lnTo>
                <a:lnTo>
                  <a:pt x="1929" y="334"/>
                </a:lnTo>
                <a:lnTo>
                  <a:pt x="3370" y="644"/>
                </a:lnTo>
                <a:lnTo>
                  <a:pt x="4799" y="334"/>
                </a:lnTo>
                <a:lnTo>
                  <a:pt x="6228" y="644"/>
                </a:lnTo>
                <a:lnTo>
                  <a:pt x="7668" y="334"/>
                </a:lnTo>
                <a:lnTo>
                  <a:pt x="8359" y="489"/>
                </a:lnTo>
                <a:lnTo>
                  <a:pt x="8359" y="167"/>
                </a:lnTo>
                <a:lnTo>
                  <a:pt x="7668" y="1"/>
                </a:lnTo>
                <a:lnTo>
                  <a:pt x="6239" y="322"/>
                </a:lnTo>
                <a:lnTo>
                  <a:pt x="4799" y="1"/>
                </a:lnTo>
                <a:lnTo>
                  <a:pt x="3370" y="322"/>
                </a:lnTo>
                <a:lnTo>
                  <a:pt x="1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38"/>
          <p:cNvSpPr/>
          <p:nvPr/>
        </p:nvSpPr>
        <p:spPr>
          <a:xfrm>
            <a:off x="5375866" y="4398341"/>
            <a:ext cx="155305" cy="71705"/>
          </a:xfrm>
          <a:custGeom>
            <a:avLst/>
            <a:gdLst/>
            <a:ahLst/>
            <a:cxnLst/>
            <a:rect l="l" t="t" r="r" b="b"/>
            <a:pathLst>
              <a:path w="2298" h="1061" fill="none" extrusionOk="0">
                <a:moveTo>
                  <a:pt x="0" y="1"/>
                </a:moveTo>
                <a:cubicBezTo>
                  <a:pt x="0" y="1"/>
                  <a:pt x="536" y="1061"/>
                  <a:pt x="2298" y="644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8"/>
          <p:cNvSpPr/>
          <p:nvPr/>
        </p:nvSpPr>
        <p:spPr>
          <a:xfrm>
            <a:off x="5443449" y="4859459"/>
            <a:ext cx="258368" cy="393533"/>
          </a:xfrm>
          <a:custGeom>
            <a:avLst/>
            <a:gdLst/>
            <a:ahLst/>
            <a:cxnLst/>
            <a:rect l="l" t="t" r="r" b="b"/>
            <a:pathLst>
              <a:path w="3823" h="5823" fill="none" extrusionOk="0">
                <a:moveTo>
                  <a:pt x="3822" y="0"/>
                </a:moveTo>
                <a:cubicBezTo>
                  <a:pt x="3822" y="0"/>
                  <a:pt x="1179" y="3227"/>
                  <a:pt x="0" y="5822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8"/>
          <p:cNvSpPr/>
          <p:nvPr/>
        </p:nvSpPr>
        <p:spPr>
          <a:xfrm>
            <a:off x="5416078" y="5038080"/>
            <a:ext cx="95021" cy="226199"/>
          </a:xfrm>
          <a:custGeom>
            <a:avLst/>
            <a:gdLst/>
            <a:ahLst/>
            <a:cxnLst/>
            <a:rect l="l" t="t" r="r" b="b"/>
            <a:pathLst>
              <a:path w="1406" h="3347" fill="none" extrusionOk="0">
                <a:moveTo>
                  <a:pt x="1405" y="0"/>
                </a:moveTo>
                <a:cubicBezTo>
                  <a:pt x="1405" y="0"/>
                  <a:pt x="286" y="2060"/>
                  <a:pt x="0" y="3346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38"/>
          <p:cNvSpPr/>
          <p:nvPr/>
        </p:nvSpPr>
        <p:spPr>
          <a:xfrm>
            <a:off x="5294563" y="3580860"/>
            <a:ext cx="14530" cy="40279"/>
          </a:xfrm>
          <a:custGeom>
            <a:avLst/>
            <a:gdLst/>
            <a:ahLst/>
            <a:cxnLst/>
            <a:rect l="l" t="t" r="r" b="b"/>
            <a:pathLst>
              <a:path w="215" h="596" extrusionOk="0">
                <a:moveTo>
                  <a:pt x="108" y="0"/>
                </a:moveTo>
                <a:cubicBezTo>
                  <a:pt x="48" y="0"/>
                  <a:pt x="0" y="131"/>
                  <a:pt x="0" y="298"/>
                </a:cubicBezTo>
                <a:cubicBezTo>
                  <a:pt x="0" y="465"/>
                  <a:pt x="48" y="596"/>
                  <a:pt x="108" y="596"/>
                </a:cubicBezTo>
                <a:cubicBezTo>
                  <a:pt x="167" y="596"/>
                  <a:pt x="215" y="465"/>
                  <a:pt x="215" y="298"/>
                </a:cubicBezTo>
                <a:cubicBezTo>
                  <a:pt x="215" y="131"/>
                  <a:pt x="167" y="0"/>
                  <a:pt x="1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38"/>
          <p:cNvSpPr/>
          <p:nvPr/>
        </p:nvSpPr>
        <p:spPr>
          <a:xfrm>
            <a:off x="5282466" y="3525307"/>
            <a:ext cx="36292" cy="29060"/>
          </a:xfrm>
          <a:custGeom>
            <a:avLst/>
            <a:gdLst/>
            <a:ahLst/>
            <a:cxnLst/>
            <a:rect l="l" t="t" r="r" b="b"/>
            <a:pathLst>
              <a:path w="537" h="430" fill="none" extrusionOk="0">
                <a:moveTo>
                  <a:pt x="1" y="429"/>
                </a:moveTo>
                <a:cubicBezTo>
                  <a:pt x="1" y="429"/>
                  <a:pt x="108" y="1"/>
                  <a:pt x="537" y="322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8"/>
          <p:cNvSpPr/>
          <p:nvPr/>
        </p:nvSpPr>
        <p:spPr>
          <a:xfrm>
            <a:off x="5296996" y="3701563"/>
            <a:ext cx="41090" cy="25817"/>
          </a:xfrm>
          <a:custGeom>
            <a:avLst/>
            <a:gdLst/>
            <a:ahLst/>
            <a:cxnLst/>
            <a:rect l="l" t="t" r="r" b="b"/>
            <a:pathLst>
              <a:path w="608" h="382" fill="none" extrusionOk="0">
                <a:moveTo>
                  <a:pt x="0" y="310"/>
                </a:moveTo>
                <a:cubicBezTo>
                  <a:pt x="0" y="310"/>
                  <a:pt x="286" y="381"/>
                  <a:pt x="607" y="0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8"/>
          <p:cNvSpPr/>
          <p:nvPr/>
        </p:nvSpPr>
        <p:spPr>
          <a:xfrm>
            <a:off x="5964851" y="4308254"/>
            <a:ext cx="7299" cy="43523"/>
          </a:xfrm>
          <a:custGeom>
            <a:avLst/>
            <a:gdLst/>
            <a:ahLst/>
            <a:cxnLst/>
            <a:rect l="l" t="t" r="r" b="b"/>
            <a:pathLst>
              <a:path w="108" h="644" fill="none" extrusionOk="0">
                <a:moveTo>
                  <a:pt x="108" y="0"/>
                </a:moveTo>
                <a:cubicBezTo>
                  <a:pt x="96" y="215"/>
                  <a:pt x="60" y="429"/>
                  <a:pt x="0" y="643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8"/>
          <p:cNvSpPr/>
          <p:nvPr/>
        </p:nvSpPr>
        <p:spPr>
          <a:xfrm>
            <a:off x="5321124" y="3472998"/>
            <a:ext cx="643791" cy="754829"/>
          </a:xfrm>
          <a:custGeom>
            <a:avLst/>
            <a:gdLst/>
            <a:ahLst/>
            <a:cxnLst/>
            <a:rect l="l" t="t" r="r" b="b"/>
            <a:pathLst>
              <a:path w="9526" h="11169" fill="none" extrusionOk="0">
                <a:moveTo>
                  <a:pt x="0" y="1"/>
                </a:moveTo>
                <a:cubicBezTo>
                  <a:pt x="274" y="465"/>
                  <a:pt x="810" y="965"/>
                  <a:pt x="1822" y="1251"/>
                </a:cubicBezTo>
                <a:cubicBezTo>
                  <a:pt x="4025" y="1882"/>
                  <a:pt x="4858" y="3406"/>
                  <a:pt x="4858" y="4716"/>
                </a:cubicBezTo>
                <a:cubicBezTo>
                  <a:pt x="4858" y="6025"/>
                  <a:pt x="4965" y="6966"/>
                  <a:pt x="7061" y="8014"/>
                </a:cubicBezTo>
                <a:cubicBezTo>
                  <a:pt x="8311" y="8645"/>
                  <a:pt x="9216" y="9800"/>
                  <a:pt x="9525" y="11169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8"/>
          <p:cNvSpPr/>
          <p:nvPr/>
        </p:nvSpPr>
        <p:spPr>
          <a:xfrm>
            <a:off x="5298618" y="3401428"/>
            <a:ext cx="2433" cy="18518"/>
          </a:xfrm>
          <a:custGeom>
            <a:avLst/>
            <a:gdLst/>
            <a:ahLst/>
            <a:cxnLst/>
            <a:rect l="l" t="t" r="r" b="b"/>
            <a:pathLst>
              <a:path w="36" h="274" fill="none" extrusionOk="0">
                <a:moveTo>
                  <a:pt x="0" y="0"/>
                </a:moveTo>
                <a:cubicBezTo>
                  <a:pt x="0" y="95"/>
                  <a:pt x="12" y="191"/>
                  <a:pt x="36" y="274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8"/>
          <p:cNvSpPr/>
          <p:nvPr/>
        </p:nvSpPr>
        <p:spPr>
          <a:xfrm>
            <a:off x="5497312" y="3401428"/>
            <a:ext cx="552892" cy="754829"/>
          </a:xfrm>
          <a:custGeom>
            <a:avLst/>
            <a:gdLst/>
            <a:ahLst/>
            <a:cxnLst/>
            <a:rect l="l" t="t" r="r" b="b"/>
            <a:pathLst>
              <a:path w="8181" h="11169" fill="none" extrusionOk="0">
                <a:moveTo>
                  <a:pt x="1" y="0"/>
                </a:moveTo>
                <a:cubicBezTo>
                  <a:pt x="1" y="0"/>
                  <a:pt x="2620" y="1322"/>
                  <a:pt x="2573" y="3096"/>
                </a:cubicBezTo>
                <a:cubicBezTo>
                  <a:pt x="2513" y="4882"/>
                  <a:pt x="2680" y="6560"/>
                  <a:pt x="4299" y="7561"/>
                </a:cubicBezTo>
                <a:cubicBezTo>
                  <a:pt x="5930" y="8549"/>
                  <a:pt x="7609" y="9180"/>
                  <a:pt x="8180" y="11168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8"/>
          <p:cNvSpPr/>
          <p:nvPr/>
        </p:nvSpPr>
        <p:spPr>
          <a:xfrm>
            <a:off x="4347456" y="4740378"/>
            <a:ext cx="56431" cy="148884"/>
          </a:xfrm>
          <a:custGeom>
            <a:avLst/>
            <a:gdLst/>
            <a:ahLst/>
            <a:cxnLst/>
            <a:rect l="l" t="t" r="r" b="b"/>
            <a:pathLst>
              <a:path w="835" h="2203" fill="none" extrusionOk="0">
                <a:moveTo>
                  <a:pt x="1" y="2203"/>
                </a:moveTo>
                <a:cubicBezTo>
                  <a:pt x="1" y="2203"/>
                  <a:pt x="596" y="155"/>
                  <a:pt x="834" y="0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8"/>
          <p:cNvSpPr/>
          <p:nvPr/>
        </p:nvSpPr>
        <p:spPr>
          <a:xfrm>
            <a:off x="4366784" y="4742743"/>
            <a:ext cx="70894" cy="156183"/>
          </a:xfrm>
          <a:custGeom>
            <a:avLst/>
            <a:gdLst/>
            <a:ahLst/>
            <a:cxnLst/>
            <a:rect l="l" t="t" r="r" b="b"/>
            <a:pathLst>
              <a:path w="1049" h="2311" fill="none" extrusionOk="0">
                <a:moveTo>
                  <a:pt x="1" y="2311"/>
                </a:moveTo>
                <a:cubicBezTo>
                  <a:pt x="1" y="2311"/>
                  <a:pt x="691" y="394"/>
                  <a:pt x="1048" y="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8"/>
          <p:cNvSpPr/>
          <p:nvPr/>
        </p:nvSpPr>
        <p:spPr>
          <a:xfrm>
            <a:off x="2544207" y="5457296"/>
            <a:ext cx="3979122" cy="68"/>
          </a:xfrm>
          <a:custGeom>
            <a:avLst/>
            <a:gdLst/>
            <a:ahLst/>
            <a:cxnLst/>
            <a:rect l="l" t="t" r="r" b="b"/>
            <a:pathLst>
              <a:path w="58878" h="1" fill="none" extrusionOk="0">
                <a:moveTo>
                  <a:pt x="1" y="1"/>
                </a:moveTo>
                <a:lnTo>
                  <a:pt x="58877" y="1"/>
                </a:ln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8"/>
          <p:cNvSpPr/>
          <p:nvPr/>
        </p:nvSpPr>
        <p:spPr>
          <a:xfrm flipH="1">
            <a:off x="-653221" y="290340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8"/>
          <p:cNvSpPr/>
          <p:nvPr/>
        </p:nvSpPr>
        <p:spPr>
          <a:xfrm flipH="1">
            <a:off x="7636500" y="158629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38"/>
          <p:cNvSpPr/>
          <p:nvPr/>
        </p:nvSpPr>
        <p:spPr>
          <a:xfrm flipH="1">
            <a:off x="6882104" y="290340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8"/>
          <p:cNvSpPr/>
          <p:nvPr/>
        </p:nvSpPr>
        <p:spPr>
          <a:xfrm flipH="1">
            <a:off x="184843" y="-6914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20;p41">
            <a:extLst>
              <a:ext uri="{FF2B5EF4-FFF2-40B4-BE49-F238E27FC236}">
                <a16:creationId xmlns:a16="http://schemas.microsoft.com/office/drawing/2014/main" id="{3581228C-A655-5EB7-EB3A-8E11F1FC6D85}"/>
              </a:ext>
            </a:extLst>
          </p:cNvPr>
          <p:cNvGrpSpPr/>
          <p:nvPr/>
        </p:nvGrpSpPr>
        <p:grpSpPr>
          <a:xfrm>
            <a:off x="2195251" y="2475083"/>
            <a:ext cx="4300820" cy="2723975"/>
            <a:chOff x="1056750" y="527475"/>
            <a:chExt cx="5265450" cy="4709250"/>
          </a:xfrm>
        </p:grpSpPr>
        <p:sp>
          <p:nvSpPr>
            <p:cNvPr id="3" name="Google Shape;1321;p41">
              <a:extLst>
                <a:ext uri="{FF2B5EF4-FFF2-40B4-BE49-F238E27FC236}">
                  <a16:creationId xmlns:a16="http://schemas.microsoft.com/office/drawing/2014/main" id="{705392A4-E1DA-DFB8-3E50-2A0848358905}"/>
                </a:ext>
              </a:extLst>
            </p:cNvPr>
            <p:cNvSpPr/>
            <p:nvPr/>
          </p:nvSpPr>
          <p:spPr>
            <a:xfrm>
              <a:off x="1056750" y="527475"/>
              <a:ext cx="5265450" cy="4709250"/>
            </a:xfrm>
            <a:custGeom>
              <a:avLst/>
              <a:gdLst/>
              <a:ahLst/>
              <a:cxnLst/>
              <a:rect l="l" t="t" r="r" b="b"/>
              <a:pathLst>
                <a:path w="210618" h="188370" extrusionOk="0">
                  <a:moveTo>
                    <a:pt x="92850" y="0"/>
                  </a:moveTo>
                  <a:cubicBezTo>
                    <a:pt x="91615" y="0"/>
                    <a:pt x="90440" y="76"/>
                    <a:pt x="89331" y="234"/>
                  </a:cubicBezTo>
                  <a:cubicBezTo>
                    <a:pt x="60711" y="4337"/>
                    <a:pt x="1" y="94836"/>
                    <a:pt x="15479" y="121655"/>
                  </a:cubicBezTo>
                  <a:cubicBezTo>
                    <a:pt x="29799" y="146523"/>
                    <a:pt x="97351" y="188370"/>
                    <a:pt x="123432" y="188370"/>
                  </a:cubicBezTo>
                  <a:cubicBezTo>
                    <a:pt x="125478" y="188370"/>
                    <a:pt x="127269" y="188112"/>
                    <a:pt x="128759" y="187569"/>
                  </a:cubicBezTo>
                  <a:cubicBezTo>
                    <a:pt x="149274" y="180097"/>
                    <a:pt x="204180" y="98205"/>
                    <a:pt x="207649" y="78090"/>
                  </a:cubicBezTo>
                  <a:cubicBezTo>
                    <a:pt x="210618" y="60911"/>
                    <a:pt x="196108" y="50237"/>
                    <a:pt x="191804" y="47502"/>
                  </a:cubicBezTo>
                  <a:cubicBezTo>
                    <a:pt x="190604" y="46734"/>
                    <a:pt x="189403" y="45934"/>
                    <a:pt x="188202" y="45100"/>
                  </a:cubicBezTo>
                  <a:cubicBezTo>
                    <a:pt x="175823" y="36741"/>
                    <a:pt x="119987" y="0"/>
                    <a:pt x="92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2;p41">
              <a:extLst>
                <a:ext uri="{FF2B5EF4-FFF2-40B4-BE49-F238E27FC236}">
                  <a16:creationId xmlns:a16="http://schemas.microsoft.com/office/drawing/2014/main" id="{4EA8A006-5B9F-0D3C-5DC5-5440C54AF03C}"/>
                </a:ext>
              </a:extLst>
            </p:cNvPr>
            <p:cNvSpPr/>
            <p:nvPr/>
          </p:nvSpPr>
          <p:spPr>
            <a:xfrm>
              <a:off x="2250100" y="1096225"/>
              <a:ext cx="417000" cy="417000"/>
            </a:xfrm>
            <a:custGeom>
              <a:avLst/>
              <a:gdLst/>
              <a:ahLst/>
              <a:cxnLst/>
              <a:rect l="l" t="t" r="r" b="b"/>
              <a:pathLst>
                <a:path w="16680" h="16680" extrusionOk="0">
                  <a:moveTo>
                    <a:pt x="8401" y="0"/>
                  </a:moveTo>
                  <a:cubicBezTo>
                    <a:pt x="8381" y="0"/>
                    <a:pt x="8361" y="0"/>
                    <a:pt x="8340" y="1"/>
                  </a:cubicBezTo>
                  <a:cubicBezTo>
                    <a:pt x="3737" y="1"/>
                    <a:pt x="1" y="3703"/>
                    <a:pt x="1" y="8340"/>
                  </a:cubicBezTo>
                  <a:cubicBezTo>
                    <a:pt x="1" y="12943"/>
                    <a:pt x="3737" y="16679"/>
                    <a:pt x="8340" y="16679"/>
                  </a:cubicBezTo>
                  <a:cubicBezTo>
                    <a:pt x="12944" y="16679"/>
                    <a:pt x="16680" y="12943"/>
                    <a:pt x="16680" y="8340"/>
                  </a:cubicBezTo>
                  <a:cubicBezTo>
                    <a:pt x="16680" y="3724"/>
                    <a:pt x="12977" y="0"/>
                    <a:pt x="8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3;p41">
              <a:extLst>
                <a:ext uri="{FF2B5EF4-FFF2-40B4-BE49-F238E27FC236}">
                  <a16:creationId xmlns:a16="http://schemas.microsoft.com/office/drawing/2014/main" id="{65D569F4-AB6A-D54D-2690-DBF7243863AE}"/>
                </a:ext>
              </a:extLst>
            </p:cNvPr>
            <p:cNvSpPr/>
            <p:nvPr/>
          </p:nvSpPr>
          <p:spPr>
            <a:xfrm>
              <a:off x="2349350" y="1189625"/>
              <a:ext cx="229350" cy="251050"/>
            </a:xfrm>
            <a:custGeom>
              <a:avLst/>
              <a:gdLst/>
              <a:ahLst/>
              <a:cxnLst/>
              <a:rect l="l" t="t" r="r" b="b"/>
              <a:pathLst>
                <a:path w="9174" h="10042" extrusionOk="0">
                  <a:moveTo>
                    <a:pt x="9174" y="4370"/>
                  </a:moveTo>
                  <a:cubicBezTo>
                    <a:pt x="9107" y="1969"/>
                    <a:pt x="7139" y="34"/>
                    <a:pt x="4737" y="34"/>
                  </a:cubicBezTo>
                  <a:cubicBezTo>
                    <a:pt x="2302" y="1"/>
                    <a:pt x="301" y="1869"/>
                    <a:pt x="201" y="4304"/>
                  </a:cubicBezTo>
                  <a:lnTo>
                    <a:pt x="201" y="4504"/>
                  </a:lnTo>
                  <a:cubicBezTo>
                    <a:pt x="201" y="5304"/>
                    <a:pt x="401" y="6105"/>
                    <a:pt x="834" y="6805"/>
                  </a:cubicBezTo>
                  <a:lnTo>
                    <a:pt x="0" y="9174"/>
                  </a:lnTo>
                  <a:lnTo>
                    <a:pt x="2502" y="8407"/>
                  </a:lnTo>
                  <a:cubicBezTo>
                    <a:pt x="5504" y="10041"/>
                    <a:pt x="9140" y="7906"/>
                    <a:pt x="9174" y="4470"/>
                  </a:cubicBezTo>
                  <a:cubicBezTo>
                    <a:pt x="9174" y="4437"/>
                    <a:pt x="9174" y="4404"/>
                    <a:pt x="9174" y="4370"/>
                  </a:cubicBezTo>
                  <a:close/>
                  <a:moveTo>
                    <a:pt x="4670" y="8240"/>
                  </a:moveTo>
                  <a:cubicBezTo>
                    <a:pt x="3937" y="8240"/>
                    <a:pt x="3203" y="8006"/>
                    <a:pt x="2602" y="7606"/>
                  </a:cubicBezTo>
                  <a:lnTo>
                    <a:pt x="1168" y="8073"/>
                  </a:lnTo>
                  <a:lnTo>
                    <a:pt x="1635" y="6705"/>
                  </a:lnTo>
                  <a:cubicBezTo>
                    <a:pt x="1168" y="6038"/>
                    <a:pt x="901" y="5271"/>
                    <a:pt x="934" y="4504"/>
                  </a:cubicBezTo>
                  <a:cubicBezTo>
                    <a:pt x="901" y="4370"/>
                    <a:pt x="901" y="4237"/>
                    <a:pt x="934" y="4137"/>
                  </a:cubicBezTo>
                  <a:cubicBezTo>
                    <a:pt x="1135" y="2169"/>
                    <a:pt x="2769" y="701"/>
                    <a:pt x="4704" y="734"/>
                  </a:cubicBezTo>
                  <a:cubicBezTo>
                    <a:pt x="6672" y="734"/>
                    <a:pt x="8273" y="2236"/>
                    <a:pt x="8440" y="4204"/>
                  </a:cubicBezTo>
                  <a:lnTo>
                    <a:pt x="8440" y="4504"/>
                  </a:lnTo>
                  <a:cubicBezTo>
                    <a:pt x="8440" y="6572"/>
                    <a:pt x="6739" y="8240"/>
                    <a:pt x="4670" y="824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4;p41">
              <a:extLst>
                <a:ext uri="{FF2B5EF4-FFF2-40B4-BE49-F238E27FC236}">
                  <a16:creationId xmlns:a16="http://schemas.microsoft.com/office/drawing/2014/main" id="{5543F1B7-32A2-BBC2-E5DA-701BBD65B2AC}"/>
                </a:ext>
              </a:extLst>
            </p:cNvPr>
            <p:cNvSpPr/>
            <p:nvPr/>
          </p:nvSpPr>
          <p:spPr>
            <a:xfrm>
              <a:off x="2411900" y="1248825"/>
              <a:ext cx="112600" cy="108450"/>
            </a:xfrm>
            <a:custGeom>
              <a:avLst/>
              <a:gdLst/>
              <a:ahLst/>
              <a:cxnLst/>
              <a:rect l="l" t="t" r="r" b="b"/>
              <a:pathLst>
                <a:path w="4504" h="4338" extrusionOk="0">
                  <a:moveTo>
                    <a:pt x="4237" y="3036"/>
                  </a:moveTo>
                  <a:cubicBezTo>
                    <a:pt x="4137" y="2970"/>
                    <a:pt x="3603" y="2703"/>
                    <a:pt x="3503" y="2670"/>
                  </a:cubicBezTo>
                  <a:cubicBezTo>
                    <a:pt x="3403" y="2636"/>
                    <a:pt x="3303" y="2603"/>
                    <a:pt x="3236" y="2736"/>
                  </a:cubicBezTo>
                  <a:cubicBezTo>
                    <a:pt x="3169" y="2836"/>
                    <a:pt x="2969" y="3070"/>
                    <a:pt x="2902" y="3137"/>
                  </a:cubicBezTo>
                  <a:cubicBezTo>
                    <a:pt x="2836" y="3203"/>
                    <a:pt x="2769" y="3237"/>
                    <a:pt x="2669" y="3170"/>
                  </a:cubicBezTo>
                  <a:cubicBezTo>
                    <a:pt x="2335" y="3036"/>
                    <a:pt x="2035" y="2870"/>
                    <a:pt x="1768" y="2636"/>
                  </a:cubicBezTo>
                  <a:cubicBezTo>
                    <a:pt x="1535" y="2403"/>
                    <a:pt x="1301" y="2136"/>
                    <a:pt x="1168" y="1869"/>
                  </a:cubicBezTo>
                  <a:cubicBezTo>
                    <a:pt x="1101" y="1769"/>
                    <a:pt x="1168" y="1702"/>
                    <a:pt x="1201" y="1635"/>
                  </a:cubicBezTo>
                  <a:cubicBezTo>
                    <a:pt x="1268" y="1602"/>
                    <a:pt x="1301" y="1502"/>
                    <a:pt x="1368" y="1469"/>
                  </a:cubicBezTo>
                  <a:lnTo>
                    <a:pt x="1401" y="1402"/>
                  </a:lnTo>
                  <a:cubicBezTo>
                    <a:pt x="1435" y="1369"/>
                    <a:pt x="1468" y="1302"/>
                    <a:pt x="1468" y="1269"/>
                  </a:cubicBezTo>
                  <a:cubicBezTo>
                    <a:pt x="1501" y="1202"/>
                    <a:pt x="1501" y="1135"/>
                    <a:pt x="1468" y="1068"/>
                  </a:cubicBezTo>
                  <a:cubicBezTo>
                    <a:pt x="1435" y="1035"/>
                    <a:pt x="1234" y="501"/>
                    <a:pt x="1134" y="234"/>
                  </a:cubicBezTo>
                  <a:cubicBezTo>
                    <a:pt x="1034" y="1"/>
                    <a:pt x="968" y="68"/>
                    <a:pt x="901" y="68"/>
                  </a:cubicBezTo>
                  <a:lnTo>
                    <a:pt x="667" y="68"/>
                  </a:lnTo>
                  <a:cubicBezTo>
                    <a:pt x="567" y="68"/>
                    <a:pt x="467" y="101"/>
                    <a:pt x="367" y="201"/>
                  </a:cubicBezTo>
                  <a:cubicBezTo>
                    <a:pt x="134" y="435"/>
                    <a:pt x="0" y="768"/>
                    <a:pt x="0" y="1102"/>
                  </a:cubicBezTo>
                  <a:cubicBezTo>
                    <a:pt x="0" y="1235"/>
                    <a:pt x="0" y="1369"/>
                    <a:pt x="67" y="1502"/>
                  </a:cubicBezTo>
                  <a:cubicBezTo>
                    <a:pt x="134" y="1769"/>
                    <a:pt x="300" y="2002"/>
                    <a:pt x="467" y="2236"/>
                  </a:cubicBezTo>
                  <a:cubicBezTo>
                    <a:pt x="934" y="2970"/>
                    <a:pt x="1568" y="3537"/>
                    <a:pt x="2335" y="3904"/>
                  </a:cubicBezTo>
                  <a:cubicBezTo>
                    <a:pt x="3469" y="4337"/>
                    <a:pt x="3469" y="4204"/>
                    <a:pt x="3670" y="4171"/>
                  </a:cubicBezTo>
                  <a:cubicBezTo>
                    <a:pt x="3970" y="4137"/>
                    <a:pt x="4270" y="3937"/>
                    <a:pt x="4403" y="3670"/>
                  </a:cubicBezTo>
                  <a:cubicBezTo>
                    <a:pt x="4503" y="3503"/>
                    <a:pt x="4503" y="3303"/>
                    <a:pt x="4470" y="3137"/>
                  </a:cubicBezTo>
                  <a:cubicBezTo>
                    <a:pt x="4437" y="3103"/>
                    <a:pt x="4370" y="3070"/>
                    <a:pt x="4237" y="3036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5;p41">
              <a:extLst>
                <a:ext uri="{FF2B5EF4-FFF2-40B4-BE49-F238E27FC236}">
                  <a16:creationId xmlns:a16="http://schemas.microsoft.com/office/drawing/2014/main" id="{DA1BD053-5CDD-E9E8-E750-67F3C768E5BB}"/>
                </a:ext>
              </a:extLst>
            </p:cNvPr>
            <p:cNvSpPr/>
            <p:nvPr/>
          </p:nvSpPr>
          <p:spPr>
            <a:xfrm>
              <a:off x="5311475" y="786000"/>
              <a:ext cx="416975" cy="417000"/>
            </a:xfrm>
            <a:custGeom>
              <a:avLst/>
              <a:gdLst/>
              <a:ahLst/>
              <a:cxnLst/>
              <a:rect l="l" t="t" r="r" b="b"/>
              <a:pathLst>
                <a:path w="16679" h="16680" extrusionOk="0">
                  <a:moveTo>
                    <a:pt x="8339" y="1"/>
                  </a:moveTo>
                  <a:cubicBezTo>
                    <a:pt x="3736" y="1"/>
                    <a:pt x="0" y="3737"/>
                    <a:pt x="0" y="8340"/>
                  </a:cubicBezTo>
                  <a:cubicBezTo>
                    <a:pt x="0" y="12943"/>
                    <a:pt x="3736" y="16679"/>
                    <a:pt x="8339" y="16679"/>
                  </a:cubicBezTo>
                  <a:cubicBezTo>
                    <a:pt x="12943" y="16679"/>
                    <a:pt x="16679" y="12943"/>
                    <a:pt x="16679" y="8340"/>
                  </a:cubicBezTo>
                  <a:cubicBezTo>
                    <a:pt x="16679" y="3737"/>
                    <a:pt x="12943" y="1"/>
                    <a:pt x="8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6;p41">
              <a:extLst>
                <a:ext uri="{FF2B5EF4-FFF2-40B4-BE49-F238E27FC236}">
                  <a16:creationId xmlns:a16="http://schemas.microsoft.com/office/drawing/2014/main" id="{F76CA94C-1F3A-1533-F9A0-FFE88EED87B9}"/>
                </a:ext>
              </a:extLst>
            </p:cNvPr>
            <p:cNvSpPr/>
            <p:nvPr/>
          </p:nvSpPr>
          <p:spPr>
            <a:xfrm>
              <a:off x="5460725" y="867725"/>
              <a:ext cx="115950" cy="252700"/>
            </a:xfrm>
            <a:custGeom>
              <a:avLst/>
              <a:gdLst/>
              <a:ahLst/>
              <a:cxnLst/>
              <a:rect l="l" t="t" r="r" b="b"/>
              <a:pathLst>
                <a:path w="4638" h="10108" extrusionOk="0">
                  <a:moveTo>
                    <a:pt x="3237" y="1"/>
                  </a:moveTo>
                  <a:cubicBezTo>
                    <a:pt x="1736" y="1"/>
                    <a:pt x="1035" y="668"/>
                    <a:pt x="1035" y="1969"/>
                  </a:cubicBezTo>
                  <a:lnTo>
                    <a:pt x="1035" y="3303"/>
                  </a:lnTo>
                  <a:lnTo>
                    <a:pt x="1" y="3303"/>
                  </a:lnTo>
                  <a:lnTo>
                    <a:pt x="1" y="5038"/>
                  </a:lnTo>
                  <a:lnTo>
                    <a:pt x="1035" y="5038"/>
                  </a:lnTo>
                  <a:lnTo>
                    <a:pt x="1035" y="10108"/>
                  </a:lnTo>
                  <a:lnTo>
                    <a:pt x="3070" y="10108"/>
                  </a:lnTo>
                  <a:lnTo>
                    <a:pt x="3070" y="5004"/>
                  </a:lnTo>
                  <a:lnTo>
                    <a:pt x="4504" y="5004"/>
                  </a:lnTo>
                  <a:lnTo>
                    <a:pt x="4638" y="3303"/>
                  </a:lnTo>
                  <a:lnTo>
                    <a:pt x="3070" y="3303"/>
                  </a:lnTo>
                  <a:lnTo>
                    <a:pt x="3070" y="2336"/>
                  </a:lnTo>
                  <a:cubicBezTo>
                    <a:pt x="3070" y="1935"/>
                    <a:pt x="3170" y="1769"/>
                    <a:pt x="3537" y="1769"/>
                  </a:cubicBezTo>
                  <a:lnTo>
                    <a:pt x="4638" y="1769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7;p41">
              <a:extLst>
                <a:ext uri="{FF2B5EF4-FFF2-40B4-BE49-F238E27FC236}">
                  <a16:creationId xmlns:a16="http://schemas.microsoft.com/office/drawing/2014/main" id="{5D25A098-CB82-65A3-9DF1-14F8F27BFF75}"/>
                </a:ext>
              </a:extLst>
            </p:cNvPr>
            <p:cNvSpPr/>
            <p:nvPr/>
          </p:nvSpPr>
          <p:spPr>
            <a:xfrm>
              <a:off x="2064150" y="4186775"/>
              <a:ext cx="416975" cy="416975"/>
            </a:xfrm>
            <a:custGeom>
              <a:avLst/>
              <a:gdLst/>
              <a:ahLst/>
              <a:cxnLst/>
              <a:rect l="l" t="t" r="r" b="b"/>
              <a:pathLst>
                <a:path w="16679" h="16679" extrusionOk="0">
                  <a:moveTo>
                    <a:pt x="8340" y="0"/>
                  </a:moveTo>
                  <a:cubicBezTo>
                    <a:pt x="3736" y="0"/>
                    <a:pt x="0" y="3736"/>
                    <a:pt x="0" y="8340"/>
                  </a:cubicBezTo>
                  <a:cubicBezTo>
                    <a:pt x="0" y="12943"/>
                    <a:pt x="3736" y="16679"/>
                    <a:pt x="8340" y="16679"/>
                  </a:cubicBezTo>
                  <a:cubicBezTo>
                    <a:pt x="12943" y="16679"/>
                    <a:pt x="16679" y="12943"/>
                    <a:pt x="16679" y="8340"/>
                  </a:cubicBezTo>
                  <a:cubicBezTo>
                    <a:pt x="16679" y="3736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8;p41">
              <a:extLst>
                <a:ext uri="{FF2B5EF4-FFF2-40B4-BE49-F238E27FC236}">
                  <a16:creationId xmlns:a16="http://schemas.microsoft.com/office/drawing/2014/main" id="{ACFB763C-2CF5-D687-E20D-803F14226701}"/>
                </a:ext>
              </a:extLst>
            </p:cNvPr>
            <p:cNvSpPr/>
            <p:nvPr/>
          </p:nvSpPr>
          <p:spPr>
            <a:xfrm>
              <a:off x="2161725" y="4303800"/>
              <a:ext cx="221850" cy="181425"/>
            </a:xfrm>
            <a:custGeom>
              <a:avLst/>
              <a:gdLst/>
              <a:ahLst/>
              <a:cxnLst/>
              <a:rect l="l" t="t" r="r" b="b"/>
              <a:pathLst>
                <a:path w="8874" h="7257" extrusionOk="0">
                  <a:moveTo>
                    <a:pt x="6160" y="0"/>
                  </a:moveTo>
                  <a:cubicBezTo>
                    <a:pt x="5086" y="0"/>
                    <a:pt x="4066" y="974"/>
                    <a:pt x="4370" y="2258"/>
                  </a:cubicBezTo>
                  <a:cubicBezTo>
                    <a:pt x="2902" y="2191"/>
                    <a:pt x="1535" y="1490"/>
                    <a:pt x="601" y="356"/>
                  </a:cubicBezTo>
                  <a:lnTo>
                    <a:pt x="601" y="356"/>
                  </a:lnTo>
                  <a:cubicBezTo>
                    <a:pt x="134" y="1190"/>
                    <a:pt x="367" y="2258"/>
                    <a:pt x="1168" y="2791"/>
                  </a:cubicBezTo>
                  <a:cubicBezTo>
                    <a:pt x="867" y="2791"/>
                    <a:pt x="601" y="2691"/>
                    <a:pt x="334" y="2558"/>
                  </a:cubicBezTo>
                  <a:lnTo>
                    <a:pt x="334" y="2558"/>
                  </a:lnTo>
                  <a:cubicBezTo>
                    <a:pt x="334" y="3425"/>
                    <a:pt x="934" y="4192"/>
                    <a:pt x="1801" y="4359"/>
                  </a:cubicBezTo>
                  <a:cubicBezTo>
                    <a:pt x="1654" y="4414"/>
                    <a:pt x="1497" y="4439"/>
                    <a:pt x="1341" y="4439"/>
                  </a:cubicBezTo>
                  <a:cubicBezTo>
                    <a:pt x="1214" y="4439"/>
                    <a:pt x="1087" y="4423"/>
                    <a:pt x="967" y="4393"/>
                  </a:cubicBezTo>
                  <a:lnTo>
                    <a:pt x="967" y="4393"/>
                  </a:lnTo>
                  <a:cubicBezTo>
                    <a:pt x="1201" y="5126"/>
                    <a:pt x="1901" y="5627"/>
                    <a:pt x="2669" y="5660"/>
                  </a:cubicBezTo>
                  <a:cubicBezTo>
                    <a:pt x="2007" y="6178"/>
                    <a:pt x="1196" y="6448"/>
                    <a:pt x="386" y="6448"/>
                  </a:cubicBezTo>
                  <a:cubicBezTo>
                    <a:pt x="257" y="6448"/>
                    <a:pt x="128" y="6441"/>
                    <a:pt x="0" y="6427"/>
                  </a:cubicBezTo>
                  <a:lnTo>
                    <a:pt x="0" y="6427"/>
                  </a:lnTo>
                  <a:cubicBezTo>
                    <a:pt x="889" y="6998"/>
                    <a:pt x="1848" y="7256"/>
                    <a:pt x="2783" y="7256"/>
                  </a:cubicBezTo>
                  <a:cubicBezTo>
                    <a:pt x="5562" y="7256"/>
                    <a:pt x="8122" y="4970"/>
                    <a:pt x="7972" y="1824"/>
                  </a:cubicBezTo>
                  <a:cubicBezTo>
                    <a:pt x="8339" y="1557"/>
                    <a:pt x="8640" y="1224"/>
                    <a:pt x="8873" y="890"/>
                  </a:cubicBezTo>
                  <a:lnTo>
                    <a:pt x="8873" y="890"/>
                  </a:lnTo>
                  <a:cubicBezTo>
                    <a:pt x="8540" y="1023"/>
                    <a:pt x="8206" y="1124"/>
                    <a:pt x="7839" y="1157"/>
                  </a:cubicBezTo>
                  <a:cubicBezTo>
                    <a:pt x="8206" y="923"/>
                    <a:pt x="8506" y="556"/>
                    <a:pt x="8640" y="156"/>
                  </a:cubicBezTo>
                  <a:lnTo>
                    <a:pt x="8640" y="156"/>
                  </a:lnTo>
                  <a:cubicBezTo>
                    <a:pt x="8273" y="356"/>
                    <a:pt x="7872" y="523"/>
                    <a:pt x="7472" y="590"/>
                  </a:cubicBezTo>
                  <a:cubicBezTo>
                    <a:pt x="7092" y="179"/>
                    <a:pt x="6621" y="0"/>
                    <a:pt x="616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9;p41">
              <a:extLst>
                <a:ext uri="{FF2B5EF4-FFF2-40B4-BE49-F238E27FC236}">
                  <a16:creationId xmlns:a16="http://schemas.microsoft.com/office/drawing/2014/main" id="{539CA05F-E66E-4907-1D67-6FB6118FB43C}"/>
                </a:ext>
              </a:extLst>
            </p:cNvPr>
            <p:cNvSpPr/>
            <p:nvPr/>
          </p:nvSpPr>
          <p:spPr>
            <a:xfrm>
              <a:off x="2199250" y="1716175"/>
              <a:ext cx="575150" cy="169350"/>
            </a:xfrm>
            <a:custGeom>
              <a:avLst/>
              <a:gdLst/>
              <a:ahLst/>
              <a:cxnLst/>
              <a:rect l="l" t="t" r="r" b="b"/>
              <a:pathLst>
                <a:path w="23006" h="6774" extrusionOk="0">
                  <a:moveTo>
                    <a:pt x="11650" y="0"/>
                  </a:moveTo>
                  <a:cubicBezTo>
                    <a:pt x="11090" y="0"/>
                    <a:pt x="10520" y="29"/>
                    <a:pt x="9941" y="87"/>
                  </a:cubicBezTo>
                  <a:cubicBezTo>
                    <a:pt x="6638" y="421"/>
                    <a:pt x="3503" y="1822"/>
                    <a:pt x="1034" y="4057"/>
                  </a:cubicBezTo>
                  <a:cubicBezTo>
                    <a:pt x="801" y="4223"/>
                    <a:pt x="601" y="4457"/>
                    <a:pt x="467" y="4690"/>
                  </a:cubicBezTo>
                  <a:cubicBezTo>
                    <a:pt x="0" y="5458"/>
                    <a:pt x="367" y="6425"/>
                    <a:pt x="1201" y="6658"/>
                  </a:cubicBezTo>
                  <a:cubicBezTo>
                    <a:pt x="1354" y="6706"/>
                    <a:pt x="1507" y="6729"/>
                    <a:pt x="1657" y="6729"/>
                  </a:cubicBezTo>
                  <a:cubicBezTo>
                    <a:pt x="2030" y="6729"/>
                    <a:pt x="2383" y="6587"/>
                    <a:pt x="2669" y="6325"/>
                  </a:cubicBezTo>
                  <a:cubicBezTo>
                    <a:pt x="3403" y="5691"/>
                    <a:pt x="4203" y="5124"/>
                    <a:pt x="5037" y="4590"/>
                  </a:cubicBezTo>
                  <a:cubicBezTo>
                    <a:pt x="6956" y="3419"/>
                    <a:pt x="9160" y="2788"/>
                    <a:pt x="11433" y="2788"/>
                  </a:cubicBezTo>
                  <a:cubicBezTo>
                    <a:pt x="11492" y="2788"/>
                    <a:pt x="11550" y="2788"/>
                    <a:pt x="11608" y="2789"/>
                  </a:cubicBezTo>
                  <a:lnTo>
                    <a:pt x="11942" y="2822"/>
                  </a:lnTo>
                  <a:cubicBezTo>
                    <a:pt x="14877" y="2889"/>
                    <a:pt x="17713" y="3956"/>
                    <a:pt x="19948" y="5858"/>
                  </a:cubicBezTo>
                  <a:cubicBezTo>
                    <a:pt x="20215" y="6091"/>
                    <a:pt x="20448" y="6325"/>
                    <a:pt x="20715" y="6492"/>
                  </a:cubicBezTo>
                  <a:cubicBezTo>
                    <a:pt x="20972" y="6687"/>
                    <a:pt x="21258" y="6774"/>
                    <a:pt x="21536" y="6774"/>
                  </a:cubicBezTo>
                  <a:cubicBezTo>
                    <a:pt x="22301" y="6774"/>
                    <a:pt x="23006" y="6114"/>
                    <a:pt x="22883" y="5257"/>
                  </a:cubicBezTo>
                  <a:cubicBezTo>
                    <a:pt x="22816" y="4790"/>
                    <a:pt x="22583" y="4357"/>
                    <a:pt x="22183" y="4090"/>
                  </a:cubicBezTo>
                  <a:cubicBezTo>
                    <a:pt x="19115" y="1431"/>
                    <a:pt x="15611" y="0"/>
                    <a:pt x="116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30;p41">
              <a:extLst>
                <a:ext uri="{FF2B5EF4-FFF2-40B4-BE49-F238E27FC236}">
                  <a16:creationId xmlns:a16="http://schemas.microsoft.com/office/drawing/2014/main" id="{9908A811-D1B4-A9BB-3DD7-097DF1DCDF71}"/>
                </a:ext>
              </a:extLst>
            </p:cNvPr>
            <p:cNvSpPr/>
            <p:nvPr/>
          </p:nvSpPr>
          <p:spPr>
            <a:xfrm>
              <a:off x="2279300" y="1832225"/>
              <a:ext cx="418650" cy="139650"/>
            </a:xfrm>
            <a:custGeom>
              <a:avLst/>
              <a:gdLst/>
              <a:ahLst/>
              <a:cxnLst/>
              <a:rect l="l" t="t" r="r" b="b"/>
              <a:pathLst>
                <a:path w="16746" h="5586" extrusionOk="0">
                  <a:moveTo>
                    <a:pt x="8383" y="1"/>
                  </a:moveTo>
                  <a:cubicBezTo>
                    <a:pt x="7070" y="1"/>
                    <a:pt x="5757" y="238"/>
                    <a:pt x="4504" y="715"/>
                  </a:cubicBezTo>
                  <a:cubicBezTo>
                    <a:pt x="3003" y="1249"/>
                    <a:pt x="1635" y="2116"/>
                    <a:pt x="534" y="3284"/>
                  </a:cubicBezTo>
                  <a:cubicBezTo>
                    <a:pt x="34" y="3784"/>
                    <a:pt x="0" y="4585"/>
                    <a:pt x="467" y="5119"/>
                  </a:cubicBezTo>
                  <a:cubicBezTo>
                    <a:pt x="734" y="5424"/>
                    <a:pt x="1121" y="5576"/>
                    <a:pt x="1509" y="5576"/>
                  </a:cubicBezTo>
                  <a:cubicBezTo>
                    <a:pt x="1800" y="5576"/>
                    <a:pt x="2092" y="5490"/>
                    <a:pt x="2335" y="5319"/>
                  </a:cubicBezTo>
                  <a:cubicBezTo>
                    <a:pt x="2569" y="5152"/>
                    <a:pt x="2802" y="4919"/>
                    <a:pt x="3036" y="4718"/>
                  </a:cubicBezTo>
                  <a:cubicBezTo>
                    <a:pt x="4589" y="3419"/>
                    <a:pt x="6489" y="2774"/>
                    <a:pt x="8388" y="2774"/>
                  </a:cubicBezTo>
                  <a:cubicBezTo>
                    <a:pt x="10486" y="2774"/>
                    <a:pt x="12582" y="3560"/>
                    <a:pt x="14211" y="5119"/>
                  </a:cubicBezTo>
                  <a:cubicBezTo>
                    <a:pt x="14477" y="5419"/>
                    <a:pt x="14844" y="5586"/>
                    <a:pt x="15278" y="5586"/>
                  </a:cubicBezTo>
                  <a:cubicBezTo>
                    <a:pt x="15812" y="5586"/>
                    <a:pt x="16312" y="5252"/>
                    <a:pt x="16512" y="4752"/>
                  </a:cubicBezTo>
                  <a:cubicBezTo>
                    <a:pt x="16746" y="4251"/>
                    <a:pt x="16612" y="3618"/>
                    <a:pt x="16212" y="3217"/>
                  </a:cubicBezTo>
                  <a:cubicBezTo>
                    <a:pt x="15311" y="2317"/>
                    <a:pt x="14277" y="1583"/>
                    <a:pt x="13143" y="1082"/>
                  </a:cubicBezTo>
                  <a:cubicBezTo>
                    <a:pt x="11631" y="363"/>
                    <a:pt x="10007" y="1"/>
                    <a:pt x="83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31;p41">
              <a:extLst>
                <a:ext uri="{FF2B5EF4-FFF2-40B4-BE49-F238E27FC236}">
                  <a16:creationId xmlns:a16="http://schemas.microsoft.com/office/drawing/2014/main" id="{483A193E-AB89-6561-610E-90E9116F2E8E}"/>
                </a:ext>
              </a:extLst>
            </p:cNvPr>
            <p:cNvSpPr/>
            <p:nvPr/>
          </p:nvSpPr>
          <p:spPr>
            <a:xfrm>
              <a:off x="2351850" y="1947675"/>
              <a:ext cx="269375" cy="110400"/>
            </a:xfrm>
            <a:custGeom>
              <a:avLst/>
              <a:gdLst/>
              <a:ahLst/>
              <a:cxnLst/>
              <a:rect l="l" t="t" r="r" b="b"/>
              <a:pathLst>
                <a:path w="10775" h="4416" extrusionOk="0">
                  <a:moveTo>
                    <a:pt x="5438" y="0"/>
                  </a:moveTo>
                  <a:cubicBezTo>
                    <a:pt x="4604" y="0"/>
                    <a:pt x="3770" y="200"/>
                    <a:pt x="2969" y="534"/>
                  </a:cubicBezTo>
                  <a:cubicBezTo>
                    <a:pt x="2069" y="868"/>
                    <a:pt x="1268" y="1468"/>
                    <a:pt x="634" y="2235"/>
                  </a:cubicBezTo>
                  <a:cubicBezTo>
                    <a:pt x="1" y="3036"/>
                    <a:pt x="468" y="4237"/>
                    <a:pt x="1468" y="4403"/>
                  </a:cubicBezTo>
                  <a:cubicBezTo>
                    <a:pt x="1529" y="4411"/>
                    <a:pt x="1590" y="4415"/>
                    <a:pt x="1651" y="4415"/>
                  </a:cubicBezTo>
                  <a:cubicBezTo>
                    <a:pt x="2121" y="4415"/>
                    <a:pt x="2577" y="4191"/>
                    <a:pt x="2903" y="3836"/>
                  </a:cubicBezTo>
                  <a:cubicBezTo>
                    <a:pt x="3678" y="3149"/>
                    <a:pt x="4528" y="2771"/>
                    <a:pt x="5431" y="2771"/>
                  </a:cubicBezTo>
                  <a:cubicBezTo>
                    <a:pt x="5888" y="2771"/>
                    <a:pt x="6358" y="2868"/>
                    <a:pt x="6839" y="3069"/>
                  </a:cubicBezTo>
                  <a:cubicBezTo>
                    <a:pt x="7406" y="3336"/>
                    <a:pt x="7906" y="3703"/>
                    <a:pt x="8373" y="4103"/>
                  </a:cubicBezTo>
                  <a:cubicBezTo>
                    <a:pt x="8628" y="4313"/>
                    <a:pt x="8945" y="4416"/>
                    <a:pt x="9261" y="4416"/>
                  </a:cubicBezTo>
                  <a:cubicBezTo>
                    <a:pt x="9647" y="4416"/>
                    <a:pt x="10033" y="4263"/>
                    <a:pt x="10308" y="3970"/>
                  </a:cubicBezTo>
                  <a:cubicBezTo>
                    <a:pt x="10775" y="3436"/>
                    <a:pt x="10742" y="2602"/>
                    <a:pt x="10241" y="2102"/>
                  </a:cubicBezTo>
                  <a:cubicBezTo>
                    <a:pt x="9007" y="734"/>
                    <a:pt x="7272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2;p41">
              <a:extLst>
                <a:ext uri="{FF2B5EF4-FFF2-40B4-BE49-F238E27FC236}">
                  <a16:creationId xmlns:a16="http://schemas.microsoft.com/office/drawing/2014/main" id="{79107E5C-E122-0BC6-D669-8E8B415AAF64}"/>
                </a:ext>
              </a:extLst>
            </p:cNvPr>
            <p:cNvSpPr/>
            <p:nvPr/>
          </p:nvSpPr>
          <p:spPr>
            <a:xfrm>
              <a:off x="2446925" y="2067375"/>
              <a:ext cx="89200" cy="83800"/>
            </a:xfrm>
            <a:custGeom>
              <a:avLst/>
              <a:gdLst/>
              <a:ahLst/>
              <a:cxnLst/>
              <a:rect l="l" t="t" r="r" b="b"/>
              <a:pathLst>
                <a:path w="3568" h="3352" extrusionOk="0">
                  <a:moveTo>
                    <a:pt x="1894" y="1"/>
                  </a:moveTo>
                  <a:cubicBezTo>
                    <a:pt x="1820" y="1"/>
                    <a:pt x="1744" y="6"/>
                    <a:pt x="1668" y="16"/>
                  </a:cubicBezTo>
                  <a:cubicBezTo>
                    <a:pt x="767" y="16"/>
                    <a:pt x="34" y="783"/>
                    <a:pt x="34" y="1684"/>
                  </a:cubicBezTo>
                  <a:cubicBezTo>
                    <a:pt x="0" y="2618"/>
                    <a:pt x="767" y="3351"/>
                    <a:pt x="1701" y="3351"/>
                  </a:cubicBezTo>
                  <a:lnTo>
                    <a:pt x="1701" y="3318"/>
                  </a:lnTo>
                  <a:cubicBezTo>
                    <a:pt x="1760" y="3324"/>
                    <a:pt x="1819" y="3327"/>
                    <a:pt x="1877" y="3327"/>
                  </a:cubicBezTo>
                  <a:cubicBezTo>
                    <a:pt x="2801" y="3327"/>
                    <a:pt x="3567" y="2592"/>
                    <a:pt x="3536" y="1650"/>
                  </a:cubicBezTo>
                  <a:cubicBezTo>
                    <a:pt x="3536" y="726"/>
                    <a:pt x="2796" y="1"/>
                    <a:pt x="1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3;p41">
              <a:extLst>
                <a:ext uri="{FF2B5EF4-FFF2-40B4-BE49-F238E27FC236}">
                  <a16:creationId xmlns:a16="http://schemas.microsoft.com/office/drawing/2014/main" id="{A3346984-8234-B01F-DC0C-7F7DBFC596CB}"/>
                </a:ext>
              </a:extLst>
            </p:cNvPr>
            <p:cNvSpPr/>
            <p:nvPr/>
          </p:nvSpPr>
          <p:spPr>
            <a:xfrm>
              <a:off x="2089175" y="2453025"/>
              <a:ext cx="305225" cy="371125"/>
            </a:xfrm>
            <a:custGeom>
              <a:avLst/>
              <a:gdLst/>
              <a:ahLst/>
              <a:cxnLst/>
              <a:rect l="l" t="t" r="r" b="b"/>
              <a:pathLst>
                <a:path w="12209" h="14845" extrusionOk="0">
                  <a:moveTo>
                    <a:pt x="6090" y="3915"/>
                  </a:moveTo>
                  <a:cubicBezTo>
                    <a:pt x="7205" y="3915"/>
                    <a:pt x="8273" y="4797"/>
                    <a:pt x="8273" y="6105"/>
                  </a:cubicBezTo>
                  <a:cubicBezTo>
                    <a:pt x="8273" y="7306"/>
                    <a:pt x="7305" y="8273"/>
                    <a:pt x="6104" y="8273"/>
                  </a:cubicBezTo>
                  <a:cubicBezTo>
                    <a:pt x="4170" y="8273"/>
                    <a:pt x="3202" y="5938"/>
                    <a:pt x="4570" y="4571"/>
                  </a:cubicBezTo>
                  <a:cubicBezTo>
                    <a:pt x="5013" y="4117"/>
                    <a:pt x="5557" y="3915"/>
                    <a:pt x="6090" y="3915"/>
                  </a:cubicBezTo>
                  <a:close/>
                  <a:moveTo>
                    <a:pt x="6104" y="1"/>
                  </a:moveTo>
                  <a:cubicBezTo>
                    <a:pt x="2735" y="1"/>
                    <a:pt x="0" y="2736"/>
                    <a:pt x="0" y="6105"/>
                  </a:cubicBezTo>
                  <a:cubicBezTo>
                    <a:pt x="0" y="9474"/>
                    <a:pt x="6104" y="14845"/>
                    <a:pt x="6104" y="14845"/>
                  </a:cubicBezTo>
                  <a:cubicBezTo>
                    <a:pt x="6104" y="14845"/>
                    <a:pt x="12209" y="9474"/>
                    <a:pt x="12209" y="6105"/>
                  </a:cubicBezTo>
                  <a:cubicBezTo>
                    <a:pt x="12209" y="2736"/>
                    <a:pt x="9473" y="1"/>
                    <a:pt x="6104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4;p41">
              <a:extLst>
                <a:ext uri="{FF2B5EF4-FFF2-40B4-BE49-F238E27FC236}">
                  <a16:creationId xmlns:a16="http://schemas.microsoft.com/office/drawing/2014/main" id="{3FEAD166-1BA9-4BF8-ACF5-C2F28AE42C14}"/>
                </a:ext>
              </a:extLst>
            </p:cNvPr>
            <p:cNvSpPr/>
            <p:nvPr/>
          </p:nvSpPr>
          <p:spPr>
            <a:xfrm>
              <a:off x="2524475" y="3822350"/>
              <a:ext cx="304400" cy="371125"/>
            </a:xfrm>
            <a:custGeom>
              <a:avLst/>
              <a:gdLst/>
              <a:ahLst/>
              <a:cxnLst/>
              <a:rect l="l" t="t" r="r" b="b"/>
              <a:pathLst>
                <a:path w="12176" h="14845" extrusionOk="0">
                  <a:moveTo>
                    <a:pt x="6063" y="3930"/>
                  </a:moveTo>
                  <a:cubicBezTo>
                    <a:pt x="7186" y="3930"/>
                    <a:pt x="8262" y="4796"/>
                    <a:pt x="8240" y="6105"/>
                  </a:cubicBezTo>
                  <a:cubicBezTo>
                    <a:pt x="8240" y="7306"/>
                    <a:pt x="7272" y="8273"/>
                    <a:pt x="6071" y="8273"/>
                  </a:cubicBezTo>
                  <a:cubicBezTo>
                    <a:pt x="4137" y="8273"/>
                    <a:pt x="3169" y="5938"/>
                    <a:pt x="4537" y="4570"/>
                  </a:cubicBezTo>
                  <a:cubicBezTo>
                    <a:pt x="4979" y="4128"/>
                    <a:pt x="5527" y="3930"/>
                    <a:pt x="6063" y="3930"/>
                  </a:cubicBezTo>
                  <a:close/>
                  <a:moveTo>
                    <a:pt x="6071" y="0"/>
                  </a:moveTo>
                  <a:cubicBezTo>
                    <a:pt x="2702" y="34"/>
                    <a:pt x="0" y="2736"/>
                    <a:pt x="0" y="6105"/>
                  </a:cubicBezTo>
                  <a:cubicBezTo>
                    <a:pt x="0" y="9474"/>
                    <a:pt x="6105" y="14844"/>
                    <a:pt x="6105" y="14844"/>
                  </a:cubicBezTo>
                  <a:cubicBezTo>
                    <a:pt x="6105" y="14844"/>
                    <a:pt x="12176" y="9474"/>
                    <a:pt x="12176" y="6105"/>
                  </a:cubicBezTo>
                  <a:cubicBezTo>
                    <a:pt x="12176" y="2736"/>
                    <a:pt x="9441" y="0"/>
                    <a:pt x="6071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5;p41">
              <a:extLst>
                <a:ext uri="{FF2B5EF4-FFF2-40B4-BE49-F238E27FC236}">
                  <a16:creationId xmlns:a16="http://schemas.microsoft.com/office/drawing/2014/main" id="{F224E98B-F697-CFCF-B09A-1BD75F759923}"/>
                </a:ext>
              </a:extLst>
            </p:cNvPr>
            <p:cNvSpPr/>
            <p:nvPr/>
          </p:nvSpPr>
          <p:spPr>
            <a:xfrm>
              <a:off x="1515425" y="2823300"/>
              <a:ext cx="1160025" cy="1365175"/>
            </a:xfrm>
            <a:custGeom>
              <a:avLst/>
              <a:gdLst/>
              <a:ahLst/>
              <a:cxnLst/>
              <a:rect l="l" t="t" r="r" b="b"/>
              <a:pathLst>
                <a:path w="46401" h="54607" fill="none" extrusionOk="0">
                  <a:moveTo>
                    <a:pt x="29054" y="0"/>
                  </a:moveTo>
                  <a:lnTo>
                    <a:pt x="29054" y="4537"/>
                  </a:lnTo>
                  <a:cubicBezTo>
                    <a:pt x="29054" y="6238"/>
                    <a:pt x="27687" y="7606"/>
                    <a:pt x="25986" y="7606"/>
                  </a:cubicBezTo>
                  <a:lnTo>
                    <a:pt x="3303" y="7606"/>
                  </a:lnTo>
                  <a:cubicBezTo>
                    <a:pt x="1468" y="7606"/>
                    <a:pt x="0" y="9107"/>
                    <a:pt x="0" y="10908"/>
                  </a:cubicBezTo>
                  <a:lnTo>
                    <a:pt x="0" y="19047"/>
                  </a:lnTo>
                  <a:cubicBezTo>
                    <a:pt x="0" y="20882"/>
                    <a:pt x="1468" y="22350"/>
                    <a:pt x="3303" y="22350"/>
                  </a:cubicBezTo>
                  <a:lnTo>
                    <a:pt x="17546" y="22350"/>
                  </a:lnTo>
                  <a:cubicBezTo>
                    <a:pt x="19314" y="22350"/>
                    <a:pt x="20782" y="23784"/>
                    <a:pt x="20782" y="25585"/>
                  </a:cubicBezTo>
                  <a:lnTo>
                    <a:pt x="20782" y="31423"/>
                  </a:lnTo>
                  <a:cubicBezTo>
                    <a:pt x="20782" y="33191"/>
                    <a:pt x="19314" y="34659"/>
                    <a:pt x="17546" y="34659"/>
                  </a:cubicBezTo>
                  <a:lnTo>
                    <a:pt x="13910" y="34659"/>
                  </a:lnTo>
                  <a:cubicBezTo>
                    <a:pt x="12443" y="34659"/>
                    <a:pt x="11275" y="35826"/>
                    <a:pt x="11275" y="37260"/>
                  </a:cubicBezTo>
                  <a:lnTo>
                    <a:pt x="11275" y="37260"/>
                  </a:lnTo>
                  <a:cubicBezTo>
                    <a:pt x="11275" y="38728"/>
                    <a:pt x="12443" y="39896"/>
                    <a:pt x="13910" y="39896"/>
                  </a:cubicBezTo>
                  <a:lnTo>
                    <a:pt x="34792" y="39896"/>
                  </a:lnTo>
                  <a:cubicBezTo>
                    <a:pt x="36059" y="39896"/>
                    <a:pt x="37093" y="40930"/>
                    <a:pt x="37093" y="42197"/>
                  </a:cubicBezTo>
                  <a:lnTo>
                    <a:pt x="37093" y="51938"/>
                  </a:lnTo>
                  <a:cubicBezTo>
                    <a:pt x="37093" y="53439"/>
                    <a:pt x="38294" y="54606"/>
                    <a:pt x="39795" y="54606"/>
                  </a:cubicBezTo>
                  <a:lnTo>
                    <a:pt x="46400" y="546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6;p41">
              <a:extLst>
                <a:ext uri="{FF2B5EF4-FFF2-40B4-BE49-F238E27FC236}">
                  <a16:creationId xmlns:a16="http://schemas.microsoft.com/office/drawing/2014/main" id="{0E5251C7-7973-7030-3F14-7937A35F062D}"/>
                </a:ext>
              </a:extLst>
            </p:cNvPr>
            <p:cNvSpPr/>
            <p:nvPr/>
          </p:nvSpPr>
          <p:spPr>
            <a:xfrm>
              <a:off x="4531750" y="4434450"/>
              <a:ext cx="309400" cy="309425"/>
            </a:xfrm>
            <a:custGeom>
              <a:avLst/>
              <a:gdLst/>
              <a:ahLst/>
              <a:cxnLst/>
              <a:rect l="l" t="t" r="r" b="b"/>
              <a:pathLst>
                <a:path w="12376" h="12377" extrusionOk="0">
                  <a:moveTo>
                    <a:pt x="6171" y="0"/>
                  </a:moveTo>
                  <a:cubicBezTo>
                    <a:pt x="2769" y="0"/>
                    <a:pt x="0" y="2769"/>
                    <a:pt x="0" y="6172"/>
                  </a:cubicBezTo>
                  <a:cubicBezTo>
                    <a:pt x="0" y="9607"/>
                    <a:pt x="2769" y="12376"/>
                    <a:pt x="6171" y="12376"/>
                  </a:cubicBezTo>
                  <a:cubicBezTo>
                    <a:pt x="9607" y="12376"/>
                    <a:pt x="12376" y="9607"/>
                    <a:pt x="12376" y="6172"/>
                  </a:cubicBezTo>
                  <a:cubicBezTo>
                    <a:pt x="12376" y="2769"/>
                    <a:pt x="9607" y="0"/>
                    <a:pt x="6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7;p41">
              <a:extLst>
                <a:ext uri="{FF2B5EF4-FFF2-40B4-BE49-F238E27FC236}">
                  <a16:creationId xmlns:a16="http://schemas.microsoft.com/office/drawing/2014/main" id="{E57AE56C-942D-CB00-C901-9F1BFA708D15}"/>
                </a:ext>
              </a:extLst>
            </p:cNvPr>
            <p:cNvSpPr/>
            <p:nvPr/>
          </p:nvSpPr>
          <p:spPr>
            <a:xfrm>
              <a:off x="4621800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1" y="0"/>
                  </a:moveTo>
                  <a:lnTo>
                    <a:pt x="1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8;p41">
              <a:extLst>
                <a:ext uri="{FF2B5EF4-FFF2-40B4-BE49-F238E27FC236}">
                  <a16:creationId xmlns:a16="http://schemas.microsoft.com/office/drawing/2014/main" id="{740FBCAE-73AE-A9DC-76EF-A0145D7E494F}"/>
                </a:ext>
              </a:extLst>
            </p:cNvPr>
            <p:cNvSpPr/>
            <p:nvPr/>
          </p:nvSpPr>
          <p:spPr>
            <a:xfrm>
              <a:off x="4701850" y="4517850"/>
              <a:ext cx="51750" cy="148450"/>
            </a:xfrm>
            <a:custGeom>
              <a:avLst/>
              <a:gdLst/>
              <a:ahLst/>
              <a:cxnLst/>
              <a:rect l="l" t="t" r="r" b="b"/>
              <a:pathLst>
                <a:path w="2070" h="5938" extrusionOk="0">
                  <a:moveTo>
                    <a:pt x="1" y="0"/>
                  </a:moveTo>
                  <a:lnTo>
                    <a:pt x="1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9;p41">
              <a:extLst>
                <a:ext uri="{FF2B5EF4-FFF2-40B4-BE49-F238E27FC236}">
                  <a16:creationId xmlns:a16="http://schemas.microsoft.com/office/drawing/2014/main" id="{CD2381D9-699D-4F22-4FB1-E9FEC98E0D98}"/>
                </a:ext>
              </a:extLst>
            </p:cNvPr>
            <p:cNvSpPr/>
            <p:nvPr/>
          </p:nvSpPr>
          <p:spPr>
            <a:xfrm>
              <a:off x="4918675" y="44344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2" y="0"/>
                  </a:moveTo>
                  <a:cubicBezTo>
                    <a:pt x="2769" y="0"/>
                    <a:pt x="1" y="2769"/>
                    <a:pt x="1" y="6172"/>
                  </a:cubicBezTo>
                  <a:cubicBezTo>
                    <a:pt x="1" y="9607"/>
                    <a:pt x="2769" y="12376"/>
                    <a:pt x="6172" y="12376"/>
                  </a:cubicBezTo>
                  <a:cubicBezTo>
                    <a:pt x="9574" y="12376"/>
                    <a:pt x="12376" y="9607"/>
                    <a:pt x="12376" y="6172"/>
                  </a:cubicBezTo>
                  <a:cubicBezTo>
                    <a:pt x="12376" y="2769"/>
                    <a:pt x="9574" y="0"/>
                    <a:pt x="6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40;p41">
              <a:extLst>
                <a:ext uri="{FF2B5EF4-FFF2-40B4-BE49-F238E27FC236}">
                  <a16:creationId xmlns:a16="http://schemas.microsoft.com/office/drawing/2014/main" id="{A2EA91E8-C33D-3CB8-DA03-D18BCE6FF6D6}"/>
                </a:ext>
              </a:extLst>
            </p:cNvPr>
            <p:cNvSpPr/>
            <p:nvPr/>
          </p:nvSpPr>
          <p:spPr>
            <a:xfrm>
              <a:off x="4985400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0" y="0"/>
                  </a:moveTo>
                  <a:lnTo>
                    <a:pt x="0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41;p41">
              <a:extLst>
                <a:ext uri="{FF2B5EF4-FFF2-40B4-BE49-F238E27FC236}">
                  <a16:creationId xmlns:a16="http://schemas.microsoft.com/office/drawing/2014/main" id="{3264F313-7559-C590-F3AB-6701C05F9166}"/>
                </a:ext>
              </a:extLst>
            </p:cNvPr>
            <p:cNvSpPr/>
            <p:nvPr/>
          </p:nvSpPr>
          <p:spPr>
            <a:xfrm>
              <a:off x="5069625" y="4523675"/>
              <a:ext cx="111775" cy="137625"/>
            </a:xfrm>
            <a:custGeom>
              <a:avLst/>
              <a:gdLst/>
              <a:ahLst/>
              <a:cxnLst/>
              <a:rect l="l" t="t" r="r" b="b"/>
              <a:pathLst>
                <a:path w="4471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4470" y="27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2;p41">
              <a:extLst>
                <a:ext uri="{FF2B5EF4-FFF2-40B4-BE49-F238E27FC236}">
                  <a16:creationId xmlns:a16="http://schemas.microsoft.com/office/drawing/2014/main" id="{3EEE40FF-A987-5991-0FBC-62BE158EB940}"/>
                </a:ext>
              </a:extLst>
            </p:cNvPr>
            <p:cNvSpPr/>
            <p:nvPr/>
          </p:nvSpPr>
          <p:spPr>
            <a:xfrm>
              <a:off x="4126450" y="44344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205" y="0"/>
                  </a:moveTo>
                  <a:cubicBezTo>
                    <a:pt x="2769" y="0"/>
                    <a:pt x="1" y="2769"/>
                    <a:pt x="1" y="6172"/>
                  </a:cubicBezTo>
                  <a:cubicBezTo>
                    <a:pt x="1" y="9607"/>
                    <a:pt x="2769" y="12376"/>
                    <a:pt x="6205" y="12376"/>
                  </a:cubicBezTo>
                  <a:cubicBezTo>
                    <a:pt x="9607" y="12376"/>
                    <a:pt x="12376" y="9607"/>
                    <a:pt x="12376" y="6172"/>
                  </a:cubicBezTo>
                  <a:cubicBezTo>
                    <a:pt x="12376" y="2769"/>
                    <a:pt x="9607" y="0"/>
                    <a:pt x="6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3;p41">
              <a:extLst>
                <a:ext uri="{FF2B5EF4-FFF2-40B4-BE49-F238E27FC236}">
                  <a16:creationId xmlns:a16="http://schemas.microsoft.com/office/drawing/2014/main" id="{FC312B42-97A7-2270-E678-D903AD9BD517}"/>
                </a:ext>
              </a:extLst>
            </p:cNvPr>
            <p:cNvSpPr/>
            <p:nvPr/>
          </p:nvSpPr>
          <p:spPr>
            <a:xfrm>
              <a:off x="4317425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0" y="0"/>
                  </a:moveTo>
                  <a:lnTo>
                    <a:pt x="0" y="5938"/>
                  </a:lnTo>
                  <a:lnTo>
                    <a:pt x="2068" y="5938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4;p41">
              <a:extLst>
                <a:ext uri="{FF2B5EF4-FFF2-40B4-BE49-F238E27FC236}">
                  <a16:creationId xmlns:a16="http://schemas.microsoft.com/office/drawing/2014/main" id="{E4A117EC-EE44-B10F-D51C-2DE5D30EFC97}"/>
                </a:ext>
              </a:extLst>
            </p:cNvPr>
            <p:cNvSpPr/>
            <p:nvPr/>
          </p:nvSpPr>
          <p:spPr>
            <a:xfrm>
              <a:off x="4173150" y="4523675"/>
              <a:ext cx="111775" cy="137625"/>
            </a:xfrm>
            <a:custGeom>
              <a:avLst/>
              <a:gdLst/>
              <a:ahLst/>
              <a:cxnLst/>
              <a:rect l="l" t="t" r="r" b="b"/>
              <a:pathLst>
                <a:path w="4471" h="5505" extrusionOk="0">
                  <a:moveTo>
                    <a:pt x="4470" y="1"/>
                  </a:moveTo>
                  <a:lnTo>
                    <a:pt x="1" y="2736"/>
                  </a:lnTo>
                  <a:lnTo>
                    <a:pt x="4470" y="5505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5;p41">
              <a:extLst>
                <a:ext uri="{FF2B5EF4-FFF2-40B4-BE49-F238E27FC236}">
                  <a16:creationId xmlns:a16="http://schemas.microsoft.com/office/drawing/2014/main" id="{374450E7-51C4-FB5C-124F-92C186D10EB3}"/>
                </a:ext>
              </a:extLst>
            </p:cNvPr>
            <p:cNvSpPr/>
            <p:nvPr/>
          </p:nvSpPr>
          <p:spPr>
            <a:xfrm>
              <a:off x="5240575" y="3829025"/>
              <a:ext cx="452025" cy="401975"/>
            </a:xfrm>
            <a:custGeom>
              <a:avLst/>
              <a:gdLst/>
              <a:ahLst/>
              <a:cxnLst/>
              <a:rect l="l" t="t" r="r" b="b"/>
              <a:pathLst>
                <a:path w="18081" h="16079" extrusionOk="0">
                  <a:moveTo>
                    <a:pt x="1402" y="0"/>
                  </a:moveTo>
                  <a:cubicBezTo>
                    <a:pt x="634" y="0"/>
                    <a:pt x="1" y="601"/>
                    <a:pt x="1" y="1368"/>
                  </a:cubicBezTo>
                  <a:lnTo>
                    <a:pt x="1" y="14711"/>
                  </a:lnTo>
                  <a:cubicBezTo>
                    <a:pt x="1" y="15478"/>
                    <a:pt x="634" y="16078"/>
                    <a:pt x="1402" y="16078"/>
                  </a:cubicBezTo>
                  <a:lnTo>
                    <a:pt x="16713" y="16078"/>
                  </a:lnTo>
                  <a:cubicBezTo>
                    <a:pt x="17480" y="16078"/>
                    <a:pt x="18080" y="15478"/>
                    <a:pt x="18080" y="14711"/>
                  </a:cubicBezTo>
                  <a:lnTo>
                    <a:pt x="18080" y="1368"/>
                  </a:lnTo>
                  <a:cubicBezTo>
                    <a:pt x="18080" y="601"/>
                    <a:pt x="17480" y="0"/>
                    <a:pt x="16713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6;p41">
              <a:extLst>
                <a:ext uri="{FF2B5EF4-FFF2-40B4-BE49-F238E27FC236}">
                  <a16:creationId xmlns:a16="http://schemas.microsoft.com/office/drawing/2014/main" id="{A5E633CC-DCEF-388C-D6D4-4C836FE5014F}"/>
                </a:ext>
              </a:extLst>
            </p:cNvPr>
            <p:cNvSpPr/>
            <p:nvPr/>
          </p:nvSpPr>
          <p:spPr>
            <a:xfrm>
              <a:off x="5359825" y="3951100"/>
              <a:ext cx="233525" cy="206200"/>
            </a:xfrm>
            <a:custGeom>
              <a:avLst/>
              <a:gdLst/>
              <a:ahLst/>
              <a:cxnLst/>
              <a:rect l="l" t="t" r="r" b="b"/>
              <a:pathLst>
                <a:path w="9341" h="8248" extrusionOk="0">
                  <a:moveTo>
                    <a:pt x="4665" y="0"/>
                  </a:moveTo>
                  <a:cubicBezTo>
                    <a:pt x="3819" y="0"/>
                    <a:pt x="2967" y="256"/>
                    <a:pt x="2236" y="788"/>
                  </a:cubicBezTo>
                  <a:cubicBezTo>
                    <a:pt x="401" y="2122"/>
                    <a:pt x="1" y="4691"/>
                    <a:pt x="1335" y="6559"/>
                  </a:cubicBezTo>
                  <a:cubicBezTo>
                    <a:pt x="2138" y="7663"/>
                    <a:pt x="3399" y="8247"/>
                    <a:pt x="4677" y="8247"/>
                  </a:cubicBezTo>
                  <a:cubicBezTo>
                    <a:pt x="5522" y="8247"/>
                    <a:pt x="6375" y="7991"/>
                    <a:pt x="7106" y="7459"/>
                  </a:cubicBezTo>
                  <a:cubicBezTo>
                    <a:pt x="8940" y="6125"/>
                    <a:pt x="9341" y="3523"/>
                    <a:pt x="8006" y="1689"/>
                  </a:cubicBezTo>
                  <a:cubicBezTo>
                    <a:pt x="7204" y="585"/>
                    <a:pt x="5942" y="0"/>
                    <a:pt x="46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7;p41">
              <a:extLst>
                <a:ext uri="{FF2B5EF4-FFF2-40B4-BE49-F238E27FC236}">
                  <a16:creationId xmlns:a16="http://schemas.microsoft.com/office/drawing/2014/main" id="{2DAD970D-C74B-4C11-2E78-4720495C25D9}"/>
                </a:ext>
              </a:extLst>
            </p:cNvPr>
            <p:cNvSpPr/>
            <p:nvPr/>
          </p:nvSpPr>
          <p:spPr>
            <a:xfrm>
              <a:off x="5546625" y="3853625"/>
              <a:ext cx="96775" cy="82150"/>
            </a:xfrm>
            <a:custGeom>
              <a:avLst/>
              <a:gdLst/>
              <a:ahLst/>
              <a:cxnLst/>
              <a:rect l="l" t="t" r="r" b="b"/>
              <a:pathLst>
                <a:path w="3871" h="3286" extrusionOk="0">
                  <a:moveTo>
                    <a:pt x="2190" y="0"/>
                  </a:moveTo>
                  <a:cubicBezTo>
                    <a:pt x="1783" y="0"/>
                    <a:pt x="1369" y="150"/>
                    <a:pt x="1035" y="484"/>
                  </a:cubicBezTo>
                  <a:cubicBezTo>
                    <a:pt x="1" y="1518"/>
                    <a:pt x="735" y="3286"/>
                    <a:pt x="2202" y="3286"/>
                  </a:cubicBezTo>
                  <a:cubicBezTo>
                    <a:pt x="3136" y="3286"/>
                    <a:pt x="3870" y="2552"/>
                    <a:pt x="3870" y="1651"/>
                  </a:cubicBezTo>
                  <a:cubicBezTo>
                    <a:pt x="3870" y="658"/>
                    <a:pt x="3045" y="0"/>
                    <a:pt x="2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8;p41">
              <a:extLst>
                <a:ext uri="{FF2B5EF4-FFF2-40B4-BE49-F238E27FC236}">
                  <a16:creationId xmlns:a16="http://schemas.microsoft.com/office/drawing/2014/main" id="{32DFE137-7E85-DD80-F9B5-BCD451540498}"/>
                </a:ext>
              </a:extLst>
            </p:cNvPr>
            <p:cNvSpPr/>
            <p:nvPr/>
          </p:nvSpPr>
          <p:spPr>
            <a:xfrm>
              <a:off x="4490050" y="3568000"/>
              <a:ext cx="452000" cy="402800"/>
            </a:xfrm>
            <a:custGeom>
              <a:avLst/>
              <a:gdLst/>
              <a:ahLst/>
              <a:cxnLst/>
              <a:rect l="l" t="t" r="r" b="b"/>
              <a:pathLst>
                <a:path w="18080" h="16112" extrusionOk="0">
                  <a:moveTo>
                    <a:pt x="1368" y="0"/>
                  </a:moveTo>
                  <a:cubicBezTo>
                    <a:pt x="601" y="0"/>
                    <a:pt x="0" y="634"/>
                    <a:pt x="0" y="1401"/>
                  </a:cubicBezTo>
                  <a:lnTo>
                    <a:pt x="0" y="14711"/>
                  </a:lnTo>
                  <a:cubicBezTo>
                    <a:pt x="0" y="15478"/>
                    <a:pt x="601" y="16112"/>
                    <a:pt x="1368" y="16112"/>
                  </a:cubicBezTo>
                  <a:lnTo>
                    <a:pt x="16679" y="16112"/>
                  </a:lnTo>
                  <a:cubicBezTo>
                    <a:pt x="17446" y="16112"/>
                    <a:pt x="18080" y="15478"/>
                    <a:pt x="18080" y="14711"/>
                  </a:cubicBezTo>
                  <a:lnTo>
                    <a:pt x="18080" y="1401"/>
                  </a:lnTo>
                  <a:cubicBezTo>
                    <a:pt x="18080" y="634"/>
                    <a:pt x="17446" y="0"/>
                    <a:pt x="16679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9;p41">
              <a:extLst>
                <a:ext uri="{FF2B5EF4-FFF2-40B4-BE49-F238E27FC236}">
                  <a16:creationId xmlns:a16="http://schemas.microsoft.com/office/drawing/2014/main" id="{AB71153E-5E23-CFC9-2681-95704F70616A}"/>
                </a:ext>
              </a:extLst>
            </p:cNvPr>
            <p:cNvSpPr/>
            <p:nvPr/>
          </p:nvSpPr>
          <p:spPr>
            <a:xfrm>
              <a:off x="4628475" y="3646375"/>
              <a:ext cx="219350" cy="252725"/>
            </a:xfrm>
            <a:custGeom>
              <a:avLst/>
              <a:gdLst/>
              <a:ahLst/>
              <a:cxnLst/>
              <a:rect l="l" t="t" r="r" b="b"/>
              <a:pathLst>
                <a:path w="8774" h="10109" extrusionOk="0">
                  <a:moveTo>
                    <a:pt x="1" y="1"/>
                  </a:moveTo>
                  <a:lnTo>
                    <a:pt x="1" y="10108"/>
                  </a:lnTo>
                  <a:lnTo>
                    <a:pt x="8773" y="50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50;p41">
              <a:extLst>
                <a:ext uri="{FF2B5EF4-FFF2-40B4-BE49-F238E27FC236}">
                  <a16:creationId xmlns:a16="http://schemas.microsoft.com/office/drawing/2014/main" id="{ABB1934A-955F-231A-669C-282C02EF1E15}"/>
                </a:ext>
              </a:extLst>
            </p:cNvPr>
            <p:cNvSpPr/>
            <p:nvPr/>
          </p:nvSpPr>
          <p:spPr>
            <a:xfrm>
              <a:off x="5024600" y="2971725"/>
              <a:ext cx="678000" cy="387825"/>
            </a:xfrm>
            <a:custGeom>
              <a:avLst/>
              <a:gdLst/>
              <a:ahLst/>
              <a:cxnLst/>
              <a:rect l="l" t="t" r="r" b="b"/>
              <a:pathLst>
                <a:path w="27120" h="15513" extrusionOk="0">
                  <a:moveTo>
                    <a:pt x="0" y="1"/>
                  </a:moveTo>
                  <a:lnTo>
                    <a:pt x="3569" y="15512"/>
                  </a:lnTo>
                  <a:lnTo>
                    <a:pt x="27120" y="15512"/>
                  </a:lnTo>
                  <a:lnTo>
                    <a:pt x="23550" y="1"/>
                  </a:ln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1;p41">
              <a:extLst>
                <a:ext uri="{FF2B5EF4-FFF2-40B4-BE49-F238E27FC236}">
                  <a16:creationId xmlns:a16="http://schemas.microsoft.com/office/drawing/2014/main" id="{1893F73A-7102-F1E4-30EF-D05553F73B17}"/>
                </a:ext>
              </a:extLst>
            </p:cNvPr>
            <p:cNvSpPr/>
            <p:nvPr/>
          </p:nvSpPr>
          <p:spPr>
            <a:xfrm>
              <a:off x="5140500" y="2883350"/>
              <a:ext cx="562925" cy="442000"/>
            </a:xfrm>
            <a:custGeom>
              <a:avLst/>
              <a:gdLst/>
              <a:ahLst/>
              <a:cxnLst/>
              <a:rect l="l" t="t" r="r" b="b"/>
              <a:pathLst>
                <a:path w="22517" h="17680" extrusionOk="0">
                  <a:moveTo>
                    <a:pt x="1" y="0"/>
                  </a:moveTo>
                  <a:lnTo>
                    <a:pt x="1" y="17679"/>
                  </a:lnTo>
                  <a:lnTo>
                    <a:pt x="22517" y="17679"/>
                  </a:lnTo>
                  <a:lnTo>
                    <a:pt x="2251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2;p41">
              <a:extLst>
                <a:ext uri="{FF2B5EF4-FFF2-40B4-BE49-F238E27FC236}">
                  <a16:creationId xmlns:a16="http://schemas.microsoft.com/office/drawing/2014/main" id="{75A81BC6-36D7-C06F-E640-07DD1B05BC67}"/>
                </a:ext>
              </a:extLst>
            </p:cNvPr>
            <p:cNvSpPr/>
            <p:nvPr/>
          </p:nvSpPr>
          <p:spPr>
            <a:xfrm>
              <a:off x="5114650" y="2910850"/>
              <a:ext cx="563775" cy="442025"/>
            </a:xfrm>
            <a:custGeom>
              <a:avLst/>
              <a:gdLst/>
              <a:ahLst/>
              <a:cxnLst/>
              <a:rect l="l" t="t" r="r" b="b"/>
              <a:pathLst>
                <a:path w="22551" h="17681" extrusionOk="0">
                  <a:moveTo>
                    <a:pt x="1" y="1"/>
                  </a:moveTo>
                  <a:lnTo>
                    <a:pt x="1" y="17680"/>
                  </a:lnTo>
                  <a:lnTo>
                    <a:pt x="22550" y="17680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3;p41">
              <a:extLst>
                <a:ext uri="{FF2B5EF4-FFF2-40B4-BE49-F238E27FC236}">
                  <a16:creationId xmlns:a16="http://schemas.microsoft.com/office/drawing/2014/main" id="{6E7116A4-CBBA-22B9-7DE7-E18D2AE7187F}"/>
                </a:ext>
              </a:extLst>
            </p:cNvPr>
            <p:cNvSpPr/>
            <p:nvPr/>
          </p:nvSpPr>
          <p:spPr>
            <a:xfrm>
              <a:off x="5113825" y="2926700"/>
              <a:ext cx="609625" cy="432850"/>
            </a:xfrm>
            <a:custGeom>
              <a:avLst/>
              <a:gdLst/>
              <a:ahLst/>
              <a:cxnLst/>
              <a:rect l="l" t="t" r="r" b="b"/>
              <a:pathLst>
                <a:path w="24385" h="17314" extrusionOk="0">
                  <a:moveTo>
                    <a:pt x="14711" y="1"/>
                  </a:moveTo>
                  <a:lnTo>
                    <a:pt x="13377" y="901"/>
                  </a:lnTo>
                  <a:lnTo>
                    <a:pt x="1568" y="901"/>
                  </a:lnTo>
                  <a:lnTo>
                    <a:pt x="0" y="17313"/>
                  </a:lnTo>
                  <a:lnTo>
                    <a:pt x="23551" y="17313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4;p41">
              <a:extLst>
                <a:ext uri="{FF2B5EF4-FFF2-40B4-BE49-F238E27FC236}">
                  <a16:creationId xmlns:a16="http://schemas.microsoft.com/office/drawing/2014/main" id="{198D7B2E-2337-5B23-D08D-D61665061627}"/>
                </a:ext>
              </a:extLst>
            </p:cNvPr>
            <p:cNvSpPr/>
            <p:nvPr/>
          </p:nvSpPr>
          <p:spPr>
            <a:xfrm>
              <a:off x="5340650" y="3006750"/>
              <a:ext cx="198500" cy="262725"/>
            </a:xfrm>
            <a:custGeom>
              <a:avLst/>
              <a:gdLst/>
              <a:ahLst/>
              <a:cxnLst/>
              <a:rect l="l" t="t" r="r" b="b"/>
              <a:pathLst>
                <a:path w="7940" h="10509" extrusionOk="0">
                  <a:moveTo>
                    <a:pt x="3970" y="1"/>
                  </a:moveTo>
                  <a:lnTo>
                    <a:pt x="1" y="6039"/>
                  </a:lnTo>
                  <a:lnTo>
                    <a:pt x="2202" y="6039"/>
                  </a:lnTo>
                  <a:lnTo>
                    <a:pt x="2202" y="10508"/>
                  </a:lnTo>
                  <a:lnTo>
                    <a:pt x="5738" y="10508"/>
                  </a:lnTo>
                  <a:lnTo>
                    <a:pt x="5738" y="6039"/>
                  </a:lnTo>
                  <a:lnTo>
                    <a:pt x="7940" y="603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5;p41">
              <a:extLst>
                <a:ext uri="{FF2B5EF4-FFF2-40B4-BE49-F238E27FC236}">
                  <a16:creationId xmlns:a16="http://schemas.microsoft.com/office/drawing/2014/main" id="{3D53435F-289E-4316-F5A4-563A3C972DF8}"/>
                </a:ext>
              </a:extLst>
            </p:cNvPr>
            <p:cNvSpPr/>
            <p:nvPr/>
          </p:nvSpPr>
          <p:spPr>
            <a:xfrm>
              <a:off x="2586175" y="3129350"/>
              <a:ext cx="452025" cy="474525"/>
            </a:xfrm>
            <a:custGeom>
              <a:avLst/>
              <a:gdLst/>
              <a:ahLst/>
              <a:cxnLst/>
              <a:rect l="l" t="t" r="r" b="b"/>
              <a:pathLst>
                <a:path w="18081" h="18981" extrusionOk="0">
                  <a:moveTo>
                    <a:pt x="1369" y="0"/>
                  </a:moveTo>
                  <a:cubicBezTo>
                    <a:pt x="601" y="0"/>
                    <a:pt x="1" y="601"/>
                    <a:pt x="1" y="1368"/>
                  </a:cubicBezTo>
                  <a:lnTo>
                    <a:pt x="1" y="14678"/>
                  </a:lnTo>
                  <a:cubicBezTo>
                    <a:pt x="1" y="15445"/>
                    <a:pt x="601" y="16079"/>
                    <a:pt x="1369" y="16079"/>
                  </a:cubicBezTo>
                  <a:lnTo>
                    <a:pt x="7339" y="16079"/>
                  </a:lnTo>
                  <a:lnTo>
                    <a:pt x="9041" y="18981"/>
                  </a:lnTo>
                  <a:lnTo>
                    <a:pt x="10742" y="16079"/>
                  </a:lnTo>
                  <a:lnTo>
                    <a:pt x="16713" y="16079"/>
                  </a:lnTo>
                  <a:cubicBezTo>
                    <a:pt x="17480" y="16079"/>
                    <a:pt x="18080" y="15445"/>
                    <a:pt x="18080" y="14678"/>
                  </a:cubicBezTo>
                  <a:lnTo>
                    <a:pt x="18080" y="1368"/>
                  </a:lnTo>
                  <a:cubicBezTo>
                    <a:pt x="18080" y="601"/>
                    <a:pt x="17480" y="0"/>
                    <a:pt x="1671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6;p41">
              <a:extLst>
                <a:ext uri="{FF2B5EF4-FFF2-40B4-BE49-F238E27FC236}">
                  <a16:creationId xmlns:a16="http://schemas.microsoft.com/office/drawing/2014/main" id="{D74C3F4A-FA91-2FF5-8C42-0C46A38736E1}"/>
                </a:ext>
              </a:extLst>
            </p:cNvPr>
            <p:cNvSpPr/>
            <p:nvPr/>
          </p:nvSpPr>
          <p:spPr>
            <a:xfrm>
              <a:off x="2644550" y="3206075"/>
              <a:ext cx="333300" cy="246875"/>
            </a:xfrm>
            <a:custGeom>
              <a:avLst/>
              <a:gdLst/>
              <a:ahLst/>
              <a:cxnLst/>
              <a:rect l="l" t="t" r="r" b="b"/>
              <a:pathLst>
                <a:path w="13332" h="9875" extrusionOk="0">
                  <a:moveTo>
                    <a:pt x="3970" y="0"/>
                  </a:moveTo>
                  <a:cubicBezTo>
                    <a:pt x="1335" y="34"/>
                    <a:pt x="1" y="3203"/>
                    <a:pt x="1869" y="5071"/>
                  </a:cubicBezTo>
                  <a:lnTo>
                    <a:pt x="6706" y="9874"/>
                  </a:lnTo>
                  <a:lnTo>
                    <a:pt x="10875" y="5704"/>
                  </a:lnTo>
                  <a:lnTo>
                    <a:pt x="11542" y="5071"/>
                  </a:lnTo>
                  <a:lnTo>
                    <a:pt x="11509" y="5037"/>
                  </a:lnTo>
                  <a:cubicBezTo>
                    <a:pt x="13332" y="2876"/>
                    <a:pt x="11456" y="146"/>
                    <a:pt x="9228" y="146"/>
                  </a:cubicBezTo>
                  <a:cubicBezTo>
                    <a:pt x="8602" y="146"/>
                    <a:pt x="7947" y="362"/>
                    <a:pt x="7339" y="868"/>
                  </a:cubicBezTo>
                  <a:lnTo>
                    <a:pt x="6706" y="1535"/>
                  </a:lnTo>
                  <a:lnTo>
                    <a:pt x="6039" y="868"/>
                  </a:lnTo>
                  <a:cubicBezTo>
                    <a:pt x="5505" y="334"/>
                    <a:pt x="4738" y="0"/>
                    <a:pt x="3970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7;p41">
              <a:extLst>
                <a:ext uri="{FF2B5EF4-FFF2-40B4-BE49-F238E27FC236}">
                  <a16:creationId xmlns:a16="http://schemas.microsoft.com/office/drawing/2014/main" id="{E7FAF6FB-48FF-1D93-5CE0-D1DB61F7D679}"/>
                </a:ext>
              </a:extLst>
            </p:cNvPr>
            <p:cNvSpPr/>
            <p:nvPr/>
          </p:nvSpPr>
          <p:spPr>
            <a:xfrm>
              <a:off x="2977300" y="851050"/>
              <a:ext cx="1652025" cy="1059950"/>
            </a:xfrm>
            <a:custGeom>
              <a:avLst/>
              <a:gdLst/>
              <a:ahLst/>
              <a:cxnLst/>
              <a:rect l="l" t="t" r="r" b="b"/>
              <a:pathLst>
                <a:path w="66081" h="42398" fill="none" extrusionOk="0">
                  <a:moveTo>
                    <a:pt x="2936" y="1"/>
                  </a:moveTo>
                  <a:lnTo>
                    <a:pt x="63179" y="1"/>
                  </a:lnTo>
                  <a:cubicBezTo>
                    <a:pt x="64780" y="1"/>
                    <a:pt x="66081" y="1301"/>
                    <a:pt x="66081" y="2936"/>
                  </a:cubicBezTo>
                  <a:lnTo>
                    <a:pt x="66081" y="40396"/>
                  </a:lnTo>
                  <a:cubicBezTo>
                    <a:pt x="66081" y="41497"/>
                    <a:pt x="65214" y="42398"/>
                    <a:pt x="64113" y="42398"/>
                  </a:cubicBezTo>
                  <a:lnTo>
                    <a:pt x="1968" y="42398"/>
                  </a:lnTo>
                  <a:cubicBezTo>
                    <a:pt x="868" y="42398"/>
                    <a:pt x="0" y="41497"/>
                    <a:pt x="0" y="40396"/>
                  </a:cubicBezTo>
                  <a:lnTo>
                    <a:pt x="0" y="2903"/>
                  </a:lnTo>
                  <a:cubicBezTo>
                    <a:pt x="0" y="1301"/>
                    <a:pt x="1301" y="1"/>
                    <a:pt x="2936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8;p41">
              <a:extLst>
                <a:ext uri="{FF2B5EF4-FFF2-40B4-BE49-F238E27FC236}">
                  <a16:creationId xmlns:a16="http://schemas.microsoft.com/office/drawing/2014/main" id="{3912E5DD-A6D3-AF80-76E1-0129E13AB6A3}"/>
                </a:ext>
              </a:extLst>
            </p:cNvPr>
            <p:cNvSpPr/>
            <p:nvPr/>
          </p:nvSpPr>
          <p:spPr>
            <a:xfrm>
              <a:off x="2977300" y="851875"/>
              <a:ext cx="1652025" cy="125125"/>
            </a:xfrm>
            <a:custGeom>
              <a:avLst/>
              <a:gdLst/>
              <a:ahLst/>
              <a:cxnLst/>
              <a:rect l="l" t="t" r="r" b="b"/>
              <a:pathLst>
                <a:path w="66081" h="5005" extrusionOk="0">
                  <a:moveTo>
                    <a:pt x="2936" y="1"/>
                  </a:moveTo>
                  <a:cubicBezTo>
                    <a:pt x="1301" y="1"/>
                    <a:pt x="0" y="1302"/>
                    <a:pt x="0" y="2903"/>
                  </a:cubicBezTo>
                  <a:lnTo>
                    <a:pt x="0" y="5004"/>
                  </a:lnTo>
                  <a:lnTo>
                    <a:pt x="66081" y="5004"/>
                  </a:lnTo>
                  <a:lnTo>
                    <a:pt x="66081" y="2903"/>
                  </a:lnTo>
                  <a:cubicBezTo>
                    <a:pt x="66081" y="1302"/>
                    <a:pt x="64780" y="1"/>
                    <a:pt x="63179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9;p41">
              <a:extLst>
                <a:ext uri="{FF2B5EF4-FFF2-40B4-BE49-F238E27FC236}">
                  <a16:creationId xmlns:a16="http://schemas.microsoft.com/office/drawing/2014/main" id="{2D76F786-9BA9-82DA-82CD-74DB88B240C9}"/>
                </a:ext>
              </a:extLst>
            </p:cNvPr>
            <p:cNvSpPr/>
            <p:nvPr/>
          </p:nvSpPr>
          <p:spPr>
            <a:xfrm>
              <a:off x="3024825" y="890575"/>
              <a:ext cx="71750" cy="61400"/>
            </a:xfrm>
            <a:custGeom>
              <a:avLst/>
              <a:gdLst/>
              <a:ahLst/>
              <a:cxnLst/>
              <a:rect l="l" t="t" r="r" b="b"/>
              <a:pathLst>
                <a:path w="2870" h="2456" extrusionOk="0">
                  <a:moveTo>
                    <a:pt x="1615" y="0"/>
                  </a:moveTo>
                  <a:cubicBezTo>
                    <a:pt x="1316" y="0"/>
                    <a:pt x="1013" y="109"/>
                    <a:pt x="768" y="354"/>
                  </a:cubicBezTo>
                  <a:cubicBezTo>
                    <a:pt x="1" y="1121"/>
                    <a:pt x="534" y="2456"/>
                    <a:pt x="1635" y="2456"/>
                  </a:cubicBezTo>
                  <a:cubicBezTo>
                    <a:pt x="2302" y="2456"/>
                    <a:pt x="2836" y="1922"/>
                    <a:pt x="2869" y="1222"/>
                  </a:cubicBezTo>
                  <a:cubicBezTo>
                    <a:pt x="2869" y="495"/>
                    <a:pt x="2251" y="0"/>
                    <a:pt x="161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60;p41">
              <a:extLst>
                <a:ext uri="{FF2B5EF4-FFF2-40B4-BE49-F238E27FC236}">
                  <a16:creationId xmlns:a16="http://schemas.microsoft.com/office/drawing/2014/main" id="{877EED38-3BA4-A6EF-A903-C61DD5A9BE89}"/>
                </a:ext>
              </a:extLst>
            </p:cNvPr>
            <p:cNvSpPr/>
            <p:nvPr/>
          </p:nvSpPr>
          <p:spPr>
            <a:xfrm>
              <a:off x="3119075" y="890825"/>
              <a:ext cx="71725" cy="61150"/>
            </a:xfrm>
            <a:custGeom>
              <a:avLst/>
              <a:gdLst/>
              <a:ahLst/>
              <a:cxnLst/>
              <a:rect l="l" t="t" r="r" b="b"/>
              <a:pathLst>
                <a:path w="2869" h="2446" extrusionOk="0">
                  <a:moveTo>
                    <a:pt x="1634" y="1"/>
                  </a:moveTo>
                  <a:cubicBezTo>
                    <a:pt x="1329" y="1"/>
                    <a:pt x="1018" y="116"/>
                    <a:pt x="767" y="378"/>
                  </a:cubicBezTo>
                  <a:cubicBezTo>
                    <a:pt x="0" y="1145"/>
                    <a:pt x="567" y="2446"/>
                    <a:pt x="1668" y="2446"/>
                  </a:cubicBezTo>
                  <a:cubicBezTo>
                    <a:pt x="2302" y="2446"/>
                    <a:pt x="2835" y="1879"/>
                    <a:pt x="2869" y="1212"/>
                  </a:cubicBezTo>
                  <a:cubicBezTo>
                    <a:pt x="2869" y="493"/>
                    <a:pt x="2264" y="1"/>
                    <a:pt x="163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1;p41">
              <a:extLst>
                <a:ext uri="{FF2B5EF4-FFF2-40B4-BE49-F238E27FC236}">
                  <a16:creationId xmlns:a16="http://schemas.microsoft.com/office/drawing/2014/main" id="{DBA1AAD5-DF60-CC09-977C-A06AF5BC55E0}"/>
                </a:ext>
              </a:extLst>
            </p:cNvPr>
            <p:cNvSpPr/>
            <p:nvPr/>
          </p:nvSpPr>
          <p:spPr>
            <a:xfrm>
              <a:off x="3223300" y="891075"/>
              <a:ext cx="60900" cy="60900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4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2;p41">
              <a:extLst>
                <a:ext uri="{FF2B5EF4-FFF2-40B4-BE49-F238E27FC236}">
                  <a16:creationId xmlns:a16="http://schemas.microsoft.com/office/drawing/2014/main" id="{C173D6BC-743F-0B1F-D548-727AF0EC941F}"/>
                </a:ext>
              </a:extLst>
            </p:cNvPr>
            <p:cNvSpPr/>
            <p:nvPr/>
          </p:nvSpPr>
          <p:spPr>
            <a:xfrm>
              <a:off x="4678500" y="1267275"/>
              <a:ext cx="697200" cy="454425"/>
            </a:xfrm>
            <a:custGeom>
              <a:avLst/>
              <a:gdLst/>
              <a:ahLst/>
              <a:cxnLst/>
              <a:rect l="l" t="t" r="r" b="b"/>
              <a:pathLst>
                <a:path w="27888" h="18177" extrusionOk="0">
                  <a:moveTo>
                    <a:pt x="13479" y="0"/>
                  </a:moveTo>
                  <a:cubicBezTo>
                    <a:pt x="9885" y="0"/>
                    <a:pt x="6673" y="2393"/>
                    <a:pt x="5638" y="5934"/>
                  </a:cubicBezTo>
                  <a:cubicBezTo>
                    <a:pt x="2403" y="6301"/>
                    <a:pt x="1" y="9137"/>
                    <a:pt x="201" y="12372"/>
                  </a:cubicBezTo>
                  <a:cubicBezTo>
                    <a:pt x="368" y="15641"/>
                    <a:pt x="3070" y="18176"/>
                    <a:pt x="6339" y="18176"/>
                  </a:cubicBezTo>
                  <a:lnTo>
                    <a:pt x="22384" y="18176"/>
                  </a:lnTo>
                  <a:cubicBezTo>
                    <a:pt x="25419" y="18176"/>
                    <a:pt x="27888" y="15708"/>
                    <a:pt x="27888" y="12673"/>
                  </a:cubicBezTo>
                  <a:cubicBezTo>
                    <a:pt x="27888" y="9637"/>
                    <a:pt x="25419" y="7169"/>
                    <a:pt x="22384" y="7169"/>
                  </a:cubicBezTo>
                  <a:cubicBezTo>
                    <a:pt x="22117" y="7169"/>
                    <a:pt x="21883" y="7169"/>
                    <a:pt x="21650" y="7202"/>
                  </a:cubicBezTo>
                  <a:cubicBezTo>
                    <a:pt x="21216" y="3333"/>
                    <a:pt x="18081" y="330"/>
                    <a:pt x="14178" y="30"/>
                  </a:cubicBezTo>
                  <a:cubicBezTo>
                    <a:pt x="13944" y="10"/>
                    <a:pt x="13711" y="0"/>
                    <a:pt x="1347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3;p41">
              <a:extLst>
                <a:ext uri="{FF2B5EF4-FFF2-40B4-BE49-F238E27FC236}">
                  <a16:creationId xmlns:a16="http://schemas.microsoft.com/office/drawing/2014/main" id="{A648DCF8-926B-831D-AA5A-E4B7AF55D5C5}"/>
                </a:ext>
              </a:extLst>
            </p:cNvPr>
            <p:cNvSpPr/>
            <p:nvPr/>
          </p:nvSpPr>
          <p:spPr>
            <a:xfrm>
              <a:off x="4864475" y="1735850"/>
              <a:ext cx="114275" cy="178475"/>
            </a:xfrm>
            <a:custGeom>
              <a:avLst/>
              <a:gdLst/>
              <a:ahLst/>
              <a:cxnLst/>
              <a:rect l="l" t="t" r="r" b="b"/>
              <a:pathLst>
                <a:path w="4571" h="7139" extrusionOk="0">
                  <a:moveTo>
                    <a:pt x="2269" y="1"/>
                  </a:moveTo>
                  <a:lnTo>
                    <a:pt x="1" y="3970"/>
                  </a:lnTo>
                  <a:lnTo>
                    <a:pt x="1168" y="3970"/>
                  </a:lnTo>
                  <a:lnTo>
                    <a:pt x="1168" y="7139"/>
                  </a:lnTo>
                  <a:lnTo>
                    <a:pt x="3403" y="7139"/>
                  </a:lnTo>
                  <a:lnTo>
                    <a:pt x="3403" y="3970"/>
                  </a:lnTo>
                  <a:lnTo>
                    <a:pt x="4571" y="3970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4;p41">
              <a:extLst>
                <a:ext uri="{FF2B5EF4-FFF2-40B4-BE49-F238E27FC236}">
                  <a16:creationId xmlns:a16="http://schemas.microsoft.com/office/drawing/2014/main" id="{F1B55493-AA64-16CA-492E-934276E3C308}"/>
                </a:ext>
              </a:extLst>
            </p:cNvPr>
            <p:cNvSpPr/>
            <p:nvPr/>
          </p:nvSpPr>
          <p:spPr>
            <a:xfrm>
              <a:off x="5045450" y="1735850"/>
              <a:ext cx="113425" cy="178475"/>
            </a:xfrm>
            <a:custGeom>
              <a:avLst/>
              <a:gdLst/>
              <a:ahLst/>
              <a:cxnLst/>
              <a:rect l="l" t="t" r="r" b="b"/>
              <a:pathLst>
                <a:path w="4537" h="7139" extrusionOk="0">
                  <a:moveTo>
                    <a:pt x="1134" y="1"/>
                  </a:moveTo>
                  <a:lnTo>
                    <a:pt x="1134" y="3169"/>
                  </a:lnTo>
                  <a:lnTo>
                    <a:pt x="0" y="3169"/>
                  </a:lnTo>
                  <a:lnTo>
                    <a:pt x="2268" y="7139"/>
                  </a:lnTo>
                  <a:lnTo>
                    <a:pt x="4537" y="3169"/>
                  </a:lnTo>
                  <a:lnTo>
                    <a:pt x="3403" y="31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5;p41">
              <a:extLst>
                <a:ext uri="{FF2B5EF4-FFF2-40B4-BE49-F238E27FC236}">
                  <a16:creationId xmlns:a16="http://schemas.microsoft.com/office/drawing/2014/main" id="{58244434-8FD1-768A-8016-7F51FC853EDB}"/>
                </a:ext>
              </a:extLst>
            </p:cNvPr>
            <p:cNvSpPr/>
            <p:nvPr/>
          </p:nvSpPr>
          <p:spPr>
            <a:xfrm>
              <a:off x="5010425" y="2006875"/>
              <a:ext cx="25" cy="467875"/>
            </a:xfrm>
            <a:custGeom>
              <a:avLst/>
              <a:gdLst/>
              <a:ahLst/>
              <a:cxnLst/>
              <a:rect l="l" t="t" r="r" b="b"/>
              <a:pathLst>
                <a:path w="1" h="18715" fill="none" extrusionOk="0">
                  <a:moveTo>
                    <a:pt x="0" y="1"/>
                  </a:moveTo>
                  <a:lnTo>
                    <a:pt x="0" y="18714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6;p41">
              <a:extLst>
                <a:ext uri="{FF2B5EF4-FFF2-40B4-BE49-F238E27FC236}">
                  <a16:creationId xmlns:a16="http://schemas.microsoft.com/office/drawing/2014/main" id="{46F532C4-C276-3403-E3A9-C4CDB1373FAB}"/>
                </a:ext>
              </a:extLst>
            </p:cNvPr>
            <p:cNvSpPr/>
            <p:nvPr/>
          </p:nvSpPr>
          <p:spPr>
            <a:xfrm>
              <a:off x="3367225" y="1215500"/>
              <a:ext cx="991075" cy="784150"/>
            </a:xfrm>
            <a:custGeom>
              <a:avLst/>
              <a:gdLst/>
              <a:ahLst/>
              <a:cxnLst/>
              <a:rect l="l" t="t" r="r" b="b"/>
              <a:pathLst>
                <a:path w="39643" h="31366" extrusionOk="0">
                  <a:moveTo>
                    <a:pt x="18003" y="1"/>
                  </a:moveTo>
                  <a:cubicBezTo>
                    <a:pt x="15947" y="1"/>
                    <a:pt x="13688" y="466"/>
                    <a:pt x="11456" y="1901"/>
                  </a:cubicBezTo>
                  <a:cubicBezTo>
                    <a:pt x="5352" y="5770"/>
                    <a:pt x="7887" y="13142"/>
                    <a:pt x="8287" y="14677"/>
                  </a:cubicBezTo>
                  <a:cubicBezTo>
                    <a:pt x="8654" y="16178"/>
                    <a:pt x="1849" y="15844"/>
                    <a:pt x="915" y="21648"/>
                  </a:cubicBezTo>
                  <a:cubicBezTo>
                    <a:pt x="1" y="27103"/>
                    <a:pt x="3706" y="31366"/>
                    <a:pt x="12284" y="31366"/>
                  </a:cubicBezTo>
                  <a:cubicBezTo>
                    <a:pt x="12781" y="31366"/>
                    <a:pt x="13294" y="31351"/>
                    <a:pt x="13824" y="31322"/>
                  </a:cubicBezTo>
                  <a:cubicBezTo>
                    <a:pt x="23498" y="30755"/>
                    <a:pt x="23665" y="26952"/>
                    <a:pt x="23198" y="23717"/>
                  </a:cubicBezTo>
                  <a:cubicBezTo>
                    <a:pt x="22697" y="20448"/>
                    <a:pt x="24932" y="13242"/>
                    <a:pt x="27301" y="12675"/>
                  </a:cubicBezTo>
                  <a:cubicBezTo>
                    <a:pt x="27540" y="12618"/>
                    <a:pt x="27763" y="12592"/>
                    <a:pt x="27971" y="12592"/>
                  </a:cubicBezTo>
                  <a:cubicBezTo>
                    <a:pt x="29827" y="12592"/>
                    <a:pt x="30510" y="14681"/>
                    <a:pt x="30870" y="15611"/>
                  </a:cubicBezTo>
                  <a:cubicBezTo>
                    <a:pt x="31217" y="16478"/>
                    <a:pt x="31965" y="17271"/>
                    <a:pt x="32527" y="17271"/>
                  </a:cubicBezTo>
                  <a:cubicBezTo>
                    <a:pt x="32614" y="17271"/>
                    <a:pt x="32696" y="17252"/>
                    <a:pt x="32771" y="17212"/>
                  </a:cubicBezTo>
                  <a:cubicBezTo>
                    <a:pt x="32771" y="17212"/>
                    <a:pt x="32848" y="17216"/>
                    <a:pt x="32980" y="17216"/>
                  </a:cubicBezTo>
                  <a:cubicBezTo>
                    <a:pt x="33641" y="17216"/>
                    <a:pt x="35684" y="17123"/>
                    <a:pt x="36407" y="16011"/>
                  </a:cubicBezTo>
                  <a:cubicBezTo>
                    <a:pt x="37274" y="14677"/>
                    <a:pt x="35173" y="12909"/>
                    <a:pt x="35373" y="12042"/>
                  </a:cubicBezTo>
                  <a:cubicBezTo>
                    <a:pt x="35607" y="11174"/>
                    <a:pt x="39643" y="11341"/>
                    <a:pt x="38542" y="6738"/>
                  </a:cubicBezTo>
                  <a:cubicBezTo>
                    <a:pt x="37497" y="2368"/>
                    <a:pt x="33928" y="854"/>
                    <a:pt x="31828" y="854"/>
                  </a:cubicBezTo>
                  <a:cubicBezTo>
                    <a:pt x="31715" y="854"/>
                    <a:pt x="31607" y="858"/>
                    <a:pt x="31504" y="867"/>
                  </a:cubicBezTo>
                  <a:cubicBezTo>
                    <a:pt x="29764" y="1007"/>
                    <a:pt x="28072" y="1643"/>
                    <a:pt x="26506" y="1643"/>
                  </a:cubicBezTo>
                  <a:cubicBezTo>
                    <a:pt x="26210" y="1643"/>
                    <a:pt x="25919" y="1620"/>
                    <a:pt x="25633" y="1567"/>
                  </a:cubicBezTo>
                  <a:cubicBezTo>
                    <a:pt x="24473" y="1378"/>
                    <a:pt x="21539" y="1"/>
                    <a:pt x="1800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7;p41">
              <a:extLst>
                <a:ext uri="{FF2B5EF4-FFF2-40B4-BE49-F238E27FC236}">
                  <a16:creationId xmlns:a16="http://schemas.microsoft.com/office/drawing/2014/main" id="{C371DC74-9D2D-9AD5-BA1C-7AEBCFAD91D2}"/>
                </a:ext>
              </a:extLst>
            </p:cNvPr>
            <p:cNvSpPr/>
            <p:nvPr/>
          </p:nvSpPr>
          <p:spPr>
            <a:xfrm>
              <a:off x="4060525" y="2156575"/>
              <a:ext cx="252750" cy="632550"/>
            </a:xfrm>
            <a:custGeom>
              <a:avLst/>
              <a:gdLst/>
              <a:ahLst/>
              <a:cxnLst/>
              <a:rect l="l" t="t" r="r" b="b"/>
              <a:pathLst>
                <a:path w="10110" h="25302" extrusionOk="0">
                  <a:moveTo>
                    <a:pt x="2366" y="1"/>
                  </a:moveTo>
                  <a:cubicBezTo>
                    <a:pt x="759" y="1"/>
                    <a:pt x="0" y="6833"/>
                    <a:pt x="1103" y="14327"/>
                  </a:cubicBezTo>
                  <a:cubicBezTo>
                    <a:pt x="2204" y="22033"/>
                    <a:pt x="2304" y="25302"/>
                    <a:pt x="2304" y="25302"/>
                  </a:cubicBezTo>
                  <a:lnTo>
                    <a:pt x="10110" y="22233"/>
                  </a:lnTo>
                  <a:cubicBezTo>
                    <a:pt x="10110" y="22233"/>
                    <a:pt x="7908" y="5021"/>
                    <a:pt x="6874" y="2786"/>
                  </a:cubicBezTo>
                  <a:cubicBezTo>
                    <a:pt x="5840" y="551"/>
                    <a:pt x="2504" y="17"/>
                    <a:pt x="2504" y="17"/>
                  </a:cubicBezTo>
                  <a:cubicBezTo>
                    <a:pt x="2458" y="6"/>
                    <a:pt x="2412" y="1"/>
                    <a:pt x="2366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8;p41">
              <a:extLst>
                <a:ext uri="{FF2B5EF4-FFF2-40B4-BE49-F238E27FC236}">
                  <a16:creationId xmlns:a16="http://schemas.microsoft.com/office/drawing/2014/main" id="{ED4D638A-E8BA-FBA5-4A5C-790C059B5641}"/>
                </a:ext>
              </a:extLst>
            </p:cNvPr>
            <p:cNvSpPr/>
            <p:nvPr/>
          </p:nvSpPr>
          <p:spPr>
            <a:xfrm>
              <a:off x="3142425" y="3026650"/>
              <a:ext cx="296900" cy="113575"/>
            </a:xfrm>
            <a:custGeom>
              <a:avLst/>
              <a:gdLst/>
              <a:ahLst/>
              <a:cxnLst/>
              <a:rect l="l" t="t" r="r" b="b"/>
              <a:pathLst>
                <a:path w="11876" h="4543" extrusionOk="0">
                  <a:moveTo>
                    <a:pt x="10323" y="0"/>
                  </a:moveTo>
                  <a:cubicBezTo>
                    <a:pt x="9217" y="0"/>
                    <a:pt x="2398" y="1722"/>
                    <a:pt x="0" y="3074"/>
                  </a:cubicBezTo>
                  <a:cubicBezTo>
                    <a:pt x="2469" y="4008"/>
                    <a:pt x="5070" y="4509"/>
                    <a:pt x="7706" y="4542"/>
                  </a:cubicBezTo>
                  <a:cubicBezTo>
                    <a:pt x="11875" y="4542"/>
                    <a:pt x="10574" y="372"/>
                    <a:pt x="10474" y="39"/>
                  </a:cubicBezTo>
                  <a:cubicBezTo>
                    <a:pt x="10469" y="13"/>
                    <a:pt x="10416" y="0"/>
                    <a:pt x="1032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9;p41">
              <a:extLst>
                <a:ext uri="{FF2B5EF4-FFF2-40B4-BE49-F238E27FC236}">
                  <a16:creationId xmlns:a16="http://schemas.microsoft.com/office/drawing/2014/main" id="{6A8A00AA-F094-167F-C9F4-412FA63563B2}"/>
                </a:ext>
              </a:extLst>
            </p:cNvPr>
            <p:cNvSpPr/>
            <p:nvPr/>
          </p:nvSpPr>
          <p:spPr>
            <a:xfrm>
              <a:off x="3265825" y="2929475"/>
              <a:ext cx="935700" cy="1949125"/>
            </a:xfrm>
            <a:custGeom>
              <a:avLst/>
              <a:gdLst/>
              <a:ahLst/>
              <a:cxnLst/>
              <a:rect l="l" t="t" r="r" b="b"/>
              <a:pathLst>
                <a:path w="37428" h="77965" extrusionOk="0">
                  <a:moveTo>
                    <a:pt x="14732" y="0"/>
                  </a:moveTo>
                  <a:cubicBezTo>
                    <a:pt x="11407" y="0"/>
                    <a:pt x="7847" y="471"/>
                    <a:pt x="4204" y="1691"/>
                  </a:cubicBezTo>
                  <a:cubicBezTo>
                    <a:pt x="4204" y="1691"/>
                    <a:pt x="11409" y="14600"/>
                    <a:pt x="15579" y="19103"/>
                  </a:cubicBezTo>
                  <a:cubicBezTo>
                    <a:pt x="19782" y="23573"/>
                    <a:pt x="21283" y="27943"/>
                    <a:pt x="21283" y="27943"/>
                  </a:cubicBezTo>
                  <a:lnTo>
                    <a:pt x="23551" y="31546"/>
                  </a:lnTo>
                  <a:cubicBezTo>
                    <a:pt x="23551" y="31546"/>
                    <a:pt x="18748" y="40219"/>
                    <a:pt x="18748" y="40686"/>
                  </a:cubicBezTo>
                  <a:cubicBezTo>
                    <a:pt x="18748" y="41119"/>
                    <a:pt x="6606" y="61234"/>
                    <a:pt x="6005" y="61667"/>
                  </a:cubicBezTo>
                  <a:cubicBezTo>
                    <a:pt x="5405" y="62134"/>
                    <a:pt x="902" y="62735"/>
                    <a:pt x="468" y="64202"/>
                  </a:cubicBezTo>
                  <a:cubicBezTo>
                    <a:pt x="1" y="65703"/>
                    <a:pt x="1335" y="69006"/>
                    <a:pt x="1635" y="69606"/>
                  </a:cubicBezTo>
                  <a:cubicBezTo>
                    <a:pt x="1936" y="70207"/>
                    <a:pt x="2102" y="74877"/>
                    <a:pt x="3437" y="76511"/>
                  </a:cubicBezTo>
                  <a:cubicBezTo>
                    <a:pt x="4261" y="77516"/>
                    <a:pt x="4855" y="77964"/>
                    <a:pt x="5299" y="77964"/>
                  </a:cubicBezTo>
                  <a:cubicBezTo>
                    <a:pt x="5592" y="77964"/>
                    <a:pt x="5820" y="77770"/>
                    <a:pt x="6005" y="77412"/>
                  </a:cubicBezTo>
                  <a:cubicBezTo>
                    <a:pt x="6472" y="76511"/>
                    <a:pt x="6606" y="68405"/>
                    <a:pt x="8240" y="65737"/>
                  </a:cubicBezTo>
                  <a:cubicBezTo>
                    <a:pt x="9875" y="63068"/>
                    <a:pt x="28922" y="47290"/>
                    <a:pt x="32224" y="42787"/>
                  </a:cubicBezTo>
                  <a:cubicBezTo>
                    <a:pt x="35526" y="38317"/>
                    <a:pt x="37428" y="20438"/>
                    <a:pt x="36727" y="14600"/>
                  </a:cubicBezTo>
                  <a:cubicBezTo>
                    <a:pt x="36027" y="8796"/>
                    <a:pt x="34659" y="5460"/>
                    <a:pt x="34659" y="5460"/>
                  </a:cubicBezTo>
                  <a:cubicBezTo>
                    <a:pt x="34659" y="5460"/>
                    <a:pt x="26050" y="0"/>
                    <a:pt x="1473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70;p41">
              <a:extLst>
                <a:ext uri="{FF2B5EF4-FFF2-40B4-BE49-F238E27FC236}">
                  <a16:creationId xmlns:a16="http://schemas.microsoft.com/office/drawing/2014/main" id="{1F940D17-1638-1273-00B7-492F7B484A4E}"/>
                </a:ext>
              </a:extLst>
            </p:cNvPr>
            <p:cNvSpPr/>
            <p:nvPr/>
          </p:nvSpPr>
          <p:spPr>
            <a:xfrm>
              <a:off x="3265825" y="4315200"/>
              <a:ext cx="377800" cy="563400"/>
            </a:xfrm>
            <a:custGeom>
              <a:avLst/>
              <a:gdLst/>
              <a:ahLst/>
              <a:cxnLst/>
              <a:rect l="l" t="t" r="r" b="b"/>
              <a:pathLst>
                <a:path w="15112" h="22536" extrusionOk="0">
                  <a:moveTo>
                    <a:pt x="10008" y="0"/>
                  </a:moveTo>
                  <a:cubicBezTo>
                    <a:pt x="7907" y="3403"/>
                    <a:pt x="6205" y="6071"/>
                    <a:pt x="6005" y="6238"/>
                  </a:cubicBezTo>
                  <a:cubicBezTo>
                    <a:pt x="5405" y="6705"/>
                    <a:pt x="902" y="7306"/>
                    <a:pt x="468" y="8773"/>
                  </a:cubicBezTo>
                  <a:cubicBezTo>
                    <a:pt x="1" y="10274"/>
                    <a:pt x="1335" y="13577"/>
                    <a:pt x="1635" y="14177"/>
                  </a:cubicBezTo>
                  <a:cubicBezTo>
                    <a:pt x="1936" y="14778"/>
                    <a:pt x="2102" y="19448"/>
                    <a:pt x="3437" y="21082"/>
                  </a:cubicBezTo>
                  <a:cubicBezTo>
                    <a:pt x="4261" y="22087"/>
                    <a:pt x="4855" y="22535"/>
                    <a:pt x="5299" y="22535"/>
                  </a:cubicBezTo>
                  <a:cubicBezTo>
                    <a:pt x="5592" y="22535"/>
                    <a:pt x="5820" y="22341"/>
                    <a:pt x="6005" y="21983"/>
                  </a:cubicBezTo>
                  <a:cubicBezTo>
                    <a:pt x="6472" y="21082"/>
                    <a:pt x="6606" y="12976"/>
                    <a:pt x="8240" y="10308"/>
                  </a:cubicBezTo>
                  <a:cubicBezTo>
                    <a:pt x="8841" y="9340"/>
                    <a:pt x="11609" y="6739"/>
                    <a:pt x="15112" y="3570"/>
                  </a:cubicBezTo>
                  <a:cubicBezTo>
                    <a:pt x="13077" y="2969"/>
                    <a:pt x="11276" y="1735"/>
                    <a:pt x="1000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1;p41">
              <a:extLst>
                <a:ext uri="{FF2B5EF4-FFF2-40B4-BE49-F238E27FC236}">
                  <a16:creationId xmlns:a16="http://schemas.microsoft.com/office/drawing/2014/main" id="{A1E2D8AF-CD48-9113-CC4D-DE5BEAFD6C6A}"/>
                </a:ext>
              </a:extLst>
            </p:cNvPr>
            <p:cNvSpPr/>
            <p:nvPr/>
          </p:nvSpPr>
          <p:spPr>
            <a:xfrm>
              <a:off x="3265825" y="4476975"/>
              <a:ext cx="206025" cy="401625"/>
            </a:xfrm>
            <a:custGeom>
              <a:avLst/>
              <a:gdLst/>
              <a:ahLst/>
              <a:cxnLst/>
              <a:rect l="l" t="t" r="r" b="b"/>
              <a:pathLst>
                <a:path w="8241" h="16065" extrusionOk="0">
                  <a:moveTo>
                    <a:pt x="5438" y="1"/>
                  </a:moveTo>
                  <a:lnTo>
                    <a:pt x="5438" y="1"/>
                  </a:lnTo>
                  <a:cubicBezTo>
                    <a:pt x="4071" y="401"/>
                    <a:pt x="835" y="1068"/>
                    <a:pt x="435" y="2302"/>
                  </a:cubicBezTo>
                  <a:cubicBezTo>
                    <a:pt x="1" y="3803"/>
                    <a:pt x="1335" y="7106"/>
                    <a:pt x="1635" y="7706"/>
                  </a:cubicBezTo>
                  <a:cubicBezTo>
                    <a:pt x="1936" y="8307"/>
                    <a:pt x="2102" y="12977"/>
                    <a:pt x="3437" y="14611"/>
                  </a:cubicBezTo>
                  <a:cubicBezTo>
                    <a:pt x="4261" y="15616"/>
                    <a:pt x="4855" y="16064"/>
                    <a:pt x="5299" y="16064"/>
                  </a:cubicBezTo>
                  <a:cubicBezTo>
                    <a:pt x="5592" y="16064"/>
                    <a:pt x="5820" y="15870"/>
                    <a:pt x="6005" y="15512"/>
                  </a:cubicBezTo>
                  <a:cubicBezTo>
                    <a:pt x="6472" y="14611"/>
                    <a:pt x="6606" y="6505"/>
                    <a:pt x="8240" y="3837"/>
                  </a:cubicBezTo>
                  <a:lnTo>
                    <a:pt x="6139" y="3670"/>
                  </a:lnTo>
                  <a:cubicBezTo>
                    <a:pt x="5638" y="2503"/>
                    <a:pt x="5405" y="1268"/>
                    <a:pt x="54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72;p41">
              <a:extLst>
                <a:ext uri="{FF2B5EF4-FFF2-40B4-BE49-F238E27FC236}">
                  <a16:creationId xmlns:a16="http://schemas.microsoft.com/office/drawing/2014/main" id="{B41B24AA-9063-A3AE-BF29-EC757207D6EC}"/>
                </a:ext>
              </a:extLst>
            </p:cNvPr>
            <p:cNvSpPr/>
            <p:nvPr/>
          </p:nvSpPr>
          <p:spPr>
            <a:xfrm>
              <a:off x="2921425" y="2975625"/>
              <a:ext cx="1206725" cy="1760250"/>
            </a:xfrm>
            <a:custGeom>
              <a:avLst/>
              <a:gdLst/>
              <a:ahLst/>
              <a:cxnLst/>
              <a:rect l="l" t="t" r="r" b="b"/>
              <a:pathLst>
                <a:path w="48269" h="70410" extrusionOk="0">
                  <a:moveTo>
                    <a:pt x="29457" y="0"/>
                  </a:moveTo>
                  <a:cubicBezTo>
                    <a:pt x="24737" y="0"/>
                    <a:pt x="14511" y="1513"/>
                    <a:pt x="14511" y="1513"/>
                  </a:cubicBezTo>
                  <a:cubicBezTo>
                    <a:pt x="14511" y="1513"/>
                    <a:pt x="16913" y="11987"/>
                    <a:pt x="21416" y="17691"/>
                  </a:cubicBezTo>
                  <a:cubicBezTo>
                    <a:pt x="25919" y="23395"/>
                    <a:pt x="34158" y="32101"/>
                    <a:pt x="34158" y="32101"/>
                  </a:cubicBezTo>
                  <a:cubicBezTo>
                    <a:pt x="34158" y="32101"/>
                    <a:pt x="25619" y="34937"/>
                    <a:pt x="23217" y="37338"/>
                  </a:cubicBezTo>
                  <a:cubicBezTo>
                    <a:pt x="20815" y="39740"/>
                    <a:pt x="8540" y="53216"/>
                    <a:pt x="8540" y="53216"/>
                  </a:cubicBezTo>
                  <a:cubicBezTo>
                    <a:pt x="8540" y="53216"/>
                    <a:pt x="8307" y="53212"/>
                    <a:pt x="7924" y="53212"/>
                  </a:cubicBezTo>
                  <a:cubicBezTo>
                    <a:pt x="6198" y="53212"/>
                    <a:pt x="1417" y="53301"/>
                    <a:pt x="1035" y="54284"/>
                  </a:cubicBezTo>
                  <a:cubicBezTo>
                    <a:pt x="601" y="55485"/>
                    <a:pt x="0" y="63124"/>
                    <a:pt x="901" y="66126"/>
                  </a:cubicBezTo>
                  <a:cubicBezTo>
                    <a:pt x="1572" y="68447"/>
                    <a:pt x="3080" y="70409"/>
                    <a:pt x="4068" y="70409"/>
                  </a:cubicBezTo>
                  <a:cubicBezTo>
                    <a:pt x="4359" y="70409"/>
                    <a:pt x="4604" y="70240"/>
                    <a:pt x="4771" y="69862"/>
                  </a:cubicBezTo>
                  <a:cubicBezTo>
                    <a:pt x="5538" y="68227"/>
                    <a:pt x="5538" y="66726"/>
                    <a:pt x="6138" y="65359"/>
                  </a:cubicBezTo>
                  <a:cubicBezTo>
                    <a:pt x="6739" y="64024"/>
                    <a:pt x="10475" y="57720"/>
                    <a:pt x="11542" y="56986"/>
                  </a:cubicBezTo>
                  <a:cubicBezTo>
                    <a:pt x="12576" y="56219"/>
                    <a:pt x="30722" y="43776"/>
                    <a:pt x="35659" y="41074"/>
                  </a:cubicBezTo>
                  <a:cubicBezTo>
                    <a:pt x="40629" y="38373"/>
                    <a:pt x="47668" y="31634"/>
                    <a:pt x="47968" y="30000"/>
                  </a:cubicBezTo>
                  <a:cubicBezTo>
                    <a:pt x="48268" y="28332"/>
                    <a:pt x="37761" y="7217"/>
                    <a:pt x="31623" y="2714"/>
                  </a:cubicBezTo>
                  <a:lnTo>
                    <a:pt x="30122" y="12"/>
                  </a:lnTo>
                  <a:cubicBezTo>
                    <a:pt x="29915" y="4"/>
                    <a:pt x="29693" y="0"/>
                    <a:pt x="29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3;p41">
              <a:extLst>
                <a:ext uri="{FF2B5EF4-FFF2-40B4-BE49-F238E27FC236}">
                  <a16:creationId xmlns:a16="http://schemas.microsoft.com/office/drawing/2014/main" id="{9B60D813-CD55-4C1E-06BD-A4AABFF476AC}"/>
                </a:ext>
              </a:extLst>
            </p:cNvPr>
            <p:cNvSpPr/>
            <p:nvPr/>
          </p:nvSpPr>
          <p:spPr>
            <a:xfrm>
              <a:off x="2921425" y="2971725"/>
              <a:ext cx="1206725" cy="1792150"/>
            </a:xfrm>
            <a:custGeom>
              <a:avLst/>
              <a:gdLst/>
              <a:ahLst/>
              <a:cxnLst/>
              <a:rect l="l" t="t" r="r" b="b"/>
              <a:pathLst>
                <a:path w="48269" h="71686" fill="none" extrusionOk="0">
                  <a:moveTo>
                    <a:pt x="31623" y="2870"/>
                  </a:moveTo>
                  <a:cubicBezTo>
                    <a:pt x="37761" y="7373"/>
                    <a:pt x="48268" y="28488"/>
                    <a:pt x="47968" y="30156"/>
                  </a:cubicBezTo>
                  <a:cubicBezTo>
                    <a:pt x="47668" y="31790"/>
                    <a:pt x="40629" y="38529"/>
                    <a:pt x="35659" y="41230"/>
                  </a:cubicBezTo>
                  <a:cubicBezTo>
                    <a:pt x="30722" y="43932"/>
                    <a:pt x="12576" y="56375"/>
                    <a:pt x="11542" y="57142"/>
                  </a:cubicBezTo>
                  <a:cubicBezTo>
                    <a:pt x="10475" y="57876"/>
                    <a:pt x="6739" y="64180"/>
                    <a:pt x="6138" y="65515"/>
                  </a:cubicBezTo>
                  <a:cubicBezTo>
                    <a:pt x="5538" y="66882"/>
                    <a:pt x="5538" y="68383"/>
                    <a:pt x="4771" y="70018"/>
                  </a:cubicBezTo>
                  <a:cubicBezTo>
                    <a:pt x="4037" y="71686"/>
                    <a:pt x="1768" y="69284"/>
                    <a:pt x="901" y="66282"/>
                  </a:cubicBezTo>
                  <a:cubicBezTo>
                    <a:pt x="0" y="63280"/>
                    <a:pt x="601" y="55641"/>
                    <a:pt x="1035" y="54440"/>
                  </a:cubicBezTo>
                  <a:cubicBezTo>
                    <a:pt x="1502" y="53239"/>
                    <a:pt x="8540" y="53372"/>
                    <a:pt x="8540" y="53372"/>
                  </a:cubicBezTo>
                  <a:cubicBezTo>
                    <a:pt x="8540" y="53372"/>
                    <a:pt x="20815" y="39896"/>
                    <a:pt x="23217" y="37494"/>
                  </a:cubicBezTo>
                  <a:cubicBezTo>
                    <a:pt x="25619" y="35093"/>
                    <a:pt x="34158" y="32257"/>
                    <a:pt x="34158" y="32257"/>
                  </a:cubicBezTo>
                  <a:cubicBezTo>
                    <a:pt x="34158" y="32257"/>
                    <a:pt x="25919" y="23551"/>
                    <a:pt x="21416" y="17847"/>
                  </a:cubicBezTo>
                  <a:cubicBezTo>
                    <a:pt x="16913" y="12143"/>
                    <a:pt x="14511" y="1669"/>
                    <a:pt x="14511" y="1669"/>
                  </a:cubicBezTo>
                  <a:cubicBezTo>
                    <a:pt x="14511" y="1669"/>
                    <a:pt x="25786" y="1"/>
                    <a:pt x="30122" y="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74;p41">
              <a:extLst>
                <a:ext uri="{FF2B5EF4-FFF2-40B4-BE49-F238E27FC236}">
                  <a16:creationId xmlns:a16="http://schemas.microsoft.com/office/drawing/2014/main" id="{A71719D2-57BC-BD1D-1B08-6022BAA9D32D}"/>
                </a:ext>
              </a:extLst>
            </p:cNvPr>
            <p:cNvSpPr/>
            <p:nvPr/>
          </p:nvSpPr>
          <p:spPr>
            <a:xfrm>
              <a:off x="3714500" y="3284450"/>
              <a:ext cx="443675" cy="805600"/>
            </a:xfrm>
            <a:custGeom>
              <a:avLst/>
              <a:gdLst/>
              <a:ahLst/>
              <a:cxnLst/>
              <a:rect l="l" t="t" r="r" b="b"/>
              <a:pathLst>
                <a:path w="17747" h="32224" fill="none" extrusionOk="0">
                  <a:moveTo>
                    <a:pt x="9007" y="1"/>
                  </a:moveTo>
                  <a:cubicBezTo>
                    <a:pt x="12142" y="5205"/>
                    <a:pt x="17746" y="15245"/>
                    <a:pt x="16745" y="18981"/>
                  </a:cubicBezTo>
                  <a:cubicBezTo>
                    <a:pt x="15411" y="24118"/>
                    <a:pt x="0" y="32224"/>
                    <a:pt x="0" y="32224"/>
                  </a:cubicBezTo>
                </a:path>
              </a:pathLst>
            </a:custGeom>
            <a:noFill/>
            <a:ln w="10850" cap="rnd" cmpd="sng">
              <a:solidFill>
                <a:srgbClr val="D1D1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5;p41">
              <a:extLst>
                <a:ext uri="{FF2B5EF4-FFF2-40B4-BE49-F238E27FC236}">
                  <a16:creationId xmlns:a16="http://schemas.microsoft.com/office/drawing/2014/main" id="{6DF79BA4-2A3A-0DC5-D0E5-7F65CF2CCB7A}"/>
                </a:ext>
              </a:extLst>
            </p:cNvPr>
            <p:cNvSpPr/>
            <p:nvPr/>
          </p:nvSpPr>
          <p:spPr>
            <a:xfrm>
              <a:off x="3890450" y="3205225"/>
              <a:ext cx="27550" cy="44225"/>
            </a:xfrm>
            <a:custGeom>
              <a:avLst/>
              <a:gdLst/>
              <a:ahLst/>
              <a:cxnLst/>
              <a:rect l="l" t="t" r="r" b="b"/>
              <a:pathLst>
                <a:path w="1102" h="1769" fill="none" extrusionOk="0">
                  <a:moveTo>
                    <a:pt x="0" y="1"/>
                  </a:moveTo>
                  <a:cubicBezTo>
                    <a:pt x="0" y="1"/>
                    <a:pt x="401" y="668"/>
                    <a:pt x="1101" y="1769"/>
                  </a:cubicBezTo>
                </a:path>
              </a:pathLst>
            </a:custGeom>
            <a:noFill/>
            <a:ln w="10850" cap="rnd" cmpd="sng">
              <a:solidFill>
                <a:srgbClr val="D1D1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6;p41">
              <a:extLst>
                <a:ext uri="{FF2B5EF4-FFF2-40B4-BE49-F238E27FC236}">
                  <a16:creationId xmlns:a16="http://schemas.microsoft.com/office/drawing/2014/main" id="{93B52D8B-F950-B7CB-399E-33C4488A5F6C}"/>
                </a:ext>
              </a:extLst>
            </p:cNvPr>
            <p:cNvSpPr/>
            <p:nvPr/>
          </p:nvSpPr>
          <p:spPr>
            <a:xfrm>
              <a:off x="2920600" y="4130900"/>
              <a:ext cx="480350" cy="604975"/>
            </a:xfrm>
            <a:custGeom>
              <a:avLst/>
              <a:gdLst/>
              <a:ahLst/>
              <a:cxnLst/>
              <a:rect l="l" t="t" r="r" b="b"/>
              <a:pathLst>
                <a:path w="19214" h="24199" extrusionOk="0">
                  <a:moveTo>
                    <a:pt x="14977" y="0"/>
                  </a:moveTo>
                  <a:cubicBezTo>
                    <a:pt x="11608" y="3670"/>
                    <a:pt x="8573" y="7005"/>
                    <a:pt x="8573" y="7005"/>
                  </a:cubicBezTo>
                  <a:cubicBezTo>
                    <a:pt x="8573" y="7005"/>
                    <a:pt x="8340" y="7001"/>
                    <a:pt x="7957" y="7001"/>
                  </a:cubicBezTo>
                  <a:cubicBezTo>
                    <a:pt x="6231" y="7001"/>
                    <a:pt x="1450" y="7090"/>
                    <a:pt x="1068" y="8073"/>
                  </a:cubicBezTo>
                  <a:cubicBezTo>
                    <a:pt x="601" y="9274"/>
                    <a:pt x="0" y="16913"/>
                    <a:pt x="934" y="19915"/>
                  </a:cubicBezTo>
                  <a:cubicBezTo>
                    <a:pt x="1630" y="22236"/>
                    <a:pt x="3124" y="24198"/>
                    <a:pt x="4105" y="24198"/>
                  </a:cubicBezTo>
                  <a:cubicBezTo>
                    <a:pt x="4393" y="24198"/>
                    <a:pt x="4637" y="24029"/>
                    <a:pt x="4804" y="23651"/>
                  </a:cubicBezTo>
                  <a:cubicBezTo>
                    <a:pt x="5571" y="22016"/>
                    <a:pt x="5571" y="20515"/>
                    <a:pt x="6171" y="19148"/>
                  </a:cubicBezTo>
                  <a:cubicBezTo>
                    <a:pt x="6772" y="17813"/>
                    <a:pt x="10508" y="11509"/>
                    <a:pt x="11575" y="10775"/>
                  </a:cubicBezTo>
                  <a:cubicBezTo>
                    <a:pt x="11975" y="10475"/>
                    <a:pt x="15211" y="8240"/>
                    <a:pt x="19214" y="5538"/>
                  </a:cubicBezTo>
                  <a:cubicBezTo>
                    <a:pt x="17379" y="4070"/>
                    <a:pt x="15911" y="2169"/>
                    <a:pt x="1497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7;p41">
              <a:extLst>
                <a:ext uri="{FF2B5EF4-FFF2-40B4-BE49-F238E27FC236}">
                  <a16:creationId xmlns:a16="http://schemas.microsoft.com/office/drawing/2014/main" id="{0463D7C4-D13D-197D-562C-25B1334E0619}"/>
                </a:ext>
              </a:extLst>
            </p:cNvPr>
            <p:cNvSpPr/>
            <p:nvPr/>
          </p:nvSpPr>
          <p:spPr>
            <a:xfrm>
              <a:off x="2921425" y="4306025"/>
              <a:ext cx="251875" cy="429500"/>
            </a:xfrm>
            <a:custGeom>
              <a:avLst/>
              <a:gdLst/>
              <a:ahLst/>
              <a:cxnLst/>
              <a:rect l="l" t="t" r="r" b="b"/>
              <a:pathLst>
                <a:path w="10075" h="17180" extrusionOk="0">
                  <a:moveTo>
                    <a:pt x="7839" y="0"/>
                  </a:moveTo>
                  <a:cubicBezTo>
                    <a:pt x="6038" y="0"/>
                    <a:pt x="1401" y="101"/>
                    <a:pt x="1035" y="1068"/>
                  </a:cubicBezTo>
                  <a:cubicBezTo>
                    <a:pt x="601" y="2269"/>
                    <a:pt x="0" y="9908"/>
                    <a:pt x="901" y="12910"/>
                  </a:cubicBezTo>
                  <a:cubicBezTo>
                    <a:pt x="1599" y="15235"/>
                    <a:pt x="3096" y="17179"/>
                    <a:pt x="4093" y="17179"/>
                  </a:cubicBezTo>
                  <a:cubicBezTo>
                    <a:pt x="4383" y="17179"/>
                    <a:pt x="4631" y="17014"/>
                    <a:pt x="4804" y="16646"/>
                  </a:cubicBezTo>
                  <a:cubicBezTo>
                    <a:pt x="5538" y="15011"/>
                    <a:pt x="5538" y="13510"/>
                    <a:pt x="6138" y="12143"/>
                  </a:cubicBezTo>
                  <a:cubicBezTo>
                    <a:pt x="7306" y="9908"/>
                    <a:pt x="8640" y="7706"/>
                    <a:pt x="10074" y="5571"/>
                  </a:cubicBezTo>
                  <a:cubicBezTo>
                    <a:pt x="9741" y="5204"/>
                    <a:pt x="9374" y="4737"/>
                    <a:pt x="9140" y="4504"/>
                  </a:cubicBezTo>
                  <a:cubicBezTo>
                    <a:pt x="8872" y="4235"/>
                    <a:pt x="8361" y="4184"/>
                    <a:pt x="8010" y="4184"/>
                  </a:cubicBezTo>
                  <a:cubicBezTo>
                    <a:pt x="7794" y="4184"/>
                    <a:pt x="7639" y="4203"/>
                    <a:pt x="7639" y="4203"/>
                  </a:cubicBezTo>
                  <a:cubicBezTo>
                    <a:pt x="7639" y="4203"/>
                    <a:pt x="7739" y="2436"/>
                    <a:pt x="78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8;p41">
              <a:extLst>
                <a:ext uri="{FF2B5EF4-FFF2-40B4-BE49-F238E27FC236}">
                  <a16:creationId xmlns:a16="http://schemas.microsoft.com/office/drawing/2014/main" id="{1231C7D3-65CE-FC78-0AC9-63E17C47E3C7}"/>
                </a:ext>
              </a:extLst>
            </p:cNvPr>
            <p:cNvSpPr/>
            <p:nvPr/>
          </p:nvSpPr>
          <p:spPr>
            <a:xfrm>
              <a:off x="4154800" y="2736575"/>
              <a:ext cx="743750" cy="239575"/>
            </a:xfrm>
            <a:custGeom>
              <a:avLst/>
              <a:gdLst/>
              <a:ahLst/>
              <a:cxnLst/>
              <a:rect l="l" t="t" r="r" b="b"/>
              <a:pathLst>
                <a:path w="29750" h="9583" extrusionOk="0">
                  <a:moveTo>
                    <a:pt x="5371" y="0"/>
                  </a:moveTo>
                  <a:lnTo>
                    <a:pt x="1" y="1902"/>
                  </a:lnTo>
                  <a:cubicBezTo>
                    <a:pt x="1" y="1902"/>
                    <a:pt x="2336" y="8506"/>
                    <a:pt x="2736" y="8840"/>
                  </a:cubicBezTo>
                  <a:cubicBezTo>
                    <a:pt x="3299" y="9309"/>
                    <a:pt x="4008" y="9543"/>
                    <a:pt x="4755" y="9543"/>
                  </a:cubicBezTo>
                  <a:cubicBezTo>
                    <a:pt x="4804" y="9543"/>
                    <a:pt x="4854" y="9542"/>
                    <a:pt x="4904" y="9540"/>
                  </a:cubicBezTo>
                  <a:cubicBezTo>
                    <a:pt x="5488" y="9540"/>
                    <a:pt x="6639" y="9582"/>
                    <a:pt x="8006" y="9582"/>
                  </a:cubicBezTo>
                  <a:cubicBezTo>
                    <a:pt x="9374" y="9582"/>
                    <a:pt x="10959" y="9540"/>
                    <a:pt x="12410" y="9374"/>
                  </a:cubicBezTo>
                  <a:cubicBezTo>
                    <a:pt x="18857" y="8671"/>
                    <a:pt x="22922" y="6625"/>
                    <a:pt x="24371" y="6625"/>
                  </a:cubicBezTo>
                  <a:cubicBezTo>
                    <a:pt x="24437" y="6625"/>
                    <a:pt x="24497" y="6630"/>
                    <a:pt x="24552" y="6638"/>
                  </a:cubicBezTo>
                  <a:cubicBezTo>
                    <a:pt x="25104" y="6729"/>
                    <a:pt x="25598" y="6769"/>
                    <a:pt x="26041" y="6769"/>
                  </a:cubicBezTo>
                  <a:cubicBezTo>
                    <a:pt x="29176" y="6769"/>
                    <a:pt x="29689" y="4770"/>
                    <a:pt x="29689" y="4770"/>
                  </a:cubicBezTo>
                  <a:cubicBezTo>
                    <a:pt x="29750" y="4280"/>
                    <a:pt x="28741" y="2184"/>
                    <a:pt x="27697" y="2184"/>
                  </a:cubicBezTo>
                  <a:cubicBezTo>
                    <a:pt x="27605" y="2184"/>
                    <a:pt x="27512" y="2200"/>
                    <a:pt x="27420" y="2235"/>
                  </a:cubicBezTo>
                  <a:cubicBezTo>
                    <a:pt x="26477" y="2596"/>
                    <a:pt x="20383" y="4342"/>
                    <a:pt x="15231" y="4342"/>
                  </a:cubicBezTo>
                  <a:cubicBezTo>
                    <a:pt x="14191" y="4342"/>
                    <a:pt x="13189" y="4271"/>
                    <a:pt x="12276" y="4103"/>
                  </a:cubicBezTo>
                  <a:cubicBezTo>
                    <a:pt x="6939" y="3136"/>
                    <a:pt x="6872" y="2635"/>
                    <a:pt x="6872" y="2635"/>
                  </a:cubicBezTo>
                  <a:lnTo>
                    <a:pt x="53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9;p41">
              <a:extLst>
                <a:ext uri="{FF2B5EF4-FFF2-40B4-BE49-F238E27FC236}">
                  <a16:creationId xmlns:a16="http://schemas.microsoft.com/office/drawing/2014/main" id="{72E4B1D6-3809-B1F2-A1DE-EBF840506C6F}"/>
                </a:ext>
              </a:extLst>
            </p:cNvPr>
            <p:cNvSpPr/>
            <p:nvPr/>
          </p:nvSpPr>
          <p:spPr>
            <a:xfrm>
              <a:off x="4110600" y="2676075"/>
              <a:ext cx="246050" cy="193950"/>
            </a:xfrm>
            <a:custGeom>
              <a:avLst/>
              <a:gdLst/>
              <a:ahLst/>
              <a:cxnLst/>
              <a:rect l="l" t="t" r="r" b="b"/>
              <a:pathLst>
                <a:path w="9842" h="7758" extrusionOk="0">
                  <a:moveTo>
                    <a:pt x="9255" y="1"/>
                  </a:moveTo>
                  <a:cubicBezTo>
                    <a:pt x="7910" y="1"/>
                    <a:pt x="1" y="2887"/>
                    <a:pt x="1" y="2887"/>
                  </a:cubicBezTo>
                  <a:lnTo>
                    <a:pt x="534" y="7757"/>
                  </a:lnTo>
                  <a:cubicBezTo>
                    <a:pt x="2302" y="7557"/>
                    <a:pt x="4070" y="7257"/>
                    <a:pt x="5805" y="6823"/>
                  </a:cubicBezTo>
                  <a:cubicBezTo>
                    <a:pt x="8740" y="6123"/>
                    <a:pt x="9841" y="5122"/>
                    <a:pt x="9841" y="5122"/>
                  </a:cubicBezTo>
                  <a:cubicBezTo>
                    <a:pt x="9841" y="5122"/>
                    <a:pt x="9741" y="552"/>
                    <a:pt x="9441" y="52"/>
                  </a:cubicBezTo>
                  <a:cubicBezTo>
                    <a:pt x="9420" y="17"/>
                    <a:pt x="9356" y="1"/>
                    <a:pt x="925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80;p41">
              <a:extLst>
                <a:ext uri="{FF2B5EF4-FFF2-40B4-BE49-F238E27FC236}">
                  <a16:creationId xmlns:a16="http://schemas.microsoft.com/office/drawing/2014/main" id="{77914FE8-1FB4-6E35-6645-DF29976B4276}"/>
                </a:ext>
              </a:extLst>
            </p:cNvPr>
            <p:cNvSpPr/>
            <p:nvPr/>
          </p:nvSpPr>
          <p:spPr>
            <a:xfrm>
              <a:off x="4782750" y="2530575"/>
              <a:ext cx="283575" cy="373625"/>
            </a:xfrm>
            <a:custGeom>
              <a:avLst/>
              <a:gdLst/>
              <a:ahLst/>
              <a:cxnLst/>
              <a:rect l="l" t="t" r="r" b="b"/>
              <a:pathLst>
                <a:path w="11343" h="14945" extrusionOk="0">
                  <a:moveTo>
                    <a:pt x="7473" y="1"/>
                  </a:moveTo>
                  <a:lnTo>
                    <a:pt x="1" y="11709"/>
                  </a:lnTo>
                  <a:lnTo>
                    <a:pt x="3603" y="14945"/>
                  </a:lnTo>
                  <a:lnTo>
                    <a:pt x="11342" y="3370"/>
                  </a:lnTo>
                  <a:lnTo>
                    <a:pt x="747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81;p41">
              <a:extLst>
                <a:ext uri="{FF2B5EF4-FFF2-40B4-BE49-F238E27FC236}">
                  <a16:creationId xmlns:a16="http://schemas.microsoft.com/office/drawing/2014/main" id="{0594A37A-90D4-1629-9B8B-B80893C7A555}"/>
                </a:ext>
              </a:extLst>
            </p:cNvPr>
            <p:cNvSpPr/>
            <p:nvPr/>
          </p:nvSpPr>
          <p:spPr>
            <a:xfrm>
              <a:off x="4738550" y="2686125"/>
              <a:ext cx="226750" cy="165550"/>
            </a:xfrm>
            <a:custGeom>
              <a:avLst/>
              <a:gdLst/>
              <a:ahLst/>
              <a:cxnLst/>
              <a:rect l="l" t="t" r="r" b="b"/>
              <a:pathLst>
                <a:path w="9070" h="6622" extrusionOk="0">
                  <a:moveTo>
                    <a:pt x="8158" y="1"/>
                  </a:moveTo>
                  <a:cubicBezTo>
                    <a:pt x="8109" y="1"/>
                    <a:pt x="8058" y="6"/>
                    <a:pt x="8006" y="17"/>
                  </a:cubicBezTo>
                  <a:cubicBezTo>
                    <a:pt x="7106" y="92"/>
                    <a:pt x="6205" y="129"/>
                    <a:pt x="5290" y="129"/>
                  </a:cubicBezTo>
                  <a:cubicBezTo>
                    <a:pt x="4986" y="129"/>
                    <a:pt x="4679" y="125"/>
                    <a:pt x="4370" y="117"/>
                  </a:cubicBezTo>
                  <a:cubicBezTo>
                    <a:pt x="3870" y="117"/>
                    <a:pt x="634" y="2986"/>
                    <a:pt x="634" y="2986"/>
                  </a:cubicBezTo>
                  <a:lnTo>
                    <a:pt x="1" y="6622"/>
                  </a:lnTo>
                  <a:lnTo>
                    <a:pt x="1769" y="5487"/>
                  </a:lnTo>
                  <a:lnTo>
                    <a:pt x="4771" y="1885"/>
                  </a:lnTo>
                  <a:lnTo>
                    <a:pt x="5638" y="1618"/>
                  </a:lnTo>
                  <a:cubicBezTo>
                    <a:pt x="6505" y="1384"/>
                    <a:pt x="8140" y="1384"/>
                    <a:pt x="8640" y="984"/>
                  </a:cubicBezTo>
                  <a:cubicBezTo>
                    <a:pt x="9069" y="647"/>
                    <a:pt x="8710" y="1"/>
                    <a:pt x="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382;p41">
              <a:extLst>
                <a:ext uri="{FF2B5EF4-FFF2-40B4-BE49-F238E27FC236}">
                  <a16:creationId xmlns:a16="http://schemas.microsoft.com/office/drawing/2014/main" id="{48D5B9A8-F0DC-B077-4D7F-330F1CAB7F5C}"/>
                </a:ext>
              </a:extLst>
            </p:cNvPr>
            <p:cNvSpPr/>
            <p:nvPr/>
          </p:nvSpPr>
          <p:spPr>
            <a:xfrm>
              <a:off x="4738550" y="2683200"/>
              <a:ext cx="227700" cy="168475"/>
            </a:xfrm>
            <a:custGeom>
              <a:avLst/>
              <a:gdLst/>
              <a:ahLst/>
              <a:cxnLst/>
              <a:rect l="l" t="t" r="r" b="b"/>
              <a:pathLst>
                <a:path w="9108" h="6739" fill="none" extrusionOk="0">
                  <a:moveTo>
                    <a:pt x="1769" y="5604"/>
                  </a:moveTo>
                  <a:lnTo>
                    <a:pt x="4771" y="2002"/>
                  </a:lnTo>
                  <a:lnTo>
                    <a:pt x="5638" y="1735"/>
                  </a:lnTo>
                  <a:cubicBezTo>
                    <a:pt x="6505" y="1501"/>
                    <a:pt x="8140" y="1501"/>
                    <a:pt x="8640" y="1101"/>
                  </a:cubicBezTo>
                  <a:cubicBezTo>
                    <a:pt x="9107" y="734"/>
                    <a:pt x="8640" y="0"/>
                    <a:pt x="8006" y="134"/>
                  </a:cubicBezTo>
                  <a:cubicBezTo>
                    <a:pt x="6806" y="234"/>
                    <a:pt x="5605" y="267"/>
                    <a:pt x="4370" y="234"/>
                  </a:cubicBezTo>
                  <a:cubicBezTo>
                    <a:pt x="3870" y="234"/>
                    <a:pt x="634" y="3103"/>
                    <a:pt x="634" y="3103"/>
                  </a:cubicBezTo>
                  <a:lnTo>
                    <a:pt x="1" y="673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383;p41">
              <a:extLst>
                <a:ext uri="{FF2B5EF4-FFF2-40B4-BE49-F238E27FC236}">
                  <a16:creationId xmlns:a16="http://schemas.microsoft.com/office/drawing/2014/main" id="{A9BA513C-94CA-4F3E-E37B-D4D6E43CDBBF}"/>
                </a:ext>
              </a:extLst>
            </p:cNvPr>
            <p:cNvSpPr/>
            <p:nvPr/>
          </p:nvSpPr>
          <p:spPr>
            <a:xfrm>
              <a:off x="5002125" y="2679850"/>
              <a:ext cx="55850" cy="40850"/>
            </a:xfrm>
            <a:custGeom>
              <a:avLst/>
              <a:gdLst/>
              <a:ahLst/>
              <a:cxnLst/>
              <a:rect l="l" t="t" r="r" b="b"/>
              <a:pathLst>
                <a:path w="2234" h="1634" extrusionOk="0">
                  <a:moveTo>
                    <a:pt x="966" y="1"/>
                  </a:moveTo>
                  <a:lnTo>
                    <a:pt x="32" y="1302"/>
                  </a:lnTo>
                  <a:cubicBezTo>
                    <a:pt x="32" y="1302"/>
                    <a:pt x="0" y="1634"/>
                    <a:pt x="351" y="1634"/>
                  </a:cubicBezTo>
                  <a:cubicBezTo>
                    <a:pt x="509" y="1634"/>
                    <a:pt x="746" y="1566"/>
                    <a:pt x="1099" y="1369"/>
                  </a:cubicBezTo>
                  <a:cubicBezTo>
                    <a:pt x="2233" y="768"/>
                    <a:pt x="966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384;p41">
              <a:extLst>
                <a:ext uri="{FF2B5EF4-FFF2-40B4-BE49-F238E27FC236}">
                  <a16:creationId xmlns:a16="http://schemas.microsoft.com/office/drawing/2014/main" id="{46C228F2-99CC-91BF-4281-57DA4E87138C}"/>
                </a:ext>
              </a:extLst>
            </p:cNvPr>
            <p:cNvSpPr/>
            <p:nvPr/>
          </p:nvSpPr>
          <p:spPr>
            <a:xfrm>
              <a:off x="4962050" y="2740725"/>
              <a:ext cx="33375" cy="32650"/>
            </a:xfrm>
            <a:custGeom>
              <a:avLst/>
              <a:gdLst/>
              <a:ahLst/>
              <a:cxnLst/>
              <a:rect l="l" t="t" r="r" b="b"/>
              <a:pathLst>
                <a:path w="1335" h="1306" extrusionOk="0">
                  <a:moveTo>
                    <a:pt x="1001" y="1"/>
                  </a:moveTo>
                  <a:lnTo>
                    <a:pt x="0" y="1302"/>
                  </a:lnTo>
                  <a:cubicBezTo>
                    <a:pt x="0" y="1302"/>
                    <a:pt x="45" y="1305"/>
                    <a:pt x="117" y="1305"/>
                  </a:cubicBezTo>
                  <a:cubicBezTo>
                    <a:pt x="369" y="1305"/>
                    <a:pt x="960" y="1265"/>
                    <a:pt x="1168" y="902"/>
                  </a:cubicBezTo>
                  <a:cubicBezTo>
                    <a:pt x="1335" y="568"/>
                    <a:pt x="1268" y="20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385;p41">
              <a:extLst>
                <a:ext uri="{FF2B5EF4-FFF2-40B4-BE49-F238E27FC236}">
                  <a16:creationId xmlns:a16="http://schemas.microsoft.com/office/drawing/2014/main" id="{1995DC6A-9F2C-BDCF-7830-E81E42EB277E}"/>
                </a:ext>
              </a:extLst>
            </p:cNvPr>
            <p:cNvSpPr/>
            <p:nvPr/>
          </p:nvSpPr>
          <p:spPr>
            <a:xfrm>
              <a:off x="4935350" y="2784925"/>
              <a:ext cx="33400" cy="32775"/>
            </a:xfrm>
            <a:custGeom>
              <a:avLst/>
              <a:gdLst/>
              <a:ahLst/>
              <a:cxnLst/>
              <a:rect l="l" t="t" r="r" b="b"/>
              <a:pathLst>
                <a:path w="1336" h="1311" extrusionOk="0">
                  <a:moveTo>
                    <a:pt x="968" y="1"/>
                  </a:moveTo>
                  <a:lnTo>
                    <a:pt x="1" y="1302"/>
                  </a:lnTo>
                  <a:cubicBezTo>
                    <a:pt x="1" y="1302"/>
                    <a:pt x="72" y="1310"/>
                    <a:pt x="180" y="1310"/>
                  </a:cubicBezTo>
                  <a:cubicBezTo>
                    <a:pt x="450" y="1310"/>
                    <a:pt x="954" y="1259"/>
                    <a:pt x="1168" y="902"/>
                  </a:cubicBezTo>
                  <a:cubicBezTo>
                    <a:pt x="1335" y="601"/>
                    <a:pt x="1235" y="20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386;p41">
              <a:extLst>
                <a:ext uri="{FF2B5EF4-FFF2-40B4-BE49-F238E27FC236}">
                  <a16:creationId xmlns:a16="http://schemas.microsoft.com/office/drawing/2014/main" id="{FB177530-8B22-0269-CA84-75120C883706}"/>
                </a:ext>
              </a:extLst>
            </p:cNvPr>
            <p:cNvSpPr/>
            <p:nvPr/>
          </p:nvSpPr>
          <p:spPr>
            <a:xfrm>
              <a:off x="4907850" y="2823300"/>
              <a:ext cx="33375" cy="32625"/>
            </a:xfrm>
            <a:custGeom>
              <a:avLst/>
              <a:gdLst/>
              <a:ahLst/>
              <a:cxnLst/>
              <a:rect l="l" t="t" r="r" b="b"/>
              <a:pathLst>
                <a:path w="1335" h="1305" extrusionOk="0">
                  <a:moveTo>
                    <a:pt x="1001" y="0"/>
                  </a:moveTo>
                  <a:lnTo>
                    <a:pt x="0" y="1301"/>
                  </a:lnTo>
                  <a:cubicBezTo>
                    <a:pt x="0" y="1301"/>
                    <a:pt x="45" y="1305"/>
                    <a:pt x="117" y="1305"/>
                  </a:cubicBezTo>
                  <a:cubicBezTo>
                    <a:pt x="369" y="1305"/>
                    <a:pt x="960" y="1264"/>
                    <a:pt x="1168" y="901"/>
                  </a:cubicBezTo>
                  <a:cubicBezTo>
                    <a:pt x="1334" y="567"/>
                    <a:pt x="1268" y="201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387;p41">
              <a:extLst>
                <a:ext uri="{FF2B5EF4-FFF2-40B4-BE49-F238E27FC236}">
                  <a16:creationId xmlns:a16="http://schemas.microsoft.com/office/drawing/2014/main" id="{81FB43C7-4351-9DF1-1506-317EB9187E41}"/>
                </a:ext>
              </a:extLst>
            </p:cNvPr>
            <p:cNvSpPr/>
            <p:nvPr/>
          </p:nvSpPr>
          <p:spPr>
            <a:xfrm>
              <a:off x="4064250" y="2599775"/>
              <a:ext cx="196500" cy="606325"/>
            </a:xfrm>
            <a:custGeom>
              <a:avLst/>
              <a:gdLst/>
              <a:ahLst/>
              <a:cxnLst/>
              <a:rect l="l" t="t" r="r" b="b"/>
              <a:pathLst>
                <a:path w="7860" h="24253" extrusionOk="0">
                  <a:moveTo>
                    <a:pt x="737" y="0"/>
                  </a:moveTo>
                  <a:cubicBezTo>
                    <a:pt x="0" y="0"/>
                    <a:pt x="482" y="4704"/>
                    <a:pt x="1054" y="6740"/>
                  </a:cubicBezTo>
                  <a:cubicBezTo>
                    <a:pt x="1655" y="8875"/>
                    <a:pt x="1488" y="20817"/>
                    <a:pt x="1488" y="20817"/>
                  </a:cubicBezTo>
                  <a:lnTo>
                    <a:pt x="7859" y="24252"/>
                  </a:lnTo>
                  <a:lnTo>
                    <a:pt x="7859" y="24252"/>
                  </a:lnTo>
                  <a:lnTo>
                    <a:pt x="7592" y="19582"/>
                  </a:lnTo>
                  <a:cubicBezTo>
                    <a:pt x="7592" y="19582"/>
                    <a:pt x="7058" y="14579"/>
                    <a:pt x="5124" y="11243"/>
                  </a:cubicBezTo>
                  <a:cubicBezTo>
                    <a:pt x="3189" y="7874"/>
                    <a:pt x="2355" y="3204"/>
                    <a:pt x="2355" y="3204"/>
                  </a:cubicBezTo>
                  <a:cubicBezTo>
                    <a:pt x="2355" y="3204"/>
                    <a:pt x="1755" y="535"/>
                    <a:pt x="854" y="35"/>
                  </a:cubicBezTo>
                  <a:cubicBezTo>
                    <a:pt x="812" y="12"/>
                    <a:pt x="773" y="0"/>
                    <a:pt x="7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388;p41">
              <a:extLst>
                <a:ext uri="{FF2B5EF4-FFF2-40B4-BE49-F238E27FC236}">
                  <a16:creationId xmlns:a16="http://schemas.microsoft.com/office/drawing/2014/main" id="{76310273-3C61-339A-A04C-7E84385D2C45}"/>
                </a:ext>
              </a:extLst>
            </p:cNvPr>
            <p:cNvSpPr/>
            <p:nvPr/>
          </p:nvSpPr>
          <p:spPr>
            <a:xfrm>
              <a:off x="3420875" y="2060150"/>
              <a:ext cx="745625" cy="1088400"/>
            </a:xfrm>
            <a:custGeom>
              <a:avLst/>
              <a:gdLst/>
              <a:ahLst/>
              <a:cxnLst/>
              <a:rect l="l" t="t" r="r" b="b"/>
              <a:pathLst>
                <a:path w="29825" h="43536" extrusionOk="0">
                  <a:moveTo>
                    <a:pt x="18254" y="1"/>
                  </a:moveTo>
                  <a:cubicBezTo>
                    <a:pt x="18217" y="1"/>
                    <a:pt x="18182" y="2"/>
                    <a:pt x="18150" y="5"/>
                  </a:cubicBezTo>
                  <a:cubicBezTo>
                    <a:pt x="16949" y="105"/>
                    <a:pt x="13580" y="405"/>
                    <a:pt x="9143" y="805"/>
                  </a:cubicBezTo>
                  <a:cubicBezTo>
                    <a:pt x="4673" y="1239"/>
                    <a:pt x="5874" y="11780"/>
                    <a:pt x="5574" y="19985"/>
                  </a:cubicBezTo>
                  <a:cubicBezTo>
                    <a:pt x="5277" y="28117"/>
                    <a:pt x="1" y="38868"/>
                    <a:pt x="586" y="38868"/>
                  </a:cubicBezTo>
                  <a:cubicBezTo>
                    <a:pt x="592" y="38868"/>
                    <a:pt x="597" y="38867"/>
                    <a:pt x="604" y="38866"/>
                  </a:cubicBezTo>
                  <a:cubicBezTo>
                    <a:pt x="1029" y="38744"/>
                    <a:pt x="3298" y="38426"/>
                    <a:pt x="6918" y="38426"/>
                  </a:cubicBezTo>
                  <a:cubicBezTo>
                    <a:pt x="9262" y="38426"/>
                    <a:pt x="12172" y="38559"/>
                    <a:pt x="15514" y="38966"/>
                  </a:cubicBezTo>
                  <a:cubicBezTo>
                    <a:pt x="20551" y="39533"/>
                    <a:pt x="25422" y="41101"/>
                    <a:pt x="29825" y="43536"/>
                  </a:cubicBezTo>
                  <a:cubicBezTo>
                    <a:pt x="29825" y="43536"/>
                    <a:pt x="27990" y="31260"/>
                    <a:pt x="27890" y="29125"/>
                  </a:cubicBezTo>
                  <a:cubicBezTo>
                    <a:pt x="27790" y="27024"/>
                    <a:pt x="27490" y="22154"/>
                    <a:pt x="27590" y="20219"/>
                  </a:cubicBezTo>
                  <a:cubicBezTo>
                    <a:pt x="27690" y="18284"/>
                    <a:pt x="26789" y="5909"/>
                    <a:pt x="26089" y="3974"/>
                  </a:cubicBezTo>
                  <a:cubicBezTo>
                    <a:pt x="25355" y="2073"/>
                    <a:pt x="24254" y="1772"/>
                    <a:pt x="24254" y="1772"/>
                  </a:cubicBezTo>
                  <a:cubicBezTo>
                    <a:pt x="24254" y="1772"/>
                    <a:pt x="19635" y="1"/>
                    <a:pt x="18254" y="1"/>
                  </a:cubicBezTo>
                  <a:close/>
                </a:path>
              </a:pathLst>
            </a:custGeom>
            <a:solidFill>
              <a:srgbClr val="D1D1D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389;p41">
              <a:extLst>
                <a:ext uri="{FF2B5EF4-FFF2-40B4-BE49-F238E27FC236}">
                  <a16:creationId xmlns:a16="http://schemas.microsoft.com/office/drawing/2014/main" id="{3D7B507E-0963-75D4-A724-76578E443D21}"/>
                </a:ext>
              </a:extLst>
            </p:cNvPr>
            <p:cNvSpPr/>
            <p:nvPr/>
          </p:nvSpPr>
          <p:spPr>
            <a:xfrm>
              <a:off x="3793725" y="2550600"/>
              <a:ext cx="223500" cy="103425"/>
            </a:xfrm>
            <a:custGeom>
              <a:avLst/>
              <a:gdLst/>
              <a:ahLst/>
              <a:cxnLst/>
              <a:rect l="l" t="t" r="r" b="b"/>
              <a:pathLst>
                <a:path w="8940" h="4137" fill="none" extrusionOk="0">
                  <a:moveTo>
                    <a:pt x="8940" y="1"/>
                  </a:moveTo>
                  <a:lnTo>
                    <a:pt x="0" y="41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390;p41">
              <a:extLst>
                <a:ext uri="{FF2B5EF4-FFF2-40B4-BE49-F238E27FC236}">
                  <a16:creationId xmlns:a16="http://schemas.microsoft.com/office/drawing/2014/main" id="{29CCA5D0-2C9C-5773-9AFE-0A9872322ABC}"/>
                </a:ext>
              </a:extLst>
            </p:cNvPr>
            <p:cNvSpPr/>
            <p:nvPr/>
          </p:nvSpPr>
          <p:spPr>
            <a:xfrm>
              <a:off x="3821225" y="2608975"/>
              <a:ext cx="135125" cy="65900"/>
            </a:xfrm>
            <a:custGeom>
              <a:avLst/>
              <a:gdLst/>
              <a:ahLst/>
              <a:cxnLst/>
              <a:rect l="l" t="t" r="r" b="b"/>
              <a:pathLst>
                <a:path w="5405" h="2636" fill="none" extrusionOk="0">
                  <a:moveTo>
                    <a:pt x="5405" y="1"/>
                  </a:moveTo>
                  <a:lnTo>
                    <a:pt x="1" y="263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391;p41">
              <a:extLst>
                <a:ext uri="{FF2B5EF4-FFF2-40B4-BE49-F238E27FC236}">
                  <a16:creationId xmlns:a16="http://schemas.microsoft.com/office/drawing/2014/main" id="{36E1CA8C-97DA-48C9-7A9A-8C025C4789A2}"/>
                </a:ext>
              </a:extLst>
            </p:cNvPr>
            <p:cNvSpPr/>
            <p:nvPr/>
          </p:nvSpPr>
          <p:spPr>
            <a:xfrm>
              <a:off x="3685300" y="1771700"/>
              <a:ext cx="375300" cy="524700"/>
            </a:xfrm>
            <a:custGeom>
              <a:avLst/>
              <a:gdLst/>
              <a:ahLst/>
              <a:cxnLst/>
              <a:rect l="l" t="t" r="r" b="b"/>
              <a:pathLst>
                <a:path w="15012" h="20988" extrusionOk="0">
                  <a:moveTo>
                    <a:pt x="6939" y="1"/>
                  </a:moveTo>
                  <a:cubicBezTo>
                    <a:pt x="6939" y="1"/>
                    <a:pt x="6238" y="5138"/>
                    <a:pt x="4937" y="8173"/>
                  </a:cubicBezTo>
                  <a:cubicBezTo>
                    <a:pt x="3603" y="11176"/>
                    <a:pt x="1" y="11809"/>
                    <a:pt x="401" y="12310"/>
                  </a:cubicBezTo>
                  <a:cubicBezTo>
                    <a:pt x="801" y="12810"/>
                    <a:pt x="6338" y="20782"/>
                    <a:pt x="8240" y="20983"/>
                  </a:cubicBezTo>
                  <a:cubicBezTo>
                    <a:pt x="8274" y="20986"/>
                    <a:pt x="8308" y="20988"/>
                    <a:pt x="8343" y="20988"/>
                  </a:cubicBezTo>
                  <a:cubicBezTo>
                    <a:pt x="10321" y="20988"/>
                    <a:pt x="14413" y="15527"/>
                    <a:pt x="14511" y="14511"/>
                  </a:cubicBezTo>
                  <a:cubicBezTo>
                    <a:pt x="14611" y="13477"/>
                    <a:pt x="13911" y="14311"/>
                    <a:pt x="13477" y="12010"/>
                  </a:cubicBezTo>
                  <a:cubicBezTo>
                    <a:pt x="13077" y="9708"/>
                    <a:pt x="15011" y="6472"/>
                    <a:pt x="15011" y="6472"/>
                  </a:cubicBezTo>
                  <a:cubicBezTo>
                    <a:pt x="15011" y="6472"/>
                    <a:pt x="7039" y="1635"/>
                    <a:pt x="69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392;p41">
              <a:extLst>
                <a:ext uri="{FF2B5EF4-FFF2-40B4-BE49-F238E27FC236}">
                  <a16:creationId xmlns:a16="http://schemas.microsoft.com/office/drawing/2014/main" id="{875B0303-5280-B734-27EA-CA101F4DAE66}"/>
                </a:ext>
              </a:extLst>
            </p:cNvPr>
            <p:cNvSpPr/>
            <p:nvPr/>
          </p:nvSpPr>
          <p:spPr>
            <a:xfrm>
              <a:off x="3763450" y="1474950"/>
              <a:ext cx="518125" cy="500400"/>
            </a:xfrm>
            <a:custGeom>
              <a:avLst/>
              <a:gdLst/>
              <a:ahLst/>
              <a:cxnLst/>
              <a:rect l="l" t="t" r="r" b="b"/>
              <a:pathLst>
                <a:path w="20725" h="20016" extrusionOk="0">
                  <a:moveTo>
                    <a:pt x="12324" y="1"/>
                  </a:moveTo>
                  <a:cubicBezTo>
                    <a:pt x="11701" y="1"/>
                    <a:pt x="11073" y="142"/>
                    <a:pt x="10484" y="429"/>
                  </a:cubicBezTo>
                  <a:cubicBezTo>
                    <a:pt x="8016" y="1630"/>
                    <a:pt x="7949" y="5900"/>
                    <a:pt x="6381" y="8068"/>
                  </a:cubicBezTo>
                  <a:cubicBezTo>
                    <a:pt x="5513" y="9226"/>
                    <a:pt x="4625" y="9491"/>
                    <a:pt x="3994" y="9491"/>
                  </a:cubicBezTo>
                  <a:cubicBezTo>
                    <a:pt x="3462" y="9491"/>
                    <a:pt x="3112" y="9302"/>
                    <a:pt x="3112" y="9302"/>
                  </a:cubicBezTo>
                  <a:cubicBezTo>
                    <a:pt x="3112" y="9302"/>
                    <a:pt x="2207" y="8171"/>
                    <a:pt x="1408" y="8171"/>
                  </a:cubicBezTo>
                  <a:cubicBezTo>
                    <a:pt x="869" y="8171"/>
                    <a:pt x="378" y="8685"/>
                    <a:pt x="244" y="10403"/>
                  </a:cubicBezTo>
                  <a:cubicBezTo>
                    <a:pt x="0" y="13894"/>
                    <a:pt x="1842" y="14224"/>
                    <a:pt x="2885" y="14224"/>
                  </a:cubicBezTo>
                  <a:cubicBezTo>
                    <a:pt x="3127" y="14224"/>
                    <a:pt x="3326" y="14206"/>
                    <a:pt x="3446" y="14206"/>
                  </a:cubicBezTo>
                  <a:cubicBezTo>
                    <a:pt x="3792" y="14206"/>
                    <a:pt x="3850" y="14067"/>
                    <a:pt x="3831" y="13940"/>
                  </a:cubicBezTo>
                  <a:lnTo>
                    <a:pt x="3831" y="13940"/>
                  </a:lnTo>
                  <a:cubicBezTo>
                    <a:pt x="4103" y="14579"/>
                    <a:pt x="4980" y="16546"/>
                    <a:pt x="5648" y="17075"/>
                  </a:cubicBezTo>
                  <a:cubicBezTo>
                    <a:pt x="6448" y="17708"/>
                    <a:pt x="12786" y="19910"/>
                    <a:pt x="14454" y="20010"/>
                  </a:cubicBezTo>
                  <a:cubicBezTo>
                    <a:pt x="14521" y="20013"/>
                    <a:pt x="14587" y="20015"/>
                    <a:pt x="14651" y="20015"/>
                  </a:cubicBezTo>
                  <a:cubicBezTo>
                    <a:pt x="17148" y="20015"/>
                    <a:pt x="16989" y="17542"/>
                    <a:pt x="16989" y="17542"/>
                  </a:cubicBezTo>
                  <a:lnTo>
                    <a:pt x="18323" y="12004"/>
                  </a:lnTo>
                  <a:cubicBezTo>
                    <a:pt x="18323" y="12004"/>
                    <a:pt x="20725" y="10236"/>
                    <a:pt x="20258" y="9536"/>
                  </a:cubicBezTo>
                  <a:cubicBezTo>
                    <a:pt x="19758" y="8835"/>
                    <a:pt x="17556" y="8268"/>
                    <a:pt x="16922" y="6767"/>
                  </a:cubicBezTo>
                  <a:cubicBezTo>
                    <a:pt x="16255" y="5233"/>
                    <a:pt x="17156" y="2364"/>
                    <a:pt x="14854" y="863"/>
                  </a:cubicBezTo>
                  <a:cubicBezTo>
                    <a:pt x="14107" y="293"/>
                    <a:pt x="13220" y="1"/>
                    <a:pt x="1232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393;p41">
              <a:extLst>
                <a:ext uri="{FF2B5EF4-FFF2-40B4-BE49-F238E27FC236}">
                  <a16:creationId xmlns:a16="http://schemas.microsoft.com/office/drawing/2014/main" id="{CF938BA4-ADBA-205E-609C-C3F7D2D4D714}"/>
                </a:ext>
              </a:extLst>
            </p:cNvPr>
            <p:cNvSpPr/>
            <p:nvPr/>
          </p:nvSpPr>
          <p:spPr>
            <a:xfrm>
              <a:off x="4053075" y="1764200"/>
              <a:ext cx="83400" cy="45050"/>
            </a:xfrm>
            <a:custGeom>
              <a:avLst/>
              <a:gdLst/>
              <a:ahLst/>
              <a:cxnLst/>
              <a:rect l="l" t="t" r="r" b="b"/>
              <a:pathLst>
                <a:path w="3336" h="1802" fill="none" extrusionOk="0">
                  <a:moveTo>
                    <a:pt x="0" y="1"/>
                  </a:moveTo>
                  <a:cubicBezTo>
                    <a:pt x="0" y="1"/>
                    <a:pt x="1601" y="1735"/>
                    <a:pt x="3336" y="18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394;p41">
              <a:extLst>
                <a:ext uri="{FF2B5EF4-FFF2-40B4-BE49-F238E27FC236}">
                  <a16:creationId xmlns:a16="http://schemas.microsoft.com/office/drawing/2014/main" id="{2A55E3C8-1F4E-F0A1-ED44-78BC0D906CED}"/>
                </a:ext>
              </a:extLst>
            </p:cNvPr>
            <p:cNvSpPr/>
            <p:nvPr/>
          </p:nvSpPr>
          <p:spPr>
            <a:xfrm>
              <a:off x="4113100" y="1624950"/>
              <a:ext cx="21725" cy="53375"/>
            </a:xfrm>
            <a:custGeom>
              <a:avLst/>
              <a:gdLst/>
              <a:ahLst/>
              <a:cxnLst/>
              <a:rect l="l" t="t" r="r" b="b"/>
              <a:pathLst>
                <a:path w="869" h="2135" extrusionOk="0">
                  <a:moveTo>
                    <a:pt x="434" y="0"/>
                  </a:moveTo>
                  <a:cubicBezTo>
                    <a:pt x="201" y="0"/>
                    <a:pt x="1" y="500"/>
                    <a:pt x="1" y="1067"/>
                  </a:cubicBezTo>
                  <a:cubicBezTo>
                    <a:pt x="1" y="1668"/>
                    <a:pt x="201" y="2135"/>
                    <a:pt x="434" y="2135"/>
                  </a:cubicBezTo>
                  <a:cubicBezTo>
                    <a:pt x="668" y="2135"/>
                    <a:pt x="868" y="1668"/>
                    <a:pt x="868" y="1067"/>
                  </a:cubicBezTo>
                  <a:cubicBezTo>
                    <a:pt x="868" y="500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395;p41">
              <a:extLst>
                <a:ext uri="{FF2B5EF4-FFF2-40B4-BE49-F238E27FC236}">
                  <a16:creationId xmlns:a16="http://schemas.microsoft.com/office/drawing/2014/main" id="{1813257C-B608-3381-362F-AC6F9CA2E8FA}"/>
                </a:ext>
              </a:extLst>
            </p:cNvPr>
            <p:cNvSpPr/>
            <p:nvPr/>
          </p:nvSpPr>
          <p:spPr>
            <a:xfrm>
              <a:off x="4084750" y="1551550"/>
              <a:ext cx="65900" cy="37550"/>
            </a:xfrm>
            <a:custGeom>
              <a:avLst/>
              <a:gdLst/>
              <a:ahLst/>
              <a:cxnLst/>
              <a:rect l="l" t="t" r="r" b="b"/>
              <a:pathLst>
                <a:path w="2636" h="1502" fill="none" extrusionOk="0">
                  <a:moveTo>
                    <a:pt x="1" y="1502"/>
                  </a:moveTo>
                  <a:cubicBezTo>
                    <a:pt x="1" y="1502"/>
                    <a:pt x="1435" y="1"/>
                    <a:pt x="2636" y="10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396;p41">
              <a:extLst>
                <a:ext uri="{FF2B5EF4-FFF2-40B4-BE49-F238E27FC236}">
                  <a16:creationId xmlns:a16="http://schemas.microsoft.com/office/drawing/2014/main" id="{C00FF5A7-468E-82DC-32D9-840B719323E9}"/>
                </a:ext>
              </a:extLst>
            </p:cNvPr>
            <p:cNvSpPr/>
            <p:nvPr/>
          </p:nvSpPr>
          <p:spPr>
            <a:xfrm>
              <a:off x="3082375" y="2063425"/>
              <a:ext cx="629650" cy="1040100"/>
            </a:xfrm>
            <a:custGeom>
              <a:avLst/>
              <a:gdLst/>
              <a:ahLst/>
              <a:cxnLst/>
              <a:rect l="l" t="t" r="r" b="b"/>
              <a:pathLst>
                <a:path w="25186" h="41604" extrusionOk="0">
                  <a:moveTo>
                    <a:pt x="20376" y="0"/>
                  </a:moveTo>
                  <a:cubicBezTo>
                    <a:pt x="19693" y="0"/>
                    <a:pt x="18927" y="40"/>
                    <a:pt x="18080" y="140"/>
                  </a:cubicBezTo>
                  <a:cubicBezTo>
                    <a:pt x="13877" y="674"/>
                    <a:pt x="11509" y="2676"/>
                    <a:pt x="9707" y="5444"/>
                  </a:cubicBezTo>
                  <a:cubicBezTo>
                    <a:pt x="7873" y="8213"/>
                    <a:pt x="0" y="15451"/>
                    <a:pt x="0" y="15451"/>
                  </a:cubicBezTo>
                  <a:lnTo>
                    <a:pt x="14044" y="16519"/>
                  </a:lnTo>
                  <a:cubicBezTo>
                    <a:pt x="14044" y="16519"/>
                    <a:pt x="13410" y="24124"/>
                    <a:pt x="12109" y="27326"/>
                  </a:cubicBezTo>
                  <a:cubicBezTo>
                    <a:pt x="10841" y="30529"/>
                    <a:pt x="2435" y="41603"/>
                    <a:pt x="2435" y="41603"/>
                  </a:cubicBezTo>
                  <a:cubicBezTo>
                    <a:pt x="2435" y="41603"/>
                    <a:pt x="11675" y="40636"/>
                    <a:pt x="15145" y="39602"/>
                  </a:cubicBezTo>
                  <a:cubicBezTo>
                    <a:pt x="18614" y="38568"/>
                    <a:pt x="19214" y="37267"/>
                    <a:pt x="20515" y="35532"/>
                  </a:cubicBezTo>
                  <a:cubicBezTo>
                    <a:pt x="21816" y="33798"/>
                    <a:pt x="24518" y="25859"/>
                    <a:pt x="24751" y="22290"/>
                  </a:cubicBezTo>
                  <a:cubicBezTo>
                    <a:pt x="24985" y="18754"/>
                    <a:pt x="25185" y="6812"/>
                    <a:pt x="25185" y="6812"/>
                  </a:cubicBezTo>
                  <a:lnTo>
                    <a:pt x="24518" y="641"/>
                  </a:lnTo>
                  <a:cubicBezTo>
                    <a:pt x="24518" y="641"/>
                    <a:pt x="23109" y="0"/>
                    <a:pt x="20376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397;p41">
              <a:extLst>
                <a:ext uri="{FF2B5EF4-FFF2-40B4-BE49-F238E27FC236}">
                  <a16:creationId xmlns:a16="http://schemas.microsoft.com/office/drawing/2014/main" id="{BDA01C05-36DB-49B0-B5EE-4BFA60024836}"/>
                </a:ext>
              </a:extLst>
            </p:cNvPr>
            <p:cNvSpPr/>
            <p:nvPr/>
          </p:nvSpPr>
          <p:spPr>
            <a:xfrm>
              <a:off x="3569375" y="2023125"/>
              <a:ext cx="166825" cy="252300"/>
            </a:xfrm>
            <a:custGeom>
              <a:avLst/>
              <a:gdLst/>
              <a:ahLst/>
              <a:cxnLst/>
              <a:rect l="l" t="t" r="r" b="b"/>
              <a:pathLst>
                <a:path w="6673" h="10092" extrusionOk="0">
                  <a:moveTo>
                    <a:pt x="4526" y="1"/>
                  </a:moveTo>
                  <a:cubicBezTo>
                    <a:pt x="4028" y="1"/>
                    <a:pt x="3475" y="137"/>
                    <a:pt x="2903" y="518"/>
                  </a:cubicBezTo>
                  <a:cubicBezTo>
                    <a:pt x="902" y="1852"/>
                    <a:pt x="1" y="10092"/>
                    <a:pt x="1" y="10092"/>
                  </a:cubicBezTo>
                  <a:cubicBezTo>
                    <a:pt x="1" y="10092"/>
                    <a:pt x="2436" y="9658"/>
                    <a:pt x="3103" y="9425"/>
                  </a:cubicBezTo>
                  <a:cubicBezTo>
                    <a:pt x="3326" y="9347"/>
                    <a:pt x="3674" y="9321"/>
                    <a:pt x="4040" y="9321"/>
                  </a:cubicBezTo>
                  <a:cubicBezTo>
                    <a:pt x="4771" y="9321"/>
                    <a:pt x="5572" y="9425"/>
                    <a:pt x="5572" y="9425"/>
                  </a:cubicBezTo>
                  <a:cubicBezTo>
                    <a:pt x="5738" y="8390"/>
                    <a:pt x="5805" y="7356"/>
                    <a:pt x="5772" y="6322"/>
                  </a:cubicBezTo>
                  <a:cubicBezTo>
                    <a:pt x="5772" y="4187"/>
                    <a:pt x="6672" y="852"/>
                    <a:pt x="6672" y="852"/>
                  </a:cubicBezTo>
                  <a:cubicBezTo>
                    <a:pt x="6672" y="852"/>
                    <a:pt x="5770" y="1"/>
                    <a:pt x="452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398;p41">
              <a:extLst>
                <a:ext uri="{FF2B5EF4-FFF2-40B4-BE49-F238E27FC236}">
                  <a16:creationId xmlns:a16="http://schemas.microsoft.com/office/drawing/2014/main" id="{8BBAABB7-9B5C-C8CA-406A-C530194CC900}"/>
                </a:ext>
              </a:extLst>
            </p:cNvPr>
            <p:cNvSpPr/>
            <p:nvPr/>
          </p:nvSpPr>
          <p:spPr>
            <a:xfrm>
              <a:off x="4069750" y="2234225"/>
              <a:ext cx="106750" cy="445650"/>
            </a:xfrm>
            <a:custGeom>
              <a:avLst/>
              <a:gdLst/>
              <a:ahLst/>
              <a:cxnLst/>
              <a:rect l="l" t="t" r="r" b="b"/>
              <a:pathLst>
                <a:path w="4270" h="17826" extrusionOk="0">
                  <a:moveTo>
                    <a:pt x="1451" y="1"/>
                  </a:moveTo>
                  <a:cubicBezTo>
                    <a:pt x="834" y="1"/>
                    <a:pt x="179" y="645"/>
                    <a:pt x="0" y="2215"/>
                  </a:cubicBezTo>
                  <a:cubicBezTo>
                    <a:pt x="0" y="2215"/>
                    <a:pt x="1234" y="14790"/>
                    <a:pt x="2135" y="17826"/>
                  </a:cubicBezTo>
                  <a:cubicBezTo>
                    <a:pt x="2802" y="15891"/>
                    <a:pt x="3336" y="13923"/>
                    <a:pt x="3770" y="11922"/>
                  </a:cubicBezTo>
                  <a:cubicBezTo>
                    <a:pt x="4270" y="9286"/>
                    <a:pt x="2969" y="3015"/>
                    <a:pt x="2635" y="1281"/>
                  </a:cubicBezTo>
                  <a:cubicBezTo>
                    <a:pt x="2496" y="489"/>
                    <a:pt x="1988" y="1"/>
                    <a:pt x="1451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399;p41">
              <a:extLst>
                <a:ext uri="{FF2B5EF4-FFF2-40B4-BE49-F238E27FC236}">
                  <a16:creationId xmlns:a16="http://schemas.microsoft.com/office/drawing/2014/main" id="{EC333E03-449A-8C25-6ED8-545C12F958F9}"/>
                </a:ext>
              </a:extLst>
            </p:cNvPr>
            <p:cNvSpPr/>
            <p:nvPr/>
          </p:nvSpPr>
          <p:spPr>
            <a:xfrm>
              <a:off x="4022200" y="2065075"/>
              <a:ext cx="141800" cy="249550"/>
            </a:xfrm>
            <a:custGeom>
              <a:avLst/>
              <a:gdLst/>
              <a:ahLst/>
              <a:cxnLst/>
              <a:rect l="l" t="t" r="r" b="b"/>
              <a:pathLst>
                <a:path w="5672" h="9982" extrusionOk="0">
                  <a:moveTo>
                    <a:pt x="600" y="1"/>
                  </a:moveTo>
                  <a:cubicBezTo>
                    <a:pt x="340" y="1"/>
                    <a:pt x="132" y="89"/>
                    <a:pt x="1" y="275"/>
                  </a:cubicBezTo>
                  <a:lnTo>
                    <a:pt x="1235" y="5311"/>
                  </a:lnTo>
                  <a:lnTo>
                    <a:pt x="1902" y="8981"/>
                  </a:lnTo>
                  <a:lnTo>
                    <a:pt x="5371" y="9981"/>
                  </a:lnTo>
                  <a:cubicBezTo>
                    <a:pt x="5371" y="9981"/>
                    <a:pt x="5672" y="4911"/>
                    <a:pt x="4104" y="2676"/>
                  </a:cubicBezTo>
                  <a:cubicBezTo>
                    <a:pt x="2924" y="983"/>
                    <a:pt x="1468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400;p41">
              <a:extLst>
                <a:ext uri="{FF2B5EF4-FFF2-40B4-BE49-F238E27FC236}">
                  <a16:creationId xmlns:a16="http://schemas.microsoft.com/office/drawing/2014/main" id="{C40A5C6F-9437-C5A8-0EFF-BA99BC9EF032}"/>
                </a:ext>
              </a:extLst>
            </p:cNvPr>
            <p:cNvSpPr/>
            <p:nvPr/>
          </p:nvSpPr>
          <p:spPr>
            <a:xfrm>
              <a:off x="3419275" y="2689875"/>
              <a:ext cx="268550" cy="326925"/>
            </a:xfrm>
            <a:custGeom>
              <a:avLst/>
              <a:gdLst/>
              <a:ahLst/>
              <a:cxnLst/>
              <a:rect l="l" t="t" r="r" b="b"/>
              <a:pathLst>
                <a:path w="10742" h="13077" extrusionOk="0">
                  <a:moveTo>
                    <a:pt x="10742" y="0"/>
                  </a:moveTo>
                  <a:cubicBezTo>
                    <a:pt x="10741" y="1"/>
                    <a:pt x="8240" y="3569"/>
                    <a:pt x="6505" y="4603"/>
                  </a:cubicBezTo>
                  <a:cubicBezTo>
                    <a:pt x="4771" y="5638"/>
                    <a:pt x="1" y="9974"/>
                    <a:pt x="1" y="9974"/>
                  </a:cubicBezTo>
                  <a:cubicBezTo>
                    <a:pt x="1" y="9974"/>
                    <a:pt x="3136" y="10474"/>
                    <a:pt x="4070" y="11508"/>
                  </a:cubicBezTo>
                  <a:cubicBezTo>
                    <a:pt x="5038" y="12576"/>
                    <a:pt x="4871" y="13076"/>
                    <a:pt x="4871" y="13076"/>
                  </a:cubicBezTo>
                  <a:cubicBezTo>
                    <a:pt x="4871" y="13076"/>
                    <a:pt x="6939" y="11875"/>
                    <a:pt x="8573" y="8239"/>
                  </a:cubicBezTo>
                  <a:cubicBezTo>
                    <a:pt x="10208" y="4604"/>
                    <a:pt x="10742" y="1"/>
                    <a:pt x="1074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401;p41">
              <a:extLst>
                <a:ext uri="{FF2B5EF4-FFF2-40B4-BE49-F238E27FC236}">
                  <a16:creationId xmlns:a16="http://schemas.microsoft.com/office/drawing/2014/main" id="{D2A9055F-E0BC-6F84-03E7-1562F224F54A}"/>
                </a:ext>
              </a:extLst>
            </p:cNvPr>
            <p:cNvSpPr/>
            <p:nvPr/>
          </p:nvSpPr>
          <p:spPr>
            <a:xfrm>
              <a:off x="3030800" y="2382075"/>
              <a:ext cx="282600" cy="130200"/>
            </a:xfrm>
            <a:custGeom>
              <a:avLst/>
              <a:gdLst/>
              <a:ahLst/>
              <a:cxnLst/>
              <a:rect l="l" t="t" r="r" b="b"/>
              <a:pathLst>
                <a:path w="11304" h="5208" extrusionOk="0">
                  <a:moveTo>
                    <a:pt x="4036" y="1"/>
                  </a:moveTo>
                  <a:cubicBezTo>
                    <a:pt x="3510" y="1"/>
                    <a:pt x="3172" y="129"/>
                    <a:pt x="2931" y="370"/>
                  </a:cubicBezTo>
                  <a:cubicBezTo>
                    <a:pt x="2931" y="370"/>
                    <a:pt x="329" y="3839"/>
                    <a:pt x="162" y="4206"/>
                  </a:cubicBezTo>
                  <a:cubicBezTo>
                    <a:pt x="1" y="4475"/>
                    <a:pt x="489" y="4636"/>
                    <a:pt x="946" y="4636"/>
                  </a:cubicBezTo>
                  <a:cubicBezTo>
                    <a:pt x="1057" y="4636"/>
                    <a:pt x="1165" y="4626"/>
                    <a:pt x="1263" y="4607"/>
                  </a:cubicBezTo>
                  <a:cubicBezTo>
                    <a:pt x="1298" y="4600"/>
                    <a:pt x="1352" y="4597"/>
                    <a:pt x="1421" y="4597"/>
                  </a:cubicBezTo>
                  <a:cubicBezTo>
                    <a:pt x="2386" y="4597"/>
                    <a:pt x="6366" y="5207"/>
                    <a:pt x="6366" y="5207"/>
                  </a:cubicBezTo>
                  <a:lnTo>
                    <a:pt x="11303" y="3072"/>
                  </a:lnTo>
                  <a:cubicBezTo>
                    <a:pt x="11303" y="3072"/>
                    <a:pt x="11137" y="1938"/>
                    <a:pt x="7934" y="904"/>
                  </a:cubicBezTo>
                  <a:cubicBezTo>
                    <a:pt x="6018" y="285"/>
                    <a:pt x="4819" y="1"/>
                    <a:pt x="40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402;p41">
              <a:extLst>
                <a:ext uri="{FF2B5EF4-FFF2-40B4-BE49-F238E27FC236}">
                  <a16:creationId xmlns:a16="http://schemas.microsoft.com/office/drawing/2014/main" id="{FC17895D-7C27-AB28-4EFE-F944FC87376F}"/>
                </a:ext>
              </a:extLst>
            </p:cNvPr>
            <p:cNvSpPr/>
            <p:nvPr/>
          </p:nvSpPr>
          <p:spPr>
            <a:xfrm>
              <a:off x="2968250" y="2212025"/>
              <a:ext cx="966425" cy="471750"/>
            </a:xfrm>
            <a:custGeom>
              <a:avLst/>
              <a:gdLst/>
              <a:ahLst/>
              <a:cxnLst/>
              <a:rect l="l" t="t" r="r" b="b"/>
              <a:pathLst>
                <a:path w="38657" h="18870" extrusionOk="0">
                  <a:moveTo>
                    <a:pt x="37622" y="1"/>
                  </a:moveTo>
                  <a:cubicBezTo>
                    <a:pt x="36588" y="1"/>
                    <a:pt x="31284" y="1201"/>
                    <a:pt x="30184" y="1969"/>
                  </a:cubicBezTo>
                  <a:cubicBezTo>
                    <a:pt x="29050" y="2769"/>
                    <a:pt x="24013" y="7773"/>
                    <a:pt x="24013" y="7773"/>
                  </a:cubicBezTo>
                  <a:cubicBezTo>
                    <a:pt x="24013" y="7773"/>
                    <a:pt x="6800" y="10808"/>
                    <a:pt x="3765" y="11409"/>
                  </a:cubicBezTo>
                  <a:cubicBezTo>
                    <a:pt x="763" y="12009"/>
                    <a:pt x="329" y="15378"/>
                    <a:pt x="129" y="16512"/>
                  </a:cubicBezTo>
                  <a:cubicBezTo>
                    <a:pt x="1" y="17385"/>
                    <a:pt x="2380" y="18870"/>
                    <a:pt x="6053" y="18870"/>
                  </a:cubicBezTo>
                  <a:cubicBezTo>
                    <a:pt x="7153" y="18870"/>
                    <a:pt x="8369" y="18737"/>
                    <a:pt x="9669" y="18414"/>
                  </a:cubicBezTo>
                  <a:cubicBezTo>
                    <a:pt x="15273" y="17046"/>
                    <a:pt x="23846" y="11575"/>
                    <a:pt x="24713" y="11142"/>
                  </a:cubicBezTo>
                  <a:cubicBezTo>
                    <a:pt x="25614" y="10708"/>
                    <a:pt x="27915" y="10275"/>
                    <a:pt x="29316" y="9941"/>
                  </a:cubicBezTo>
                  <a:cubicBezTo>
                    <a:pt x="30684" y="9607"/>
                    <a:pt x="31985" y="8206"/>
                    <a:pt x="32519" y="7940"/>
                  </a:cubicBezTo>
                  <a:cubicBezTo>
                    <a:pt x="33019" y="7706"/>
                    <a:pt x="35721" y="6572"/>
                    <a:pt x="37089" y="5605"/>
                  </a:cubicBezTo>
                  <a:cubicBezTo>
                    <a:pt x="38396" y="4702"/>
                    <a:pt x="38396" y="4060"/>
                    <a:pt x="37468" y="4060"/>
                  </a:cubicBezTo>
                  <a:cubicBezTo>
                    <a:pt x="37402" y="4060"/>
                    <a:pt x="37331" y="4063"/>
                    <a:pt x="37255" y="4070"/>
                  </a:cubicBezTo>
                  <a:cubicBezTo>
                    <a:pt x="36155" y="4137"/>
                    <a:pt x="34153" y="5104"/>
                    <a:pt x="33553" y="5171"/>
                  </a:cubicBezTo>
                  <a:lnTo>
                    <a:pt x="32952" y="5271"/>
                  </a:lnTo>
                  <a:lnTo>
                    <a:pt x="37022" y="1902"/>
                  </a:lnTo>
                  <a:cubicBezTo>
                    <a:pt x="37022" y="1902"/>
                    <a:pt x="38656" y="1"/>
                    <a:pt x="3762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403;p41">
              <a:extLst>
                <a:ext uri="{FF2B5EF4-FFF2-40B4-BE49-F238E27FC236}">
                  <a16:creationId xmlns:a16="http://schemas.microsoft.com/office/drawing/2014/main" id="{4BC059A3-F982-FBC1-FF7A-534A311C5017}"/>
                </a:ext>
              </a:extLst>
            </p:cNvPr>
            <p:cNvSpPr/>
            <p:nvPr/>
          </p:nvSpPr>
          <p:spPr>
            <a:xfrm>
              <a:off x="3782050" y="2216200"/>
              <a:ext cx="127600" cy="121775"/>
            </a:xfrm>
            <a:custGeom>
              <a:avLst/>
              <a:gdLst/>
              <a:ahLst/>
              <a:cxnLst/>
              <a:rect l="l" t="t" r="r" b="b"/>
              <a:pathLst>
                <a:path w="5104" h="4871" extrusionOk="0">
                  <a:moveTo>
                    <a:pt x="4336" y="0"/>
                  </a:moveTo>
                  <a:lnTo>
                    <a:pt x="0" y="4870"/>
                  </a:lnTo>
                  <a:cubicBezTo>
                    <a:pt x="0" y="4870"/>
                    <a:pt x="4003" y="1735"/>
                    <a:pt x="4537" y="968"/>
                  </a:cubicBezTo>
                  <a:cubicBezTo>
                    <a:pt x="5104" y="200"/>
                    <a:pt x="4336" y="0"/>
                    <a:pt x="4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404;p41">
              <a:extLst>
                <a:ext uri="{FF2B5EF4-FFF2-40B4-BE49-F238E27FC236}">
                  <a16:creationId xmlns:a16="http://schemas.microsoft.com/office/drawing/2014/main" id="{C45C9B04-E332-69D5-2D8E-3B2CA42BAA65}"/>
                </a:ext>
              </a:extLst>
            </p:cNvPr>
            <p:cNvSpPr/>
            <p:nvPr/>
          </p:nvSpPr>
          <p:spPr>
            <a:xfrm>
              <a:off x="3782050" y="2216200"/>
              <a:ext cx="127600" cy="121775"/>
            </a:xfrm>
            <a:custGeom>
              <a:avLst/>
              <a:gdLst/>
              <a:ahLst/>
              <a:cxnLst/>
              <a:rect l="l" t="t" r="r" b="b"/>
              <a:pathLst>
                <a:path w="5104" h="4871" fill="none" extrusionOk="0">
                  <a:moveTo>
                    <a:pt x="4336" y="0"/>
                  </a:moveTo>
                  <a:cubicBezTo>
                    <a:pt x="4336" y="0"/>
                    <a:pt x="5104" y="200"/>
                    <a:pt x="4537" y="968"/>
                  </a:cubicBezTo>
                  <a:cubicBezTo>
                    <a:pt x="4003" y="1735"/>
                    <a:pt x="0" y="4870"/>
                    <a:pt x="0" y="48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405;p41">
              <a:extLst>
                <a:ext uri="{FF2B5EF4-FFF2-40B4-BE49-F238E27FC236}">
                  <a16:creationId xmlns:a16="http://schemas.microsoft.com/office/drawing/2014/main" id="{5749B080-41C0-EB86-876E-B4EBD9CC24C0}"/>
                </a:ext>
              </a:extLst>
            </p:cNvPr>
            <p:cNvSpPr/>
            <p:nvPr/>
          </p:nvSpPr>
          <p:spPr>
            <a:xfrm>
              <a:off x="3691150" y="2232200"/>
              <a:ext cx="192800" cy="74925"/>
            </a:xfrm>
            <a:custGeom>
              <a:avLst/>
              <a:gdLst/>
              <a:ahLst/>
              <a:cxnLst/>
              <a:rect l="l" t="t" r="r" b="b"/>
              <a:pathLst>
                <a:path w="7712" h="2997" extrusionOk="0">
                  <a:moveTo>
                    <a:pt x="7275" y="1"/>
                  </a:moveTo>
                  <a:cubicBezTo>
                    <a:pt x="6380" y="1"/>
                    <a:pt x="4170" y="649"/>
                    <a:pt x="3436" y="1028"/>
                  </a:cubicBezTo>
                  <a:cubicBezTo>
                    <a:pt x="2469" y="1529"/>
                    <a:pt x="0" y="2996"/>
                    <a:pt x="0" y="2996"/>
                  </a:cubicBezTo>
                  <a:lnTo>
                    <a:pt x="5604" y="2162"/>
                  </a:lnTo>
                  <a:cubicBezTo>
                    <a:pt x="5604" y="2162"/>
                    <a:pt x="7305" y="895"/>
                    <a:pt x="7639" y="228"/>
                  </a:cubicBezTo>
                  <a:cubicBezTo>
                    <a:pt x="7711" y="66"/>
                    <a:pt x="7560" y="1"/>
                    <a:pt x="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406;p41">
              <a:extLst>
                <a:ext uri="{FF2B5EF4-FFF2-40B4-BE49-F238E27FC236}">
                  <a16:creationId xmlns:a16="http://schemas.microsoft.com/office/drawing/2014/main" id="{D8AFA97C-2032-61B3-FEAC-77664A5C80E2}"/>
                </a:ext>
              </a:extLst>
            </p:cNvPr>
            <p:cNvSpPr/>
            <p:nvPr/>
          </p:nvSpPr>
          <p:spPr>
            <a:xfrm>
              <a:off x="3691150" y="2221200"/>
              <a:ext cx="198500" cy="85925"/>
            </a:xfrm>
            <a:custGeom>
              <a:avLst/>
              <a:gdLst/>
              <a:ahLst/>
              <a:cxnLst/>
              <a:rect l="l" t="t" r="r" b="b"/>
              <a:pathLst>
                <a:path w="7940" h="3437" fill="none" extrusionOk="0">
                  <a:moveTo>
                    <a:pt x="0" y="3436"/>
                  </a:moveTo>
                  <a:cubicBezTo>
                    <a:pt x="0" y="3436"/>
                    <a:pt x="2469" y="1969"/>
                    <a:pt x="3436" y="1468"/>
                  </a:cubicBezTo>
                  <a:cubicBezTo>
                    <a:pt x="4403" y="968"/>
                    <a:pt x="7939" y="0"/>
                    <a:pt x="7639" y="668"/>
                  </a:cubicBezTo>
                  <a:cubicBezTo>
                    <a:pt x="7305" y="1335"/>
                    <a:pt x="5604" y="2602"/>
                    <a:pt x="5604" y="2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407;p41">
              <a:extLst>
                <a:ext uri="{FF2B5EF4-FFF2-40B4-BE49-F238E27FC236}">
                  <a16:creationId xmlns:a16="http://schemas.microsoft.com/office/drawing/2014/main" id="{E0E53FE3-9343-B68B-6659-712E7393374F}"/>
                </a:ext>
              </a:extLst>
            </p:cNvPr>
            <p:cNvSpPr/>
            <p:nvPr/>
          </p:nvSpPr>
          <p:spPr>
            <a:xfrm>
              <a:off x="3640275" y="2252750"/>
              <a:ext cx="211900" cy="195300"/>
            </a:xfrm>
            <a:custGeom>
              <a:avLst/>
              <a:gdLst/>
              <a:ahLst/>
              <a:cxnLst/>
              <a:rect l="l" t="t" r="r" b="b"/>
              <a:pathLst>
                <a:path w="8476" h="7812" extrusionOk="0">
                  <a:moveTo>
                    <a:pt x="8276" y="1"/>
                  </a:moveTo>
                  <a:cubicBezTo>
                    <a:pt x="7726" y="1"/>
                    <a:pt x="5903" y="1163"/>
                    <a:pt x="5004" y="1507"/>
                  </a:cubicBezTo>
                  <a:cubicBezTo>
                    <a:pt x="3903" y="1907"/>
                    <a:pt x="601" y="4876"/>
                    <a:pt x="601" y="4876"/>
                  </a:cubicBezTo>
                  <a:lnTo>
                    <a:pt x="0" y="7812"/>
                  </a:lnTo>
                  <a:cubicBezTo>
                    <a:pt x="334" y="7712"/>
                    <a:pt x="2169" y="6844"/>
                    <a:pt x="2936" y="5977"/>
                  </a:cubicBezTo>
                  <a:cubicBezTo>
                    <a:pt x="3503" y="5343"/>
                    <a:pt x="3970" y="4609"/>
                    <a:pt x="4337" y="3842"/>
                  </a:cubicBezTo>
                  <a:cubicBezTo>
                    <a:pt x="4337" y="3842"/>
                    <a:pt x="8039" y="1240"/>
                    <a:pt x="8406" y="273"/>
                  </a:cubicBezTo>
                  <a:cubicBezTo>
                    <a:pt x="8475" y="80"/>
                    <a:pt x="8419" y="1"/>
                    <a:pt x="8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408;p41">
              <a:extLst>
                <a:ext uri="{FF2B5EF4-FFF2-40B4-BE49-F238E27FC236}">
                  <a16:creationId xmlns:a16="http://schemas.microsoft.com/office/drawing/2014/main" id="{91DC300D-1DE5-9CBF-978F-45E2FE72C0AE}"/>
                </a:ext>
              </a:extLst>
            </p:cNvPr>
            <p:cNvSpPr/>
            <p:nvPr/>
          </p:nvSpPr>
          <p:spPr>
            <a:xfrm>
              <a:off x="3640275" y="2236200"/>
              <a:ext cx="218500" cy="211850"/>
            </a:xfrm>
            <a:custGeom>
              <a:avLst/>
              <a:gdLst/>
              <a:ahLst/>
              <a:cxnLst/>
              <a:rect l="l" t="t" r="r" b="b"/>
              <a:pathLst>
                <a:path w="8740" h="8474" fill="none" extrusionOk="0">
                  <a:moveTo>
                    <a:pt x="601" y="5538"/>
                  </a:moveTo>
                  <a:cubicBezTo>
                    <a:pt x="601" y="5538"/>
                    <a:pt x="3903" y="2569"/>
                    <a:pt x="5004" y="2169"/>
                  </a:cubicBezTo>
                  <a:cubicBezTo>
                    <a:pt x="6138" y="1735"/>
                    <a:pt x="8740" y="1"/>
                    <a:pt x="8406" y="935"/>
                  </a:cubicBezTo>
                  <a:cubicBezTo>
                    <a:pt x="8039" y="1902"/>
                    <a:pt x="4337" y="4504"/>
                    <a:pt x="4337" y="4504"/>
                  </a:cubicBezTo>
                  <a:cubicBezTo>
                    <a:pt x="3970" y="5271"/>
                    <a:pt x="3503" y="6005"/>
                    <a:pt x="2936" y="6639"/>
                  </a:cubicBezTo>
                  <a:cubicBezTo>
                    <a:pt x="2169" y="7506"/>
                    <a:pt x="334" y="8374"/>
                    <a:pt x="0" y="847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6160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8"/>
          <p:cNvSpPr/>
          <p:nvPr/>
        </p:nvSpPr>
        <p:spPr>
          <a:xfrm>
            <a:off x="5744403" y="1718371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8"/>
          <p:cNvSpPr/>
          <p:nvPr/>
        </p:nvSpPr>
        <p:spPr>
          <a:xfrm>
            <a:off x="5786410" y="1773271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8"/>
          <p:cNvSpPr/>
          <p:nvPr/>
        </p:nvSpPr>
        <p:spPr>
          <a:xfrm>
            <a:off x="1021803" y="1718371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8"/>
          <p:cNvSpPr/>
          <p:nvPr/>
        </p:nvSpPr>
        <p:spPr>
          <a:xfrm>
            <a:off x="1063810" y="1773271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48"/>
          <p:cNvSpPr/>
          <p:nvPr/>
        </p:nvSpPr>
        <p:spPr>
          <a:xfrm>
            <a:off x="1021803" y="3200071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48"/>
          <p:cNvSpPr/>
          <p:nvPr/>
        </p:nvSpPr>
        <p:spPr>
          <a:xfrm>
            <a:off x="1063810" y="3254971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48"/>
          <p:cNvSpPr/>
          <p:nvPr/>
        </p:nvSpPr>
        <p:spPr>
          <a:xfrm>
            <a:off x="5786403" y="3200071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48"/>
          <p:cNvSpPr/>
          <p:nvPr/>
        </p:nvSpPr>
        <p:spPr>
          <a:xfrm>
            <a:off x="5828410" y="3254971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8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Some SQL tags in JSTL:</a:t>
            </a:r>
            <a:endParaRPr dirty="0"/>
          </a:p>
        </p:txBody>
      </p:sp>
      <p:sp>
        <p:nvSpPr>
          <p:cNvPr id="1763" name="Google Shape;1763;p48"/>
          <p:cNvSpPr txBox="1">
            <a:spLocks noGrp="1"/>
          </p:cNvSpPr>
          <p:nvPr>
            <p:ph type="subTitle" idx="1"/>
          </p:nvPr>
        </p:nvSpPr>
        <p:spPr>
          <a:xfrm>
            <a:off x="6138769" y="1968386"/>
            <a:ext cx="23844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     Query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64" name="Google Shape;1764;p48"/>
          <p:cNvSpPr txBox="1">
            <a:spLocks noGrp="1"/>
          </p:cNvSpPr>
          <p:nvPr>
            <p:ph type="subTitle" idx="2"/>
          </p:nvPr>
        </p:nvSpPr>
        <p:spPr>
          <a:xfrm>
            <a:off x="5817300" y="2139456"/>
            <a:ext cx="23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Executes the </a:t>
            </a:r>
            <a:r>
              <a:rPr lang="en-US" b="1" dirty="0" err="1">
                <a:latin typeface="Space Grotesk" panose="020B0604020202020204" charset="0"/>
                <a:cs typeface="Space Grotesk" panose="020B0604020202020204" charset="0"/>
              </a:rPr>
              <a:t>sql</a:t>
            </a:r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 query defined in its body or the </a:t>
            </a:r>
            <a:r>
              <a:rPr lang="en-US" b="1" dirty="0" err="1">
                <a:latin typeface="Space Grotesk" panose="020B0604020202020204" charset="0"/>
                <a:cs typeface="Space Grotesk" panose="020B0604020202020204" charset="0"/>
              </a:rPr>
              <a:t>sql</a:t>
            </a:r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 attribute</a:t>
            </a:r>
            <a:endParaRPr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1765" name="Google Shape;1765;p48"/>
          <p:cNvSpPr txBox="1">
            <a:spLocks noGrp="1"/>
          </p:cNvSpPr>
          <p:nvPr>
            <p:ph type="subTitle" idx="3"/>
          </p:nvPr>
        </p:nvSpPr>
        <p:spPr>
          <a:xfrm>
            <a:off x="6278426" y="3458076"/>
            <a:ext cx="23844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Transaction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66" name="Google Shape;1766;p48"/>
          <p:cNvSpPr txBox="1">
            <a:spLocks noGrp="1"/>
          </p:cNvSpPr>
          <p:nvPr>
            <p:ph type="subTitle" idx="4"/>
          </p:nvPr>
        </p:nvSpPr>
        <p:spPr>
          <a:xfrm>
            <a:off x="5817300" y="3621150"/>
            <a:ext cx="23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Provides nested database action elements with a shared connection</a:t>
            </a:r>
            <a:endParaRPr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1767" name="Google Shape;1767;p48"/>
          <p:cNvSpPr txBox="1">
            <a:spLocks noGrp="1"/>
          </p:cNvSpPr>
          <p:nvPr>
            <p:ph type="subTitle" idx="5"/>
          </p:nvPr>
        </p:nvSpPr>
        <p:spPr>
          <a:xfrm>
            <a:off x="759000" y="1968973"/>
            <a:ext cx="23844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 dirty="0">
                <a:solidFill>
                  <a:schemeClr val="lt1"/>
                </a:solidFill>
              </a:rPr>
              <a:t>Set DataSource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768" name="Google Shape;1768;p48"/>
          <p:cNvSpPr txBox="1">
            <a:spLocks noGrp="1"/>
          </p:cNvSpPr>
          <p:nvPr>
            <p:ph type="subTitle" idx="6"/>
          </p:nvPr>
        </p:nvSpPr>
        <p:spPr>
          <a:xfrm>
            <a:off x="942300" y="2139455"/>
            <a:ext cx="23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Creates a simple data source</a:t>
            </a:r>
            <a:endParaRPr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1769" name="Google Shape;1769;p48"/>
          <p:cNvSpPr txBox="1">
            <a:spLocks noGrp="1"/>
          </p:cNvSpPr>
          <p:nvPr>
            <p:ph type="subTitle" idx="7"/>
          </p:nvPr>
        </p:nvSpPr>
        <p:spPr>
          <a:xfrm>
            <a:off x="348823" y="3448921"/>
            <a:ext cx="23844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Update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70" name="Google Shape;1770;p48"/>
          <p:cNvSpPr txBox="1">
            <a:spLocks noGrp="1"/>
          </p:cNvSpPr>
          <p:nvPr>
            <p:ph type="subTitle" idx="8"/>
          </p:nvPr>
        </p:nvSpPr>
        <p:spPr>
          <a:xfrm>
            <a:off x="942300" y="3621150"/>
            <a:ext cx="23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 Executes the </a:t>
            </a:r>
            <a:r>
              <a:rPr lang="en-US" b="1" dirty="0" err="1">
                <a:latin typeface="Space Grotesk" panose="020B0604020202020204" charset="0"/>
                <a:cs typeface="Space Grotesk" panose="020B0604020202020204" charset="0"/>
              </a:rPr>
              <a:t>sql</a:t>
            </a:r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 update query defined in its body or the </a:t>
            </a:r>
            <a:r>
              <a:rPr lang="en-US" b="1" dirty="0" err="1">
                <a:latin typeface="Space Grotesk" panose="020B0604020202020204" charset="0"/>
                <a:cs typeface="Space Grotesk" panose="020B0604020202020204" charset="0"/>
              </a:rPr>
              <a:t>sql</a:t>
            </a:r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 attribute</a:t>
            </a:r>
            <a:endParaRPr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1771" name="Google Shape;1771;p48"/>
          <p:cNvSpPr/>
          <p:nvPr/>
        </p:nvSpPr>
        <p:spPr>
          <a:xfrm>
            <a:off x="3552000" y="17183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 dirty="0">
                <a:solidFill>
                  <a:schemeClr val="tx2">
                    <a:lumMod val="7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01</a:t>
            </a:r>
          </a:p>
        </p:txBody>
      </p:sp>
      <p:sp>
        <p:nvSpPr>
          <p:cNvPr id="1772" name="Google Shape;1772;p48"/>
          <p:cNvSpPr/>
          <p:nvPr/>
        </p:nvSpPr>
        <p:spPr>
          <a:xfrm>
            <a:off x="3573087" y="1739463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48"/>
          <p:cNvSpPr/>
          <p:nvPr/>
        </p:nvSpPr>
        <p:spPr>
          <a:xfrm>
            <a:off x="3552000" y="32000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sz="2400" b="1" dirty="0">
                <a:solidFill>
                  <a:schemeClr val="tx2">
                    <a:lumMod val="7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4" name="Google Shape;1774;p48"/>
          <p:cNvSpPr/>
          <p:nvPr/>
        </p:nvSpPr>
        <p:spPr>
          <a:xfrm>
            <a:off x="3573087" y="3221163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48"/>
          <p:cNvSpPr/>
          <p:nvPr/>
        </p:nvSpPr>
        <p:spPr>
          <a:xfrm>
            <a:off x="4734000" y="32000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sz="2400" b="1" dirty="0">
                <a:solidFill>
                  <a:schemeClr val="tx2">
                    <a:lumMod val="7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6" name="Google Shape;1776;p48"/>
          <p:cNvSpPr/>
          <p:nvPr/>
        </p:nvSpPr>
        <p:spPr>
          <a:xfrm>
            <a:off x="4755087" y="3221163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48"/>
          <p:cNvSpPr/>
          <p:nvPr/>
        </p:nvSpPr>
        <p:spPr>
          <a:xfrm>
            <a:off x="4734000" y="17183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sz="2400" b="1" dirty="0">
                <a:solidFill>
                  <a:schemeClr val="tx2">
                    <a:lumMod val="7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8" name="Google Shape;1778;p48"/>
          <p:cNvSpPr/>
          <p:nvPr/>
        </p:nvSpPr>
        <p:spPr>
          <a:xfrm>
            <a:off x="4755087" y="1739463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4"/>
          <p:cNvSpPr txBox="1">
            <a:spLocks noGrp="1"/>
          </p:cNvSpPr>
          <p:nvPr>
            <p:ph type="title"/>
          </p:nvPr>
        </p:nvSpPr>
        <p:spPr>
          <a:xfrm>
            <a:off x="713100" y="798325"/>
            <a:ext cx="5079600" cy="2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Thank You!!!</a:t>
            </a:r>
            <a:endParaRPr dirty="0"/>
          </a:p>
        </p:txBody>
      </p:sp>
      <p:sp>
        <p:nvSpPr>
          <p:cNvPr id="1509" name="Google Shape;1509;p44"/>
          <p:cNvSpPr/>
          <p:nvPr/>
        </p:nvSpPr>
        <p:spPr>
          <a:xfrm>
            <a:off x="5940479" y="3575842"/>
            <a:ext cx="82388" cy="229741"/>
          </a:xfrm>
          <a:custGeom>
            <a:avLst/>
            <a:gdLst/>
            <a:ahLst/>
            <a:cxnLst/>
            <a:rect l="l" t="t" r="r" b="b"/>
            <a:pathLst>
              <a:path w="1168" h="3257" extrusionOk="0">
                <a:moveTo>
                  <a:pt x="599" y="0"/>
                </a:moveTo>
                <a:cubicBezTo>
                  <a:pt x="534" y="0"/>
                  <a:pt x="468" y="14"/>
                  <a:pt x="405" y="42"/>
                </a:cubicBezTo>
                <a:cubicBezTo>
                  <a:pt x="394" y="54"/>
                  <a:pt x="382" y="54"/>
                  <a:pt x="370" y="66"/>
                </a:cubicBezTo>
                <a:cubicBezTo>
                  <a:pt x="36" y="268"/>
                  <a:pt x="1" y="994"/>
                  <a:pt x="96" y="1340"/>
                </a:cubicBezTo>
                <a:cubicBezTo>
                  <a:pt x="96" y="1364"/>
                  <a:pt x="274" y="1816"/>
                  <a:pt x="286" y="1816"/>
                </a:cubicBezTo>
                <a:cubicBezTo>
                  <a:pt x="286" y="1923"/>
                  <a:pt x="274" y="2042"/>
                  <a:pt x="274" y="2185"/>
                </a:cubicBezTo>
                <a:cubicBezTo>
                  <a:pt x="274" y="2423"/>
                  <a:pt x="274" y="2697"/>
                  <a:pt x="298" y="3007"/>
                </a:cubicBezTo>
                <a:cubicBezTo>
                  <a:pt x="298" y="3054"/>
                  <a:pt x="310" y="3114"/>
                  <a:pt x="310" y="3161"/>
                </a:cubicBezTo>
                <a:cubicBezTo>
                  <a:pt x="346" y="3221"/>
                  <a:pt x="370" y="3257"/>
                  <a:pt x="370" y="3257"/>
                </a:cubicBezTo>
                <a:cubicBezTo>
                  <a:pt x="358" y="3173"/>
                  <a:pt x="358" y="3078"/>
                  <a:pt x="346" y="3007"/>
                </a:cubicBezTo>
                <a:cubicBezTo>
                  <a:pt x="310" y="2697"/>
                  <a:pt x="310" y="2423"/>
                  <a:pt x="310" y="2185"/>
                </a:cubicBezTo>
                <a:lnTo>
                  <a:pt x="310" y="1792"/>
                </a:lnTo>
                <a:cubicBezTo>
                  <a:pt x="405" y="1709"/>
                  <a:pt x="846" y="1352"/>
                  <a:pt x="965" y="1102"/>
                </a:cubicBezTo>
                <a:cubicBezTo>
                  <a:pt x="1084" y="863"/>
                  <a:pt x="1167" y="530"/>
                  <a:pt x="1036" y="280"/>
                </a:cubicBezTo>
                <a:cubicBezTo>
                  <a:pt x="958" y="105"/>
                  <a:pt x="782" y="0"/>
                  <a:pt x="599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4"/>
          <p:cNvSpPr/>
          <p:nvPr/>
        </p:nvSpPr>
        <p:spPr>
          <a:xfrm>
            <a:off x="5852305" y="3733778"/>
            <a:ext cx="110955" cy="71807"/>
          </a:xfrm>
          <a:custGeom>
            <a:avLst/>
            <a:gdLst/>
            <a:ahLst/>
            <a:cxnLst/>
            <a:rect l="l" t="t" r="r" b="b"/>
            <a:pathLst>
              <a:path w="1573" h="1018" extrusionOk="0">
                <a:moveTo>
                  <a:pt x="565" y="1"/>
                </a:moveTo>
                <a:cubicBezTo>
                  <a:pt x="547" y="1"/>
                  <a:pt x="530" y="2"/>
                  <a:pt x="512" y="6"/>
                </a:cubicBezTo>
                <a:cubicBezTo>
                  <a:pt x="60" y="77"/>
                  <a:pt x="0" y="494"/>
                  <a:pt x="417" y="768"/>
                </a:cubicBezTo>
                <a:cubicBezTo>
                  <a:pt x="774" y="994"/>
                  <a:pt x="1394" y="1018"/>
                  <a:pt x="1572" y="1018"/>
                </a:cubicBezTo>
                <a:cubicBezTo>
                  <a:pt x="1572" y="982"/>
                  <a:pt x="1572" y="946"/>
                  <a:pt x="1560" y="922"/>
                </a:cubicBezTo>
                <a:cubicBezTo>
                  <a:pt x="1401" y="673"/>
                  <a:pt x="928" y="1"/>
                  <a:pt x="565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4"/>
          <p:cNvSpPr/>
          <p:nvPr/>
        </p:nvSpPr>
        <p:spPr>
          <a:xfrm>
            <a:off x="5859006" y="3709795"/>
            <a:ext cx="368770" cy="504978"/>
          </a:xfrm>
          <a:custGeom>
            <a:avLst/>
            <a:gdLst/>
            <a:ahLst/>
            <a:cxnLst/>
            <a:rect l="l" t="t" r="r" b="b"/>
            <a:pathLst>
              <a:path w="5228" h="7159" extrusionOk="0">
                <a:moveTo>
                  <a:pt x="2394" y="0"/>
                </a:moveTo>
                <a:cubicBezTo>
                  <a:pt x="2001" y="36"/>
                  <a:pt x="1644" y="655"/>
                  <a:pt x="1560" y="1000"/>
                </a:cubicBezTo>
                <a:cubicBezTo>
                  <a:pt x="1560" y="1024"/>
                  <a:pt x="1537" y="1215"/>
                  <a:pt x="1525" y="1358"/>
                </a:cubicBezTo>
                <a:lnTo>
                  <a:pt x="1477" y="1358"/>
                </a:lnTo>
                <a:cubicBezTo>
                  <a:pt x="1489" y="1584"/>
                  <a:pt x="1525" y="1834"/>
                  <a:pt x="1560" y="2084"/>
                </a:cubicBezTo>
                <a:cubicBezTo>
                  <a:pt x="1632" y="2453"/>
                  <a:pt x="1715" y="2810"/>
                  <a:pt x="1846" y="3155"/>
                </a:cubicBezTo>
                <a:cubicBezTo>
                  <a:pt x="1846" y="3155"/>
                  <a:pt x="1846" y="3155"/>
                  <a:pt x="1846" y="3167"/>
                </a:cubicBezTo>
                <a:cubicBezTo>
                  <a:pt x="1775" y="3072"/>
                  <a:pt x="1572" y="2810"/>
                  <a:pt x="1549" y="2798"/>
                </a:cubicBezTo>
                <a:cubicBezTo>
                  <a:pt x="1349" y="2599"/>
                  <a:pt x="899" y="2338"/>
                  <a:pt x="544" y="2338"/>
                </a:cubicBezTo>
                <a:cubicBezTo>
                  <a:pt x="454" y="2338"/>
                  <a:pt x="370" y="2355"/>
                  <a:pt x="298" y="2393"/>
                </a:cubicBezTo>
                <a:cubicBezTo>
                  <a:pt x="72" y="2524"/>
                  <a:pt x="1" y="2810"/>
                  <a:pt x="120" y="3024"/>
                </a:cubicBezTo>
                <a:cubicBezTo>
                  <a:pt x="132" y="3048"/>
                  <a:pt x="144" y="3060"/>
                  <a:pt x="156" y="3072"/>
                </a:cubicBezTo>
                <a:cubicBezTo>
                  <a:pt x="310" y="3310"/>
                  <a:pt x="644" y="3405"/>
                  <a:pt x="918" y="3429"/>
                </a:cubicBezTo>
                <a:cubicBezTo>
                  <a:pt x="932" y="3430"/>
                  <a:pt x="947" y="3431"/>
                  <a:pt x="962" y="3431"/>
                </a:cubicBezTo>
                <a:cubicBezTo>
                  <a:pt x="1272" y="3431"/>
                  <a:pt x="1825" y="3214"/>
                  <a:pt x="1870" y="3203"/>
                </a:cubicBezTo>
                <a:cubicBezTo>
                  <a:pt x="2001" y="3548"/>
                  <a:pt x="2156" y="3894"/>
                  <a:pt x="2334" y="4215"/>
                </a:cubicBezTo>
                <a:cubicBezTo>
                  <a:pt x="2442" y="4418"/>
                  <a:pt x="2549" y="4608"/>
                  <a:pt x="2668" y="4799"/>
                </a:cubicBezTo>
                <a:cubicBezTo>
                  <a:pt x="2608" y="4715"/>
                  <a:pt x="2549" y="4644"/>
                  <a:pt x="2537" y="4632"/>
                </a:cubicBezTo>
                <a:cubicBezTo>
                  <a:pt x="2326" y="4431"/>
                  <a:pt x="1870" y="4177"/>
                  <a:pt x="1520" y="4177"/>
                </a:cubicBezTo>
                <a:cubicBezTo>
                  <a:pt x="1434" y="4177"/>
                  <a:pt x="1355" y="4192"/>
                  <a:pt x="1287" y="4227"/>
                </a:cubicBezTo>
                <a:cubicBezTo>
                  <a:pt x="1060" y="4358"/>
                  <a:pt x="977" y="4644"/>
                  <a:pt x="1108" y="4870"/>
                </a:cubicBezTo>
                <a:cubicBezTo>
                  <a:pt x="1120" y="4882"/>
                  <a:pt x="1132" y="4894"/>
                  <a:pt x="1132" y="4918"/>
                </a:cubicBezTo>
                <a:cubicBezTo>
                  <a:pt x="1299" y="5156"/>
                  <a:pt x="1632" y="5251"/>
                  <a:pt x="1894" y="5263"/>
                </a:cubicBezTo>
                <a:cubicBezTo>
                  <a:pt x="1909" y="5264"/>
                  <a:pt x="1925" y="5265"/>
                  <a:pt x="1942" y="5265"/>
                </a:cubicBezTo>
                <a:cubicBezTo>
                  <a:pt x="2216" y="5265"/>
                  <a:pt x="2688" y="5093"/>
                  <a:pt x="2823" y="5049"/>
                </a:cubicBezTo>
                <a:cubicBezTo>
                  <a:pt x="2870" y="5120"/>
                  <a:pt x="2906" y="5191"/>
                  <a:pt x="2953" y="5263"/>
                </a:cubicBezTo>
                <a:cubicBezTo>
                  <a:pt x="3168" y="5608"/>
                  <a:pt x="3382" y="5953"/>
                  <a:pt x="3585" y="6299"/>
                </a:cubicBezTo>
                <a:cubicBezTo>
                  <a:pt x="3656" y="6418"/>
                  <a:pt x="3715" y="6537"/>
                  <a:pt x="3775" y="6668"/>
                </a:cubicBezTo>
                <a:cubicBezTo>
                  <a:pt x="3727" y="6596"/>
                  <a:pt x="3680" y="6537"/>
                  <a:pt x="3668" y="6525"/>
                </a:cubicBezTo>
                <a:cubicBezTo>
                  <a:pt x="3458" y="6324"/>
                  <a:pt x="3001" y="6070"/>
                  <a:pt x="2651" y="6070"/>
                </a:cubicBezTo>
                <a:cubicBezTo>
                  <a:pt x="2565" y="6070"/>
                  <a:pt x="2486" y="6085"/>
                  <a:pt x="2418" y="6120"/>
                </a:cubicBezTo>
                <a:cubicBezTo>
                  <a:pt x="2191" y="6251"/>
                  <a:pt x="2108" y="6537"/>
                  <a:pt x="2239" y="6763"/>
                </a:cubicBezTo>
                <a:cubicBezTo>
                  <a:pt x="2251" y="6775"/>
                  <a:pt x="2263" y="6799"/>
                  <a:pt x="2275" y="6811"/>
                </a:cubicBezTo>
                <a:cubicBezTo>
                  <a:pt x="2430" y="7049"/>
                  <a:pt x="2763" y="7144"/>
                  <a:pt x="3025" y="7156"/>
                </a:cubicBezTo>
                <a:cubicBezTo>
                  <a:pt x="3042" y="7158"/>
                  <a:pt x="3060" y="7158"/>
                  <a:pt x="3079" y="7158"/>
                </a:cubicBezTo>
                <a:cubicBezTo>
                  <a:pt x="3350" y="7158"/>
                  <a:pt x="3785" y="7009"/>
                  <a:pt x="3930" y="6954"/>
                </a:cubicBezTo>
                <a:cubicBezTo>
                  <a:pt x="3954" y="7001"/>
                  <a:pt x="3989" y="7049"/>
                  <a:pt x="4013" y="7108"/>
                </a:cubicBezTo>
                <a:lnTo>
                  <a:pt x="4192" y="7049"/>
                </a:lnTo>
                <a:cubicBezTo>
                  <a:pt x="4120" y="6918"/>
                  <a:pt x="4049" y="6787"/>
                  <a:pt x="3977" y="6656"/>
                </a:cubicBezTo>
                <a:cubicBezTo>
                  <a:pt x="4120" y="6608"/>
                  <a:pt x="4644" y="6430"/>
                  <a:pt x="4835" y="6251"/>
                </a:cubicBezTo>
                <a:cubicBezTo>
                  <a:pt x="5025" y="6072"/>
                  <a:pt x="5228" y="5799"/>
                  <a:pt x="5204" y="5513"/>
                </a:cubicBezTo>
                <a:cubicBezTo>
                  <a:pt x="5181" y="5258"/>
                  <a:pt x="4966" y="5060"/>
                  <a:pt x="4714" y="5060"/>
                </a:cubicBezTo>
                <a:cubicBezTo>
                  <a:pt x="4706" y="5060"/>
                  <a:pt x="4699" y="5060"/>
                  <a:pt x="4692" y="5060"/>
                </a:cubicBezTo>
                <a:cubicBezTo>
                  <a:pt x="4680" y="5060"/>
                  <a:pt x="4668" y="5072"/>
                  <a:pt x="4656" y="5072"/>
                </a:cubicBezTo>
                <a:cubicBezTo>
                  <a:pt x="4263" y="5144"/>
                  <a:pt x="3977" y="5799"/>
                  <a:pt x="3930" y="6156"/>
                </a:cubicBezTo>
                <a:lnTo>
                  <a:pt x="3930" y="6573"/>
                </a:lnTo>
                <a:cubicBezTo>
                  <a:pt x="3870" y="6453"/>
                  <a:pt x="3799" y="6334"/>
                  <a:pt x="3727" y="6215"/>
                </a:cubicBezTo>
                <a:cubicBezTo>
                  <a:pt x="3513" y="5870"/>
                  <a:pt x="3299" y="5525"/>
                  <a:pt x="3073" y="5191"/>
                </a:cubicBezTo>
                <a:lnTo>
                  <a:pt x="2870" y="4870"/>
                </a:lnTo>
                <a:cubicBezTo>
                  <a:pt x="2930" y="4858"/>
                  <a:pt x="3537" y="4668"/>
                  <a:pt x="3763" y="4465"/>
                </a:cubicBezTo>
                <a:cubicBezTo>
                  <a:pt x="3954" y="4287"/>
                  <a:pt x="4156" y="4001"/>
                  <a:pt x="4132" y="3727"/>
                </a:cubicBezTo>
                <a:cubicBezTo>
                  <a:pt x="4109" y="3472"/>
                  <a:pt x="3895" y="3274"/>
                  <a:pt x="3642" y="3274"/>
                </a:cubicBezTo>
                <a:cubicBezTo>
                  <a:pt x="3635" y="3274"/>
                  <a:pt x="3628" y="3274"/>
                  <a:pt x="3620" y="3275"/>
                </a:cubicBezTo>
                <a:lnTo>
                  <a:pt x="3585" y="3275"/>
                </a:lnTo>
                <a:cubicBezTo>
                  <a:pt x="3192" y="3358"/>
                  <a:pt x="2906" y="4013"/>
                  <a:pt x="2858" y="4358"/>
                </a:cubicBezTo>
                <a:lnTo>
                  <a:pt x="2858" y="4858"/>
                </a:lnTo>
                <a:cubicBezTo>
                  <a:pt x="2715" y="4620"/>
                  <a:pt x="2572" y="4394"/>
                  <a:pt x="2442" y="4156"/>
                </a:cubicBezTo>
                <a:cubicBezTo>
                  <a:pt x="2263" y="3846"/>
                  <a:pt x="2096" y="3525"/>
                  <a:pt x="1965" y="3191"/>
                </a:cubicBezTo>
                <a:cubicBezTo>
                  <a:pt x="1989" y="3179"/>
                  <a:pt x="2632" y="2977"/>
                  <a:pt x="2858" y="2774"/>
                </a:cubicBezTo>
                <a:cubicBezTo>
                  <a:pt x="3049" y="2596"/>
                  <a:pt x="3251" y="2310"/>
                  <a:pt x="3215" y="2036"/>
                </a:cubicBezTo>
                <a:cubicBezTo>
                  <a:pt x="3204" y="1782"/>
                  <a:pt x="2990" y="1583"/>
                  <a:pt x="2726" y="1583"/>
                </a:cubicBezTo>
                <a:cubicBezTo>
                  <a:pt x="2719" y="1583"/>
                  <a:pt x="2711" y="1584"/>
                  <a:pt x="2703" y="1584"/>
                </a:cubicBezTo>
                <a:cubicBezTo>
                  <a:pt x="2692" y="1584"/>
                  <a:pt x="2680" y="1584"/>
                  <a:pt x="2668" y="1596"/>
                </a:cubicBezTo>
                <a:cubicBezTo>
                  <a:pt x="2275" y="1667"/>
                  <a:pt x="1989" y="2322"/>
                  <a:pt x="1953" y="2667"/>
                </a:cubicBezTo>
                <a:lnTo>
                  <a:pt x="1953" y="3167"/>
                </a:lnTo>
                <a:cubicBezTo>
                  <a:pt x="1941" y="3155"/>
                  <a:pt x="1930" y="3132"/>
                  <a:pt x="1930" y="3108"/>
                </a:cubicBezTo>
                <a:cubicBezTo>
                  <a:pt x="1799" y="2774"/>
                  <a:pt x="1703" y="2429"/>
                  <a:pt x="1632" y="2072"/>
                </a:cubicBezTo>
                <a:cubicBezTo>
                  <a:pt x="1584" y="1870"/>
                  <a:pt x="1560" y="1691"/>
                  <a:pt x="1537" y="1500"/>
                </a:cubicBezTo>
                <a:cubicBezTo>
                  <a:pt x="1668" y="1477"/>
                  <a:pt x="2227" y="1358"/>
                  <a:pt x="2453" y="1203"/>
                </a:cubicBezTo>
                <a:cubicBezTo>
                  <a:pt x="2680" y="1036"/>
                  <a:pt x="2894" y="786"/>
                  <a:pt x="2894" y="500"/>
                </a:cubicBezTo>
                <a:cubicBezTo>
                  <a:pt x="2906" y="238"/>
                  <a:pt x="2703" y="12"/>
                  <a:pt x="2442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44"/>
          <p:cNvSpPr/>
          <p:nvPr/>
        </p:nvSpPr>
        <p:spPr>
          <a:xfrm>
            <a:off x="8004865" y="4836860"/>
            <a:ext cx="111731" cy="105030"/>
          </a:xfrm>
          <a:custGeom>
            <a:avLst/>
            <a:gdLst/>
            <a:ahLst/>
            <a:cxnLst/>
            <a:rect l="l" t="t" r="r" b="b"/>
            <a:pathLst>
              <a:path w="1584" h="1489" extrusionOk="0">
                <a:moveTo>
                  <a:pt x="1024" y="0"/>
                </a:moveTo>
                <a:cubicBezTo>
                  <a:pt x="584" y="12"/>
                  <a:pt x="167" y="679"/>
                  <a:pt x="60" y="1060"/>
                </a:cubicBezTo>
                <a:cubicBezTo>
                  <a:pt x="48" y="1084"/>
                  <a:pt x="12" y="1286"/>
                  <a:pt x="0" y="1441"/>
                </a:cubicBezTo>
                <a:cubicBezTo>
                  <a:pt x="203" y="1465"/>
                  <a:pt x="417" y="1477"/>
                  <a:pt x="619" y="1489"/>
                </a:cubicBezTo>
                <a:cubicBezTo>
                  <a:pt x="762" y="1453"/>
                  <a:pt x="893" y="1393"/>
                  <a:pt x="1024" y="1322"/>
                </a:cubicBezTo>
                <a:cubicBezTo>
                  <a:pt x="1274" y="1167"/>
                  <a:pt x="1536" y="893"/>
                  <a:pt x="1560" y="584"/>
                </a:cubicBezTo>
                <a:cubicBezTo>
                  <a:pt x="1584" y="286"/>
                  <a:pt x="1369" y="36"/>
                  <a:pt x="1084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44"/>
          <p:cNvSpPr/>
          <p:nvPr/>
        </p:nvSpPr>
        <p:spPr>
          <a:xfrm>
            <a:off x="7869642" y="4888706"/>
            <a:ext cx="114271" cy="48177"/>
          </a:xfrm>
          <a:custGeom>
            <a:avLst/>
            <a:gdLst/>
            <a:ahLst/>
            <a:cxnLst/>
            <a:rect l="l" t="t" r="r" b="b"/>
            <a:pathLst>
              <a:path w="1620" h="683" extrusionOk="0">
                <a:moveTo>
                  <a:pt x="499" y="1"/>
                </a:moveTo>
                <a:cubicBezTo>
                  <a:pt x="441" y="1"/>
                  <a:pt x="385" y="9"/>
                  <a:pt x="334" y="27"/>
                </a:cubicBezTo>
                <a:cubicBezTo>
                  <a:pt x="155" y="87"/>
                  <a:pt x="24" y="242"/>
                  <a:pt x="0" y="432"/>
                </a:cubicBezTo>
                <a:cubicBezTo>
                  <a:pt x="548" y="539"/>
                  <a:pt x="1084" y="623"/>
                  <a:pt x="1620" y="682"/>
                </a:cubicBezTo>
                <a:cubicBezTo>
                  <a:pt x="1412" y="391"/>
                  <a:pt x="896" y="1"/>
                  <a:pt x="499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4"/>
          <p:cNvSpPr/>
          <p:nvPr/>
        </p:nvSpPr>
        <p:spPr>
          <a:xfrm>
            <a:off x="8114059" y="4876009"/>
            <a:ext cx="91558" cy="66728"/>
          </a:xfrm>
          <a:custGeom>
            <a:avLst/>
            <a:gdLst/>
            <a:ahLst/>
            <a:cxnLst/>
            <a:rect l="l" t="t" r="r" b="b"/>
            <a:pathLst>
              <a:path w="1298" h="946" extrusionOk="0">
                <a:moveTo>
                  <a:pt x="515" y="0"/>
                </a:moveTo>
                <a:cubicBezTo>
                  <a:pt x="288" y="0"/>
                  <a:pt x="84" y="155"/>
                  <a:pt x="24" y="386"/>
                </a:cubicBezTo>
                <a:cubicBezTo>
                  <a:pt x="24" y="410"/>
                  <a:pt x="24" y="434"/>
                  <a:pt x="12" y="457"/>
                </a:cubicBezTo>
                <a:cubicBezTo>
                  <a:pt x="0" y="624"/>
                  <a:pt x="36" y="803"/>
                  <a:pt x="119" y="946"/>
                </a:cubicBezTo>
                <a:cubicBezTo>
                  <a:pt x="512" y="934"/>
                  <a:pt x="905" y="910"/>
                  <a:pt x="1298" y="874"/>
                </a:cubicBezTo>
                <a:cubicBezTo>
                  <a:pt x="1179" y="505"/>
                  <a:pt x="953" y="100"/>
                  <a:pt x="643" y="17"/>
                </a:cubicBezTo>
                <a:cubicBezTo>
                  <a:pt x="600" y="6"/>
                  <a:pt x="557" y="0"/>
                  <a:pt x="515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44"/>
          <p:cNvSpPr/>
          <p:nvPr/>
        </p:nvSpPr>
        <p:spPr>
          <a:xfrm>
            <a:off x="6201684" y="4414404"/>
            <a:ext cx="45426" cy="44650"/>
          </a:xfrm>
          <a:custGeom>
            <a:avLst/>
            <a:gdLst/>
            <a:ahLst/>
            <a:cxnLst/>
            <a:rect l="l" t="t" r="r" b="b"/>
            <a:pathLst>
              <a:path w="644" h="633" extrusionOk="0">
                <a:moveTo>
                  <a:pt x="310" y="1"/>
                </a:moveTo>
                <a:cubicBezTo>
                  <a:pt x="131" y="1"/>
                  <a:pt x="0" y="144"/>
                  <a:pt x="0" y="322"/>
                </a:cubicBezTo>
                <a:cubicBezTo>
                  <a:pt x="0" y="494"/>
                  <a:pt x="132" y="632"/>
                  <a:pt x="301" y="632"/>
                </a:cubicBezTo>
                <a:cubicBezTo>
                  <a:pt x="308" y="632"/>
                  <a:pt x="315" y="632"/>
                  <a:pt x="322" y="632"/>
                </a:cubicBezTo>
                <a:cubicBezTo>
                  <a:pt x="501" y="632"/>
                  <a:pt x="643" y="489"/>
                  <a:pt x="632" y="310"/>
                </a:cubicBezTo>
                <a:cubicBezTo>
                  <a:pt x="632" y="144"/>
                  <a:pt x="489" y="1"/>
                  <a:pt x="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44"/>
          <p:cNvGrpSpPr/>
          <p:nvPr/>
        </p:nvGrpSpPr>
        <p:grpSpPr>
          <a:xfrm>
            <a:off x="4828288" y="987792"/>
            <a:ext cx="4149452" cy="4209164"/>
            <a:chOff x="5792700" y="1554700"/>
            <a:chExt cx="3340137" cy="3388203"/>
          </a:xfrm>
        </p:grpSpPr>
        <p:sp>
          <p:nvSpPr>
            <p:cNvPr id="1517" name="Google Shape;1517;p44"/>
            <p:cNvSpPr/>
            <p:nvPr/>
          </p:nvSpPr>
          <p:spPr>
            <a:xfrm>
              <a:off x="5827123" y="1837278"/>
              <a:ext cx="3225045" cy="3105625"/>
            </a:xfrm>
            <a:custGeom>
              <a:avLst/>
              <a:gdLst/>
              <a:ahLst/>
              <a:cxnLst/>
              <a:rect l="l" t="t" r="r" b="b"/>
              <a:pathLst>
                <a:path w="45721" h="44028" extrusionOk="0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6230252" y="3593053"/>
              <a:ext cx="326730" cy="628278"/>
            </a:xfrm>
            <a:custGeom>
              <a:avLst/>
              <a:gdLst/>
              <a:ahLst/>
              <a:cxnLst/>
              <a:rect l="l" t="t" r="r" b="b"/>
              <a:pathLst>
                <a:path w="4632" h="8907" extrusionOk="0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6336130" y="3666413"/>
              <a:ext cx="70538" cy="108134"/>
            </a:xfrm>
            <a:custGeom>
              <a:avLst/>
              <a:gdLst/>
              <a:ahLst/>
              <a:cxnLst/>
              <a:rect l="l" t="t" r="r" b="b"/>
              <a:pathLst>
                <a:path w="1000" h="1533" extrusionOk="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7764681" y="4421952"/>
              <a:ext cx="114271" cy="90782"/>
            </a:xfrm>
            <a:custGeom>
              <a:avLst/>
              <a:gdLst/>
              <a:ahLst/>
              <a:cxnLst/>
              <a:rect l="l" t="t" r="r" b="b"/>
              <a:pathLst>
                <a:path w="1620" h="1287" extrusionOk="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8145943" y="4378571"/>
              <a:ext cx="414126" cy="556611"/>
            </a:xfrm>
            <a:custGeom>
              <a:avLst/>
              <a:gdLst/>
              <a:ahLst/>
              <a:cxnLst/>
              <a:rect l="l" t="t" r="r" b="b"/>
              <a:pathLst>
                <a:path w="5871" h="7891" extrusionOk="0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8307265" y="4430558"/>
              <a:ext cx="76392" cy="124146"/>
            </a:xfrm>
            <a:custGeom>
              <a:avLst/>
              <a:gdLst/>
              <a:ahLst/>
              <a:cxnLst/>
              <a:rect l="l" t="t" r="r" b="b"/>
              <a:pathLst>
                <a:path w="1083" h="1760" extrusionOk="0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7879729" y="4265074"/>
              <a:ext cx="98329" cy="248504"/>
            </a:xfrm>
            <a:custGeom>
              <a:avLst/>
              <a:gdLst/>
              <a:ahLst/>
              <a:cxnLst/>
              <a:rect l="l" t="t" r="r" b="b"/>
              <a:pathLst>
                <a:path w="1394" h="3523" extrusionOk="0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7747822" y="4419342"/>
              <a:ext cx="308319" cy="519227"/>
            </a:xfrm>
            <a:custGeom>
              <a:avLst/>
              <a:gdLst/>
              <a:ahLst/>
              <a:cxnLst/>
              <a:rect l="l" t="t" r="r" b="b"/>
              <a:pathLst>
                <a:path w="4371" h="7361" extrusionOk="0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7852854" y="2324840"/>
              <a:ext cx="310788" cy="311705"/>
            </a:xfrm>
            <a:custGeom>
              <a:avLst/>
              <a:gdLst/>
              <a:ahLst/>
              <a:cxnLst/>
              <a:rect l="l" t="t" r="r" b="b"/>
              <a:pathLst>
                <a:path w="4406" h="4419" fill="none" extrusionOk="0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7930094" y="3978547"/>
              <a:ext cx="310788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8148482" y="2202244"/>
              <a:ext cx="310788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6166414" y="2812826"/>
              <a:ext cx="580383" cy="582922"/>
            </a:xfrm>
            <a:custGeom>
              <a:avLst/>
              <a:gdLst/>
              <a:ahLst/>
              <a:cxnLst/>
              <a:rect l="l" t="t" r="r" b="b"/>
              <a:pathLst>
                <a:path w="8228" h="8264" fill="none" extrusionOk="0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6986074" y="3053856"/>
              <a:ext cx="59745" cy="39572"/>
            </a:xfrm>
            <a:custGeom>
              <a:avLst/>
              <a:gdLst/>
              <a:ahLst/>
              <a:cxnLst/>
              <a:rect l="l" t="t" r="r" b="b"/>
              <a:pathLst>
                <a:path w="847" h="561" fill="none" extrusionOk="0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7134770" y="2963144"/>
              <a:ext cx="16012" cy="13543"/>
            </a:xfrm>
            <a:custGeom>
              <a:avLst/>
              <a:gdLst/>
              <a:ahLst/>
              <a:cxnLst/>
              <a:rect l="l" t="t" r="r" b="b"/>
              <a:pathLst>
                <a:path w="227" h="192" fill="none" extrusionOk="0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6850922" y="3287339"/>
              <a:ext cx="124358" cy="31107"/>
            </a:xfrm>
            <a:custGeom>
              <a:avLst/>
              <a:gdLst/>
              <a:ahLst/>
              <a:cxnLst/>
              <a:rect l="l" t="t" r="r" b="b"/>
              <a:pathLst>
                <a:path w="1763" h="441" fill="none" extrusionOk="0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7018875" y="2905232"/>
              <a:ext cx="987666" cy="1165703"/>
            </a:xfrm>
            <a:custGeom>
              <a:avLst/>
              <a:gdLst/>
              <a:ahLst/>
              <a:cxnLst/>
              <a:rect l="l" t="t" r="r" b="b"/>
              <a:pathLst>
                <a:path w="14002" h="16526" fill="none" extrusionOk="0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7610977" y="2963990"/>
              <a:ext cx="41194" cy="15166"/>
            </a:xfrm>
            <a:custGeom>
              <a:avLst/>
              <a:gdLst/>
              <a:ahLst/>
              <a:cxnLst/>
              <a:rect l="l" t="t" r="r" b="b"/>
              <a:pathLst>
                <a:path w="584" h="215" fill="none" extrusionOk="0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7684831" y="2995944"/>
              <a:ext cx="120196" cy="99952"/>
            </a:xfrm>
            <a:custGeom>
              <a:avLst/>
              <a:gdLst/>
              <a:ahLst/>
              <a:cxnLst/>
              <a:rect l="l" t="t" r="r" b="b"/>
              <a:pathLst>
                <a:path w="1704" h="1417" fill="none" extrusionOk="0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7348079" y="3511581"/>
              <a:ext cx="276366" cy="556047"/>
            </a:xfrm>
            <a:custGeom>
              <a:avLst/>
              <a:gdLst/>
              <a:ahLst/>
              <a:cxnLst/>
              <a:rect l="l" t="t" r="r" b="b"/>
              <a:pathLst>
                <a:path w="3918" h="7883" fill="none" extrusionOk="0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7322050" y="2785951"/>
              <a:ext cx="25252" cy="80695"/>
            </a:xfrm>
            <a:custGeom>
              <a:avLst/>
              <a:gdLst/>
              <a:ahLst/>
              <a:cxnLst/>
              <a:rect l="l" t="t" r="r" b="b"/>
              <a:pathLst>
                <a:path w="358" h="1144" fill="none" extrusionOk="0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7861248" y="2960604"/>
              <a:ext cx="83164" cy="65600"/>
            </a:xfrm>
            <a:custGeom>
              <a:avLst/>
              <a:gdLst/>
              <a:ahLst/>
              <a:cxnLst/>
              <a:rect l="l" t="t" r="r" b="b"/>
              <a:pathLst>
                <a:path w="1179" h="930" fill="none" extrusionOk="0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7602583" y="2727968"/>
              <a:ext cx="31953" cy="138677"/>
            </a:xfrm>
            <a:custGeom>
              <a:avLst/>
              <a:gdLst/>
              <a:ahLst/>
              <a:cxnLst/>
              <a:rect l="l" t="t" r="r" b="b"/>
              <a:pathLst>
                <a:path w="453" h="1966" fill="none" extrusionOk="0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7216242" y="4105375"/>
              <a:ext cx="527479" cy="29414"/>
            </a:xfrm>
            <a:custGeom>
              <a:avLst/>
              <a:gdLst/>
              <a:ahLst/>
              <a:cxnLst/>
              <a:rect l="l" t="t" r="r" b="b"/>
              <a:pathLst>
                <a:path w="7478" h="41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7216242" y="417083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7216242" y="423636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7237192" y="4301049"/>
              <a:ext cx="487203" cy="131059"/>
            </a:xfrm>
            <a:custGeom>
              <a:avLst/>
              <a:gdLst/>
              <a:ahLst/>
              <a:cxnLst/>
              <a:rect l="l" t="t" r="r" b="b"/>
              <a:pathLst>
                <a:path w="6907" h="1858" extrusionOk="0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7899833" y="3151129"/>
              <a:ext cx="472107" cy="404885"/>
            </a:xfrm>
            <a:custGeom>
              <a:avLst/>
              <a:gdLst/>
              <a:ahLst/>
              <a:cxnLst/>
              <a:rect l="l" t="t" r="r" b="b"/>
              <a:pathLst>
                <a:path w="6693" h="5740" extrusionOk="0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8024969" y="3268011"/>
              <a:ext cx="299925" cy="88242"/>
            </a:xfrm>
            <a:custGeom>
              <a:avLst/>
              <a:gdLst/>
              <a:ahLst/>
              <a:cxnLst/>
              <a:rect l="l" t="t" r="r" b="b"/>
              <a:pathLst>
                <a:path w="4252" h="1251" fill="none" extrusionOk="0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8055230" y="3369658"/>
              <a:ext cx="265433" cy="80695"/>
            </a:xfrm>
            <a:custGeom>
              <a:avLst/>
              <a:gdLst/>
              <a:ahLst/>
              <a:cxnLst/>
              <a:rect l="l" t="t" r="r" b="b"/>
              <a:pathLst>
                <a:path w="3763" h="1144" fill="none" extrusionOk="0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7977990" y="3095545"/>
              <a:ext cx="692890" cy="1098904"/>
            </a:xfrm>
            <a:custGeom>
              <a:avLst/>
              <a:gdLst/>
              <a:ahLst/>
              <a:cxnLst/>
              <a:rect l="l" t="t" r="r" b="b"/>
              <a:pathLst>
                <a:path w="9823" h="15579" extrusionOk="0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7977990" y="3091665"/>
              <a:ext cx="692890" cy="1102783"/>
            </a:xfrm>
            <a:custGeom>
              <a:avLst/>
              <a:gdLst/>
              <a:ahLst/>
              <a:cxnLst/>
              <a:rect l="l" t="t" r="r" b="b"/>
              <a:pathLst>
                <a:path w="9823" h="15634" fill="none" extrusionOk="0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7809191" y="3101893"/>
              <a:ext cx="35339" cy="28215"/>
            </a:xfrm>
            <a:custGeom>
              <a:avLst/>
              <a:gdLst/>
              <a:ahLst/>
              <a:cxnLst/>
              <a:rect l="l" t="t" r="r" b="b"/>
              <a:pathLst>
                <a:path w="501" h="400" extrusionOk="0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7825132" y="3112756"/>
              <a:ext cx="647534" cy="462726"/>
            </a:xfrm>
            <a:custGeom>
              <a:avLst/>
              <a:gdLst/>
              <a:ahLst/>
              <a:cxnLst/>
              <a:rect l="l" t="t" r="r" b="b"/>
              <a:pathLst>
                <a:path w="9180" h="6560" extrusionOk="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8250904" y="3395686"/>
              <a:ext cx="221770" cy="179800"/>
            </a:xfrm>
            <a:custGeom>
              <a:avLst/>
              <a:gdLst/>
              <a:ahLst/>
              <a:cxnLst/>
              <a:rect l="l" t="t" r="r" b="b"/>
              <a:pathLst>
                <a:path w="3144" h="2549" extrusionOk="0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7978836" y="3251929"/>
              <a:ext cx="294847" cy="719976"/>
            </a:xfrm>
            <a:custGeom>
              <a:avLst/>
              <a:gdLst/>
              <a:ahLst/>
              <a:cxnLst/>
              <a:rect l="l" t="t" r="r" b="b"/>
              <a:pathLst>
                <a:path w="4180" h="10207" extrusionOk="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7978836" y="3230203"/>
              <a:ext cx="294847" cy="741702"/>
            </a:xfrm>
            <a:custGeom>
              <a:avLst/>
              <a:gdLst/>
              <a:ahLst/>
              <a:cxnLst/>
              <a:rect l="l" t="t" r="r" b="b"/>
              <a:pathLst>
                <a:path w="4180" h="10515" fill="none" extrusionOk="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7965363" y="3261875"/>
              <a:ext cx="80695" cy="90217"/>
            </a:xfrm>
            <a:custGeom>
              <a:avLst/>
              <a:gdLst/>
              <a:ahLst/>
              <a:cxnLst/>
              <a:rect l="l" t="t" r="r" b="b"/>
              <a:pathLst>
                <a:path w="1144" h="1279" extrusionOk="0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8345003" y="3910477"/>
              <a:ext cx="377164" cy="339356"/>
            </a:xfrm>
            <a:custGeom>
              <a:avLst/>
              <a:gdLst/>
              <a:ahLst/>
              <a:cxnLst/>
              <a:rect l="l" t="t" r="r" b="b"/>
              <a:pathLst>
                <a:path w="5347" h="4811" extrusionOk="0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extrusionOk="0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ne" extrusionOk="0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8093039" y="3433495"/>
              <a:ext cx="6772" cy="917"/>
            </a:xfrm>
            <a:custGeom>
              <a:avLst/>
              <a:gdLst/>
              <a:ahLst/>
              <a:cxnLst/>
              <a:rect l="l" t="t" r="r" b="b"/>
              <a:pathLst>
                <a:path w="96" h="13" fill="none" extrusionOk="0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8028355" y="3435964"/>
              <a:ext cx="51281" cy="33717"/>
            </a:xfrm>
            <a:custGeom>
              <a:avLst/>
              <a:gdLst/>
              <a:ahLst/>
              <a:cxnLst/>
              <a:rect l="l" t="t" r="r" b="b"/>
              <a:pathLst>
                <a:path w="727" h="478" fill="none" extrusionOk="0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8043450" y="3452823"/>
              <a:ext cx="36186" cy="23560"/>
            </a:xfrm>
            <a:custGeom>
              <a:avLst/>
              <a:gdLst/>
              <a:ahLst/>
              <a:cxnLst/>
              <a:rect l="l" t="t" r="r" b="b"/>
              <a:pathLst>
                <a:path w="513" h="334" fill="none" extrusionOk="0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8032587" y="3421715"/>
              <a:ext cx="46202" cy="18551"/>
            </a:xfrm>
            <a:custGeom>
              <a:avLst/>
              <a:gdLst/>
              <a:ahLst/>
              <a:cxnLst/>
              <a:rect l="l" t="t" r="r" b="b"/>
              <a:pathLst>
                <a:path w="655" h="263" fill="none" extrusionOk="0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6863478" y="2261567"/>
              <a:ext cx="464489" cy="459058"/>
            </a:xfrm>
            <a:custGeom>
              <a:avLst/>
              <a:gdLst/>
              <a:ahLst/>
              <a:cxnLst/>
              <a:rect l="l" t="t" r="r" b="b"/>
              <a:pathLst>
                <a:path w="6585" h="6508" extrusionOk="0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6961738" y="2381130"/>
              <a:ext cx="214222" cy="241097"/>
            </a:xfrm>
            <a:custGeom>
              <a:avLst/>
              <a:gdLst/>
              <a:ahLst/>
              <a:cxnLst/>
              <a:rect l="l" t="t" r="r" b="b"/>
              <a:pathLst>
                <a:path w="3037" h="3418" fill="none" extrusionOk="0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7037356" y="2326533"/>
              <a:ext cx="160473" cy="240251"/>
            </a:xfrm>
            <a:custGeom>
              <a:avLst/>
              <a:gdLst/>
              <a:ahLst/>
              <a:cxnLst/>
              <a:rect l="l" t="t" r="r" b="b"/>
              <a:pathLst>
                <a:path w="2275" h="3406" fill="none" extrusionOk="0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6782006" y="1784867"/>
              <a:ext cx="843276" cy="943157"/>
            </a:xfrm>
            <a:custGeom>
              <a:avLst/>
              <a:gdLst/>
              <a:ahLst/>
              <a:cxnLst/>
              <a:rect l="l" t="t" r="r" b="b"/>
              <a:pathLst>
                <a:path w="11955" h="13371" extrusionOk="0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6782006" y="1784867"/>
              <a:ext cx="843276" cy="979272"/>
            </a:xfrm>
            <a:custGeom>
              <a:avLst/>
              <a:gdLst/>
              <a:ahLst/>
              <a:cxnLst/>
              <a:rect l="l" t="t" r="r" b="b"/>
              <a:pathLst>
                <a:path w="11955" h="13883" fill="none" extrusionOk="0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7104509" y="2901705"/>
              <a:ext cx="17705" cy="38020"/>
            </a:xfrm>
            <a:custGeom>
              <a:avLst/>
              <a:gdLst/>
              <a:ahLst/>
              <a:cxnLst/>
              <a:rect l="l" t="t" r="r" b="b"/>
              <a:pathLst>
                <a:path w="251" h="539" extrusionOk="0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7033124" y="2150892"/>
              <a:ext cx="102562" cy="764485"/>
            </a:xfrm>
            <a:custGeom>
              <a:avLst/>
              <a:gdLst/>
              <a:ahLst/>
              <a:cxnLst/>
              <a:rect l="l" t="t" r="r" b="b"/>
              <a:pathLst>
                <a:path w="1454" h="10838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7033124" y="2150892"/>
              <a:ext cx="90782" cy="240815"/>
            </a:xfrm>
            <a:custGeom>
              <a:avLst/>
              <a:gdLst/>
              <a:ahLst/>
              <a:cxnLst/>
              <a:rect l="l" t="t" r="r" b="b"/>
              <a:pathLst>
                <a:path w="1287" h="3414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7085393" y="2113224"/>
              <a:ext cx="485298" cy="588142"/>
            </a:xfrm>
            <a:custGeom>
              <a:avLst/>
              <a:gdLst/>
              <a:ahLst/>
              <a:cxnLst/>
              <a:rect l="l" t="t" r="r" b="b"/>
              <a:pathLst>
                <a:path w="6880" h="8338" extrusionOk="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7077634" y="2113224"/>
              <a:ext cx="493057" cy="611490"/>
            </a:xfrm>
            <a:custGeom>
              <a:avLst/>
              <a:gdLst/>
              <a:ahLst/>
              <a:cxnLst/>
              <a:rect l="l" t="t" r="r" b="b"/>
              <a:pathLst>
                <a:path w="6990" h="8669" fill="none" extrusionOk="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7111210" y="2630554"/>
              <a:ext cx="91628" cy="71596"/>
            </a:xfrm>
            <a:custGeom>
              <a:avLst/>
              <a:gdLst/>
              <a:ahLst/>
              <a:cxnLst/>
              <a:rect l="l" t="t" r="r" b="b"/>
              <a:pathLst>
                <a:path w="1299" h="1015" extrusionOk="0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extrusionOk="0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ne" extrusionOk="0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7601736" y="1941040"/>
              <a:ext cx="57982" cy="58052"/>
            </a:xfrm>
            <a:custGeom>
              <a:avLst/>
              <a:gdLst/>
              <a:ahLst/>
              <a:cxnLst/>
              <a:rect l="l" t="t" r="r" b="b"/>
              <a:pathLst>
                <a:path w="822" h="823" extrusionOk="0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7175894" y="2560862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7190213" y="2575111"/>
              <a:ext cx="57982" cy="31178"/>
            </a:xfrm>
            <a:custGeom>
              <a:avLst/>
              <a:gdLst/>
              <a:ahLst/>
              <a:cxnLst/>
              <a:rect l="l" t="t" r="r" b="b"/>
              <a:pathLst>
                <a:path w="822" h="442" fill="none" extrusionOk="0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7203616" y="2560862"/>
              <a:ext cx="40418" cy="18551"/>
            </a:xfrm>
            <a:custGeom>
              <a:avLst/>
              <a:gdLst/>
              <a:ahLst/>
              <a:cxnLst/>
              <a:rect l="l" t="t" r="r" b="b"/>
              <a:pathLst>
                <a:path w="573" h="263" fill="none" extrusionOk="0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7179280" y="2585198"/>
              <a:ext cx="42887" cy="24477"/>
            </a:xfrm>
            <a:custGeom>
              <a:avLst/>
              <a:gdLst/>
              <a:ahLst/>
              <a:cxnLst/>
              <a:rect l="l" t="t" r="r" b="b"/>
              <a:pathLst>
                <a:path w="608" h="347" fill="none" extrusionOk="0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6752662" y="3647297"/>
              <a:ext cx="486074" cy="458141"/>
            </a:xfrm>
            <a:custGeom>
              <a:avLst/>
              <a:gdLst/>
              <a:ahLst/>
              <a:cxnLst/>
              <a:rect l="l" t="t" r="r" b="b"/>
              <a:pathLst>
                <a:path w="6891" h="6495" extrusionOk="0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6889507" y="3740832"/>
              <a:ext cx="244483" cy="211754"/>
            </a:xfrm>
            <a:custGeom>
              <a:avLst/>
              <a:gdLst/>
              <a:ahLst/>
              <a:cxnLst/>
              <a:rect l="l" t="t" r="r" b="b"/>
              <a:pathLst>
                <a:path w="3466" h="3002" fill="none" extrusionOk="0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6836603" y="3817295"/>
              <a:ext cx="241944" cy="157933"/>
            </a:xfrm>
            <a:custGeom>
              <a:avLst/>
              <a:gdLst/>
              <a:ahLst/>
              <a:cxnLst/>
              <a:rect l="l" t="t" r="r" b="b"/>
              <a:pathLst>
                <a:path w="3430" h="2239" fill="none" extrusionOk="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6226866" y="3572385"/>
              <a:ext cx="1016869" cy="790866"/>
            </a:xfrm>
            <a:custGeom>
              <a:avLst/>
              <a:gdLst/>
              <a:ahLst/>
              <a:cxnLst/>
              <a:rect l="l" t="t" r="r" b="b"/>
              <a:pathLst>
                <a:path w="14416" h="11212" extrusionOk="0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6226866" y="3551859"/>
              <a:ext cx="1018773" cy="811393"/>
            </a:xfrm>
            <a:custGeom>
              <a:avLst/>
              <a:gdLst/>
              <a:ahLst/>
              <a:cxnLst/>
              <a:rect l="l" t="t" r="r" b="b"/>
              <a:pathLst>
                <a:path w="14443" h="11503" fill="none" extrusionOk="0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7412763" y="3876900"/>
              <a:ext cx="37879" cy="16858"/>
            </a:xfrm>
            <a:custGeom>
              <a:avLst/>
              <a:gdLst/>
              <a:ahLst/>
              <a:cxnLst/>
              <a:rect l="l" t="t" r="r" b="b"/>
              <a:pathLst>
                <a:path w="537" h="239" extrusionOk="0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6659409" y="3817225"/>
              <a:ext cx="765967" cy="91699"/>
            </a:xfrm>
            <a:custGeom>
              <a:avLst/>
              <a:gdLst/>
              <a:ahLst/>
              <a:cxnLst/>
              <a:rect l="l" t="t" r="r" b="b"/>
              <a:pathLst>
                <a:path w="10859" h="1300" extrusionOk="0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6660256" y="3817225"/>
              <a:ext cx="245259" cy="86620"/>
            </a:xfrm>
            <a:custGeom>
              <a:avLst/>
              <a:gdLst/>
              <a:ahLst/>
              <a:cxnLst/>
              <a:rect l="l" t="t" r="r" b="b"/>
              <a:pathLst>
                <a:path w="3477" h="1228" extrusionOk="0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6560302" y="3872598"/>
              <a:ext cx="666579" cy="428515"/>
            </a:xfrm>
            <a:custGeom>
              <a:avLst/>
              <a:gdLst/>
              <a:ahLst/>
              <a:cxnLst/>
              <a:rect l="l" t="t" r="r" b="b"/>
              <a:pathLst>
                <a:path w="9450" h="6075" extrusionOk="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6560302" y="3853411"/>
              <a:ext cx="675326" cy="447702"/>
            </a:xfrm>
            <a:custGeom>
              <a:avLst/>
              <a:gdLst/>
              <a:ahLst/>
              <a:cxnLst/>
              <a:rect l="l" t="t" r="r" b="b"/>
              <a:pathLst>
                <a:path w="9574" h="6347" fill="none" extrusionOk="0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7141471" y="3889456"/>
              <a:ext cx="75687" cy="90006"/>
            </a:xfrm>
            <a:custGeom>
              <a:avLst/>
              <a:gdLst/>
              <a:ahLst/>
              <a:cxnLst/>
              <a:rect l="l" t="t" r="r" b="b"/>
              <a:pathLst>
                <a:path w="1073" h="1276" extrusionOk="0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6172269" y="4022210"/>
              <a:ext cx="293224" cy="394798"/>
            </a:xfrm>
            <a:custGeom>
              <a:avLst/>
              <a:gdLst/>
              <a:ahLst/>
              <a:cxnLst/>
              <a:rect l="l" t="t" r="r" b="b"/>
              <a:pathLst>
                <a:path w="4157" h="5597" extrusionOk="0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5792700" y="4025596"/>
              <a:ext cx="608950" cy="653459"/>
            </a:xfrm>
            <a:custGeom>
              <a:avLst/>
              <a:gdLst/>
              <a:ahLst/>
              <a:cxnLst/>
              <a:rect l="l" t="t" r="r" b="b"/>
              <a:pathLst>
                <a:path w="8633" h="9264" extrusionOk="0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6264675" y="4386683"/>
              <a:ext cx="44580" cy="45426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7023037" y="3975161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7036509" y="3989480"/>
              <a:ext cx="31953" cy="57982"/>
            </a:xfrm>
            <a:custGeom>
              <a:avLst/>
              <a:gdLst/>
              <a:ahLst/>
              <a:cxnLst/>
              <a:rect l="l" t="t" r="r" b="b"/>
              <a:pathLst>
                <a:path w="453" h="822" fill="none" extrusionOk="0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7023037" y="4002882"/>
              <a:ext cx="18551" cy="40418"/>
            </a:xfrm>
            <a:custGeom>
              <a:avLst/>
              <a:gdLst/>
              <a:ahLst/>
              <a:cxnLst/>
              <a:rect l="l" t="t" r="r" b="b"/>
              <a:pathLst>
                <a:path w="263" h="573" fill="none" extrusionOk="0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7046596" y="3979393"/>
              <a:ext cx="26099" cy="42040"/>
            </a:xfrm>
            <a:custGeom>
              <a:avLst/>
              <a:gdLst/>
              <a:ahLst/>
              <a:cxnLst/>
              <a:rect l="l" t="t" r="r" b="b"/>
              <a:pathLst>
                <a:path w="370" h="596" fill="none" extrusionOk="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/>
          <p:nvPr/>
        </p:nvSpPr>
        <p:spPr>
          <a:xfrm>
            <a:off x="4572000" y="2504725"/>
            <a:ext cx="4148700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4627350" y="2572975"/>
            <a:ext cx="4038000" cy="66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JSTL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1"/>
          </p:nvPr>
        </p:nvSpPr>
        <p:spPr>
          <a:xfrm>
            <a:off x="4907872" y="2680797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bg1"/>
                </a:solidFill>
              </a:rPr>
              <a:t>JSP Standard Library.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49" name="Google Shape;349;p34"/>
          <p:cNvGrpSpPr/>
          <p:nvPr/>
        </p:nvGrpSpPr>
        <p:grpSpPr>
          <a:xfrm>
            <a:off x="331628" y="753611"/>
            <a:ext cx="3996408" cy="3636301"/>
            <a:chOff x="331625" y="813925"/>
            <a:chExt cx="4148664" cy="3774837"/>
          </a:xfrm>
        </p:grpSpPr>
        <p:sp>
          <p:nvSpPr>
            <p:cNvPr id="350" name="Google Shape;350;p34"/>
            <p:cNvSpPr/>
            <p:nvPr/>
          </p:nvSpPr>
          <p:spPr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991594" y="871190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042845" y="929123"/>
              <a:ext cx="87568" cy="12021"/>
            </a:xfrm>
            <a:custGeom>
              <a:avLst/>
              <a:gdLst/>
              <a:ahLst/>
              <a:cxnLst/>
              <a:rect l="l" t="t" r="r" b="b"/>
              <a:pathLst>
                <a:path w="1049" h="144" fill="none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2427732" y="3141512"/>
              <a:ext cx="1631067" cy="104514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922555" y="2589896"/>
              <a:ext cx="83" cy="905564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454612" y="3140510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2766649" y="2988498"/>
              <a:ext cx="40820" cy="403614"/>
            </a:xfrm>
            <a:custGeom>
              <a:avLst/>
              <a:gdLst/>
              <a:ahLst/>
              <a:cxnLst/>
              <a:rect l="l" t="t" r="r" b="b"/>
              <a:pathLst>
                <a:path w="489" h="4835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2998214" y="3013291"/>
              <a:ext cx="40820" cy="399690"/>
            </a:xfrm>
            <a:custGeom>
              <a:avLst/>
              <a:gdLst/>
              <a:ahLst/>
              <a:cxnLst/>
              <a:rect l="l" t="t" r="r" b="b"/>
              <a:pathLst>
                <a:path w="489" h="4788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270599" y="3004359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592570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3805269" y="1663386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342447" y="1455862"/>
              <a:ext cx="83" cy="905564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639626" y="1952884"/>
              <a:ext cx="24876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672349" y="1942866"/>
              <a:ext cx="14024" cy="9099"/>
            </a:xfrm>
            <a:custGeom>
              <a:avLst/>
              <a:gdLst/>
              <a:ahLst/>
              <a:cxnLst/>
              <a:rect l="l" t="t" r="r" b="b"/>
              <a:pathLst>
                <a:path w="168" h="109" fill="none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695221" y="1829588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745892" y="1811724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876116" y="1794778"/>
              <a:ext cx="17029" cy="8097"/>
            </a:xfrm>
            <a:custGeom>
              <a:avLst/>
              <a:gdLst/>
              <a:ahLst/>
              <a:cxnLst/>
              <a:rect l="l" t="t" r="r" b="b"/>
              <a:pathLst>
                <a:path w="204" h="97" fill="none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946737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2286572" y="1763975"/>
              <a:ext cx="14024" cy="7096"/>
            </a:xfrm>
            <a:custGeom>
              <a:avLst/>
              <a:gdLst/>
              <a:ahLst/>
              <a:cxnLst/>
              <a:rect l="l" t="t" r="r" b="b"/>
              <a:pathLst>
                <a:path w="168" h="85" fill="none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2355190" y="1694439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2646442" y="1465796"/>
              <a:ext cx="46747" cy="104514"/>
            </a:xfrm>
            <a:custGeom>
              <a:avLst/>
              <a:gdLst/>
              <a:ahLst/>
              <a:cxnLst/>
              <a:rect l="l" t="t" r="r" b="b"/>
              <a:pathLst>
                <a:path w="560" h="1252" fill="none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2569893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1711165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2525150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1261892" y="2767869"/>
              <a:ext cx="168040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1973534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723103" y="1922999"/>
              <a:ext cx="148173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837383" y="3875023"/>
              <a:ext cx="844876" cy="128305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892060" y="3858161"/>
              <a:ext cx="844876" cy="128305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752904" y="3980371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752904" y="3980371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138680" y="3479510"/>
              <a:ext cx="54761" cy="18949"/>
            </a:xfrm>
            <a:custGeom>
              <a:avLst/>
              <a:gdLst/>
              <a:ahLst/>
              <a:cxnLst/>
              <a:rect l="l" t="t" r="r" b="b"/>
              <a:pathLst>
                <a:path w="656" h="227" fill="none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872305" y="3239931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081999" y="2836570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/>
          <p:cNvSpPr/>
          <p:nvPr/>
        </p:nvSpPr>
        <p:spPr>
          <a:xfrm>
            <a:off x="4572000" y="836850"/>
            <a:ext cx="3858900" cy="1878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 txBox="1">
            <a:spLocks noGrp="1"/>
          </p:cNvSpPr>
          <p:nvPr>
            <p:ph type="title"/>
          </p:nvPr>
        </p:nvSpPr>
        <p:spPr>
          <a:xfrm>
            <a:off x="4572000" y="980725"/>
            <a:ext cx="3858900" cy="1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>
                <a:solidFill>
                  <a:schemeClr val="lt1"/>
                </a:solidFill>
              </a:rPr>
              <a:t>What is JSTL?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66" name="Google Shape;966;p37"/>
          <p:cNvSpPr txBox="1">
            <a:spLocks noGrp="1"/>
          </p:cNvSpPr>
          <p:nvPr>
            <p:ph type="subTitle" idx="1"/>
          </p:nvPr>
        </p:nvSpPr>
        <p:spPr>
          <a:xfrm>
            <a:off x="3560216" y="2803075"/>
            <a:ext cx="4870684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The JSP standard Library (JSTL) is collection  of predefined tags to simplify JSP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0F0F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The concept behind JSTL is to convert Java code in to HTML like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0F0F"/>
                </a:solidFill>
                <a:latin typeface="Archivo" panose="020B0604020202020204" charset="0"/>
                <a:cs typeface="Archivo" panose="020B0604020202020204" charset="0"/>
              </a:rPr>
              <a:t>Prerequisite for JSTL is Servlet, JSP.</a:t>
            </a:r>
            <a:endParaRPr lang="en-IN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967" name="Google Shape;967;p37"/>
          <p:cNvSpPr/>
          <p:nvPr/>
        </p:nvSpPr>
        <p:spPr>
          <a:xfrm>
            <a:off x="7938702" y="38485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4102052" y="-670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37"/>
          <p:cNvGrpSpPr/>
          <p:nvPr/>
        </p:nvGrpSpPr>
        <p:grpSpPr>
          <a:xfrm>
            <a:off x="194725" y="881950"/>
            <a:ext cx="3405725" cy="3197131"/>
            <a:chOff x="194725" y="881950"/>
            <a:chExt cx="3816000" cy="3436078"/>
          </a:xfrm>
        </p:grpSpPr>
        <p:sp>
          <p:nvSpPr>
            <p:cNvPr id="970" name="Google Shape;970;p37"/>
            <p:cNvSpPr/>
            <p:nvPr/>
          </p:nvSpPr>
          <p:spPr>
            <a:xfrm>
              <a:off x="194725" y="887114"/>
              <a:ext cx="3816000" cy="2937365"/>
            </a:xfrm>
            <a:custGeom>
              <a:avLst/>
              <a:gdLst/>
              <a:ahLst/>
              <a:cxnLst/>
              <a:rect l="l" t="t" r="r" b="b"/>
              <a:pathLst>
                <a:path w="49507" h="38108" extrusionOk="0">
                  <a:moveTo>
                    <a:pt x="38356" y="0"/>
                  </a:moveTo>
                  <a:cubicBezTo>
                    <a:pt x="38147" y="0"/>
                    <a:pt x="37935" y="6"/>
                    <a:pt x="37719" y="17"/>
                  </a:cubicBezTo>
                  <a:cubicBezTo>
                    <a:pt x="32087" y="302"/>
                    <a:pt x="30337" y="5196"/>
                    <a:pt x="29635" y="7553"/>
                  </a:cubicBezTo>
                  <a:cubicBezTo>
                    <a:pt x="28492" y="11411"/>
                    <a:pt x="27694" y="13328"/>
                    <a:pt x="24801" y="13518"/>
                  </a:cubicBezTo>
                  <a:cubicBezTo>
                    <a:pt x="24690" y="13526"/>
                    <a:pt x="24581" y="13529"/>
                    <a:pt x="24475" y="13529"/>
                  </a:cubicBezTo>
                  <a:cubicBezTo>
                    <a:pt x="21705" y="13529"/>
                    <a:pt x="20576" y="11028"/>
                    <a:pt x="17514" y="8482"/>
                  </a:cubicBezTo>
                  <a:cubicBezTo>
                    <a:pt x="16083" y="7290"/>
                    <a:pt x="14309" y="6589"/>
                    <a:pt x="12458" y="6589"/>
                  </a:cubicBezTo>
                  <a:cubicBezTo>
                    <a:pt x="9518" y="6589"/>
                    <a:pt x="6384" y="8357"/>
                    <a:pt x="4120" y="12733"/>
                  </a:cubicBezTo>
                  <a:cubicBezTo>
                    <a:pt x="0" y="20734"/>
                    <a:pt x="4620" y="28806"/>
                    <a:pt x="12418" y="34759"/>
                  </a:cubicBezTo>
                  <a:cubicBezTo>
                    <a:pt x="15439" y="37063"/>
                    <a:pt x="18465" y="38108"/>
                    <a:pt x="22148" y="38108"/>
                  </a:cubicBezTo>
                  <a:cubicBezTo>
                    <a:pt x="23910" y="38108"/>
                    <a:pt x="25822" y="37869"/>
                    <a:pt x="27956" y="37414"/>
                  </a:cubicBezTo>
                  <a:cubicBezTo>
                    <a:pt x="39434" y="34973"/>
                    <a:pt x="46744" y="25877"/>
                    <a:pt x="48518" y="15388"/>
                  </a:cubicBezTo>
                  <a:cubicBezTo>
                    <a:pt x="49506" y="9585"/>
                    <a:pt x="47099" y="0"/>
                    <a:pt x="38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1309779" y="3792073"/>
              <a:ext cx="382702" cy="523219"/>
            </a:xfrm>
            <a:custGeom>
              <a:avLst/>
              <a:gdLst/>
              <a:ahLst/>
              <a:cxnLst/>
              <a:rect l="l" t="t" r="r" b="b"/>
              <a:pathLst>
                <a:path w="4965" h="6788" extrusionOk="0">
                  <a:moveTo>
                    <a:pt x="0" y="1"/>
                  </a:moveTo>
                  <a:lnTo>
                    <a:pt x="0" y="6788"/>
                  </a:lnTo>
                  <a:lnTo>
                    <a:pt x="4965" y="6788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1309779" y="3792073"/>
              <a:ext cx="382702" cy="523219"/>
            </a:xfrm>
            <a:custGeom>
              <a:avLst/>
              <a:gdLst/>
              <a:ahLst/>
              <a:cxnLst/>
              <a:rect l="l" t="t" r="r" b="b"/>
              <a:pathLst>
                <a:path w="4965" h="6788" extrusionOk="0">
                  <a:moveTo>
                    <a:pt x="0" y="1"/>
                  </a:moveTo>
                  <a:lnTo>
                    <a:pt x="0" y="6788"/>
                  </a:lnTo>
                  <a:lnTo>
                    <a:pt x="4965" y="6788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1976067" y="3065275"/>
              <a:ext cx="382702" cy="1250006"/>
            </a:xfrm>
            <a:custGeom>
              <a:avLst/>
              <a:gdLst/>
              <a:ahLst/>
              <a:cxnLst/>
              <a:rect l="l" t="t" r="r" b="b"/>
              <a:pathLst>
                <a:path w="4965" h="16217" extrusionOk="0">
                  <a:moveTo>
                    <a:pt x="0" y="0"/>
                  </a:moveTo>
                  <a:lnTo>
                    <a:pt x="0" y="16217"/>
                  </a:lnTo>
                  <a:lnTo>
                    <a:pt x="4965" y="16217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1976067" y="3065275"/>
              <a:ext cx="382702" cy="1250006"/>
            </a:xfrm>
            <a:custGeom>
              <a:avLst/>
              <a:gdLst/>
              <a:ahLst/>
              <a:cxnLst/>
              <a:rect l="l" t="t" r="r" b="b"/>
              <a:pathLst>
                <a:path w="4965" h="16217" extrusionOk="0">
                  <a:moveTo>
                    <a:pt x="0" y="0"/>
                  </a:moveTo>
                  <a:lnTo>
                    <a:pt x="0" y="16217"/>
                  </a:lnTo>
                  <a:lnTo>
                    <a:pt x="4965" y="16217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2658851" y="2775218"/>
              <a:ext cx="382779" cy="1540058"/>
            </a:xfrm>
            <a:custGeom>
              <a:avLst/>
              <a:gdLst/>
              <a:ahLst/>
              <a:cxnLst/>
              <a:rect l="l" t="t" r="r" b="b"/>
              <a:pathLst>
                <a:path w="4966" h="19980" extrusionOk="0">
                  <a:moveTo>
                    <a:pt x="0" y="1"/>
                  </a:moveTo>
                  <a:lnTo>
                    <a:pt x="0" y="19980"/>
                  </a:lnTo>
                  <a:lnTo>
                    <a:pt x="4965" y="19980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2658851" y="2775218"/>
              <a:ext cx="382779" cy="1540058"/>
            </a:xfrm>
            <a:custGeom>
              <a:avLst/>
              <a:gdLst/>
              <a:ahLst/>
              <a:cxnLst/>
              <a:rect l="l" t="t" r="r" b="b"/>
              <a:pathLst>
                <a:path w="4966" h="19980" extrusionOk="0">
                  <a:moveTo>
                    <a:pt x="0" y="1"/>
                  </a:moveTo>
                  <a:lnTo>
                    <a:pt x="0" y="19980"/>
                  </a:lnTo>
                  <a:lnTo>
                    <a:pt x="4965" y="19980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341635" y="2267716"/>
              <a:ext cx="382779" cy="2047553"/>
            </a:xfrm>
            <a:custGeom>
              <a:avLst/>
              <a:gdLst/>
              <a:ahLst/>
              <a:cxnLst/>
              <a:rect l="l" t="t" r="r" b="b"/>
              <a:pathLst>
                <a:path w="4966" h="26564" extrusionOk="0">
                  <a:moveTo>
                    <a:pt x="1" y="1"/>
                  </a:moveTo>
                  <a:lnTo>
                    <a:pt x="1" y="26564"/>
                  </a:lnTo>
                  <a:lnTo>
                    <a:pt x="4965" y="26564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3341635" y="2267716"/>
              <a:ext cx="382779" cy="2047553"/>
            </a:xfrm>
            <a:custGeom>
              <a:avLst/>
              <a:gdLst/>
              <a:ahLst/>
              <a:cxnLst/>
              <a:rect l="l" t="t" r="r" b="b"/>
              <a:pathLst>
                <a:path w="4966" h="26564" extrusionOk="0">
                  <a:moveTo>
                    <a:pt x="1" y="1"/>
                  </a:moveTo>
                  <a:lnTo>
                    <a:pt x="1" y="26564"/>
                  </a:lnTo>
                  <a:lnTo>
                    <a:pt x="4965" y="26564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31441" y="1583080"/>
              <a:ext cx="3415877" cy="10175"/>
            </a:xfrm>
            <a:custGeom>
              <a:avLst/>
              <a:gdLst/>
              <a:ahLst/>
              <a:cxnLst/>
              <a:rect l="l" t="t" r="r" b="b"/>
              <a:pathLst>
                <a:path w="44316" h="132" extrusionOk="0">
                  <a:moveTo>
                    <a:pt x="37" y="1"/>
                  </a:moveTo>
                  <a:cubicBezTo>
                    <a:pt x="13" y="1"/>
                    <a:pt x="1" y="13"/>
                    <a:pt x="1" y="36"/>
                  </a:cubicBezTo>
                  <a:cubicBezTo>
                    <a:pt x="1" y="60"/>
                    <a:pt x="13" y="72"/>
                    <a:pt x="37" y="72"/>
                  </a:cubicBezTo>
                  <a:lnTo>
                    <a:pt x="656" y="72"/>
                  </a:lnTo>
                  <a:cubicBezTo>
                    <a:pt x="679" y="72"/>
                    <a:pt x="703" y="60"/>
                    <a:pt x="703" y="36"/>
                  </a:cubicBezTo>
                  <a:cubicBezTo>
                    <a:pt x="703" y="13"/>
                    <a:pt x="679" y="1"/>
                    <a:pt x="656" y="1"/>
                  </a:cubicBezTo>
                  <a:close/>
                  <a:moveTo>
                    <a:pt x="1287" y="1"/>
                  </a:moveTo>
                  <a:cubicBezTo>
                    <a:pt x="1263" y="1"/>
                    <a:pt x="1239" y="13"/>
                    <a:pt x="1239" y="36"/>
                  </a:cubicBezTo>
                  <a:cubicBezTo>
                    <a:pt x="1251" y="60"/>
                    <a:pt x="1263" y="72"/>
                    <a:pt x="1287" y="72"/>
                  </a:cubicBezTo>
                  <a:lnTo>
                    <a:pt x="1906" y="72"/>
                  </a:lnTo>
                  <a:cubicBezTo>
                    <a:pt x="1930" y="72"/>
                    <a:pt x="1942" y="60"/>
                    <a:pt x="1942" y="36"/>
                  </a:cubicBezTo>
                  <a:cubicBezTo>
                    <a:pt x="1942" y="13"/>
                    <a:pt x="1930" y="1"/>
                    <a:pt x="1906" y="1"/>
                  </a:cubicBezTo>
                  <a:close/>
                  <a:moveTo>
                    <a:pt x="2525" y="1"/>
                  </a:moveTo>
                  <a:cubicBezTo>
                    <a:pt x="2513" y="1"/>
                    <a:pt x="2489" y="25"/>
                    <a:pt x="2489" y="36"/>
                  </a:cubicBezTo>
                  <a:cubicBezTo>
                    <a:pt x="2489" y="60"/>
                    <a:pt x="2513" y="72"/>
                    <a:pt x="2537" y="72"/>
                  </a:cubicBezTo>
                  <a:lnTo>
                    <a:pt x="3156" y="72"/>
                  </a:lnTo>
                  <a:lnTo>
                    <a:pt x="3156" y="84"/>
                  </a:lnTo>
                  <a:cubicBezTo>
                    <a:pt x="3180" y="84"/>
                    <a:pt x="3192" y="60"/>
                    <a:pt x="3192" y="36"/>
                  </a:cubicBezTo>
                  <a:cubicBezTo>
                    <a:pt x="3192" y="13"/>
                    <a:pt x="3180" y="1"/>
                    <a:pt x="3156" y="1"/>
                  </a:cubicBezTo>
                  <a:close/>
                  <a:moveTo>
                    <a:pt x="3775" y="1"/>
                  </a:moveTo>
                  <a:cubicBezTo>
                    <a:pt x="3763" y="1"/>
                    <a:pt x="3739" y="25"/>
                    <a:pt x="3739" y="36"/>
                  </a:cubicBezTo>
                  <a:cubicBezTo>
                    <a:pt x="3739" y="60"/>
                    <a:pt x="3763" y="72"/>
                    <a:pt x="3775" y="72"/>
                  </a:cubicBezTo>
                  <a:lnTo>
                    <a:pt x="4406" y="72"/>
                  </a:lnTo>
                  <a:lnTo>
                    <a:pt x="4406" y="84"/>
                  </a:lnTo>
                  <a:cubicBezTo>
                    <a:pt x="4430" y="84"/>
                    <a:pt x="4442" y="60"/>
                    <a:pt x="4442" y="36"/>
                  </a:cubicBezTo>
                  <a:cubicBezTo>
                    <a:pt x="4442" y="25"/>
                    <a:pt x="4430" y="1"/>
                    <a:pt x="4406" y="1"/>
                  </a:cubicBezTo>
                  <a:close/>
                  <a:moveTo>
                    <a:pt x="5025" y="1"/>
                  </a:moveTo>
                  <a:cubicBezTo>
                    <a:pt x="5001" y="1"/>
                    <a:pt x="4990" y="25"/>
                    <a:pt x="4990" y="48"/>
                  </a:cubicBezTo>
                  <a:cubicBezTo>
                    <a:pt x="4990" y="60"/>
                    <a:pt x="5013" y="84"/>
                    <a:pt x="5025" y="84"/>
                  </a:cubicBezTo>
                  <a:lnTo>
                    <a:pt x="5656" y="84"/>
                  </a:lnTo>
                  <a:cubicBezTo>
                    <a:pt x="5680" y="84"/>
                    <a:pt x="5692" y="60"/>
                    <a:pt x="5692" y="48"/>
                  </a:cubicBezTo>
                  <a:cubicBezTo>
                    <a:pt x="5692" y="25"/>
                    <a:pt x="5680" y="1"/>
                    <a:pt x="5656" y="1"/>
                  </a:cubicBezTo>
                  <a:close/>
                  <a:moveTo>
                    <a:pt x="6275" y="1"/>
                  </a:moveTo>
                  <a:cubicBezTo>
                    <a:pt x="6252" y="1"/>
                    <a:pt x="6240" y="25"/>
                    <a:pt x="6240" y="48"/>
                  </a:cubicBezTo>
                  <a:cubicBezTo>
                    <a:pt x="6240" y="60"/>
                    <a:pt x="6252" y="84"/>
                    <a:pt x="6275" y="84"/>
                  </a:cubicBezTo>
                  <a:lnTo>
                    <a:pt x="6906" y="84"/>
                  </a:lnTo>
                  <a:cubicBezTo>
                    <a:pt x="6918" y="84"/>
                    <a:pt x="6942" y="60"/>
                    <a:pt x="6942" y="48"/>
                  </a:cubicBezTo>
                  <a:cubicBezTo>
                    <a:pt x="6942" y="25"/>
                    <a:pt x="6918" y="1"/>
                    <a:pt x="6906" y="1"/>
                  </a:cubicBezTo>
                  <a:close/>
                  <a:moveTo>
                    <a:pt x="7526" y="1"/>
                  </a:moveTo>
                  <a:cubicBezTo>
                    <a:pt x="7502" y="13"/>
                    <a:pt x="7490" y="25"/>
                    <a:pt x="7490" y="48"/>
                  </a:cubicBezTo>
                  <a:cubicBezTo>
                    <a:pt x="7490" y="60"/>
                    <a:pt x="7502" y="84"/>
                    <a:pt x="7526" y="84"/>
                  </a:cubicBezTo>
                  <a:lnTo>
                    <a:pt x="8157" y="84"/>
                  </a:lnTo>
                  <a:cubicBezTo>
                    <a:pt x="8169" y="84"/>
                    <a:pt x="8192" y="72"/>
                    <a:pt x="8192" y="48"/>
                  </a:cubicBezTo>
                  <a:cubicBezTo>
                    <a:pt x="8192" y="25"/>
                    <a:pt x="8169" y="1"/>
                    <a:pt x="8157" y="1"/>
                  </a:cubicBezTo>
                  <a:close/>
                  <a:moveTo>
                    <a:pt x="8776" y="13"/>
                  </a:moveTo>
                  <a:cubicBezTo>
                    <a:pt x="8752" y="13"/>
                    <a:pt x="8740" y="25"/>
                    <a:pt x="8740" y="48"/>
                  </a:cubicBezTo>
                  <a:cubicBezTo>
                    <a:pt x="8740" y="72"/>
                    <a:pt x="8752" y="84"/>
                    <a:pt x="8776" y="84"/>
                  </a:cubicBezTo>
                  <a:lnTo>
                    <a:pt x="9407" y="84"/>
                  </a:lnTo>
                  <a:cubicBezTo>
                    <a:pt x="9419" y="84"/>
                    <a:pt x="9442" y="72"/>
                    <a:pt x="9442" y="48"/>
                  </a:cubicBezTo>
                  <a:cubicBezTo>
                    <a:pt x="9442" y="25"/>
                    <a:pt x="9419" y="13"/>
                    <a:pt x="9395" y="13"/>
                  </a:cubicBezTo>
                  <a:close/>
                  <a:moveTo>
                    <a:pt x="10026" y="13"/>
                  </a:moveTo>
                  <a:cubicBezTo>
                    <a:pt x="10002" y="13"/>
                    <a:pt x="9990" y="25"/>
                    <a:pt x="9990" y="48"/>
                  </a:cubicBezTo>
                  <a:cubicBezTo>
                    <a:pt x="9990" y="72"/>
                    <a:pt x="10002" y="84"/>
                    <a:pt x="10026" y="84"/>
                  </a:cubicBezTo>
                  <a:lnTo>
                    <a:pt x="10645" y="84"/>
                  </a:lnTo>
                  <a:cubicBezTo>
                    <a:pt x="10669" y="84"/>
                    <a:pt x="10693" y="72"/>
                    <a:pt x="10693" y="48"/>
                  </a:cubicBezTo>
                  <a:cubicBezTo>
                    <a:pt x="10693" y="25"/>
                    <a:pt x="10669" y="13"/>
                    <a:pt x="10645" y="13"/>
                  </a:cubicBezTo>
                  <a:close/>
                  <a:moveTo>
                    <a:pt x="11276" y="13"/>
                  </a:moveTo>
                  <a:cubicBezTo>
                    <a:pt x="11252" y="13"/>
                    <a:pt x="11240" y="25"/>
                    <a:pt x="11240" y="48"/>
                  </a:cubicBezTo>
                  <a:cubicBezTo>
                    <a:pt x="11240" y="72"/>
                    <a:pt x="11252" y="84"/>
                    <a:pt x="11276" y="84"/>
                  </a:cubicBezTo>
                  <a:lnTo>
                    <a:pt x="11895" y="84"/>
                  </a:lnTo>
                  <a:cubicBezTo>
                    <a:pt x="11919" y="84"/>
                    <a:pt x="11943" y="72"/>
                    <a:pt x="11943" y="48"/>
                  </a:cubicBezTo>
                  <a:cubicBezTo>
                    <a:pt x="11943" y="25"/>
                    <a:pt x="11919" y="13"/>
                    <a:pt x="11895" y="13"/>
                  </a:cubicBezTo>
                  <a:close/>
                  <a:moveTo>
                    <a:pt x="12526" y="13"/>
                  </a:moveTo>
                  <a:cubicBezTo>
                    <a:pt x="12502" y="13"/>
                    <a:pt x="12479" y="36"/>
                    <a:pt x="12479" y="48"/>
                  </a:cubicBezTo>
                  <a:cubicBezTo>
                    <a:pt x="12490" y="72"/>
                    <a:pt x="12502" y="84"/>
                    <a:pt x="12526" y="84"/>
                  </a:cubicBezTo>
                  <a:lnTo>
                    <a:pt x="13145" y="84"/>
                  </a:lnTo>
                  <a:lnTo>
                    <a:pt x="13145" y="96"/>
                  </a:lnTo>
                  <a:cubicBezTo>
                    <a:pt x="13169" y="96"/>
                    <a:pt x="13181" y="72"/>
                    <a:pt x="13181" y="48"/>
                  </a:cubicBezTo>
                  <a:cubicBezTo>
                    <a:pt x="13181" y="25"/>
                    <a:pt x="13169" y="13"/>
                    <a:pt x="13145" y="13"/>
                  </a:cubicBezTo>
                  <a:close/>
                  <a:moveTo>
                    <a:pt x="13764" y="13"/>
                  </a:moveTo>
                  <a:cubicBezTo>
                    <a:pt x="13753" y="13"/>
                    <a:pt x="13729" y="36"/>
                    <a:pt x="13729" y="48"/>
                  </a:cubicBezTo>
                  <a:cubicBezTo>
                    <a:pt x="13729" y="72"/>
                    <a:pt x="13753" y="84"/>
                    <a:pt x="13776" y="84"/>
                  </a:cubicBezTo>
                  <a:lnTo>
                    <a:pt x="14395" y="84"/>
                  </a:lnTo>
                  <a:lnTo>
                    <a:pt x="14395" y="96"/>
                  </a:lnTo>
                  <a:cubicBezTo>
                    <a:pt x="14419" y="96"/>
                    <a:pt x="14431" y="72"/>
                    <a:pt x="14431" y="48"/>
                  </a:cubicBezTo>
                  <a:cubicBezTo>
                    <a:pt x="14431" y="36"/>
                    <a:pt x="14419" y="13"/>
                    <a:pt x="14395" y="13"/>
                  </a:cubicBezTo>
                  <a:close/>
                  <a:moveTo>
                    <a:pt x="15015" y="13"/>
                  </a:moveTo>
                  <a:cubicBezTo>
                    <a:pt x="15003" y="13"/>
                    <a:pt x="14979" y="36"/>
                    <a:pt x="14979" y="60"/>
                  </a:cubicBezTo>
                  <a:cubicBezTo>
                    <a:pt x="14979" y="72"/>
                    <a:pt x="15003" y="96"/>
                    <a:pt x="15015" y="96"/>
                  </a:cubicBezTo>
                  <a:lnTo>
                    <a:pt x="15646" y="96"/>
                  </a:lnTo>
                  <a:cubicBezTo>
                    <a:pt x="15669" y="96"/>
                    <a:pt x="15681" y="72"/>
                    <a:pt x="15681" y="60"/>
                  </a:cubicBezTo>
                  <a:cubicBezTo>
                    <a:pt x="15681" y="36"/>
                    <a:pt x="15669" y="13"/>
                    <a:pt x="15646" y="13"/>
                  </a:cubicBezTo>
                  <a:close/>
                  <a:moveTo>
                    <a:pt x="16265" y="13"/>
                  </a:moveTo>
                  <a:cubicBezTo>
                    <a:pt x="16241" y="13"/>
                    <a:pt x="16229" y="36"/>
                    <a:pt x="16229" y="60"/>
                  </a:cubicBezTo>
                  <a:cubicBezTo>
                    <a:pt x="16229" y="72"/>
                    <a:pt x="16253" y="96"/>
                    <a:pt x="16265" y="96"/>
                  </a:cubicBezTo>
                  <a:lnTo>
                    <a:pt x="16896" y="96"/>
                  </a:lnTo>
                  <a:cubicBezTo>
                    <a:pt x="16920" y="96"/>
                    <a:pt x="16932" y="72"/>
                    <a:pt x="16932" y="60"/>
                  </a:cubicBezTo>
                  <a:cubicBezTo>
                    <a:pt x="16932" y="36"/>
                    <a:pt x="16920" y="13"/>
                    <a:pt x="16896" y="13"/>
                  </a:cubicBezTo>
                  <a:close/>
                  <a:moveTo>
                    <a:pt x="17515" y="13"/>
                  </a:moveTo>
                  <a:cubicBezTo>
                    <a:pt x="17491" y="25"/>
                    <a:pt x="17479" y="36"/>
                    <a:pt x="17479" y="60"/>
                  </a:cubicBezTo>
                  <a:cubicBezTo>
                    <a:pt x="17479" y="72"/>
                    <a:pt x="17491" y="96"/>
                    <a:pt x="17515" y="96"/>
                  </a:cubicBezTo>
                  <a:lnTo>
                    <a:pt x="18146" y="96"/>
                  </a:lnTo>
                  <a:cubicBezTo>
                    <a:pt x="18158" y="96"/>
                    <a:pt x="18182" y="84"/>
                    <a:pt x="18182" y="60"/>
                  </a:cubicBezTo>
                  <a:cubicBezTo>
                    <a:pt x="18182" y="36"/>
                    <a:pt x="18158" y="13"/>
                    <a:pt x="18146" y="13"/>
                  </a:cubicBezTo>
                  <a:close/>
                  <a:moveTo>
                    <a:pt x="18765" y="25"/>
                  </a:moveTo>
                  <a:cubicBezTo>
                    <a:pt x="18741" y="25"/>
                    <a:pt x="18729" y="36"/>
                    <a:pt x="18729" y="60"/>
                  </a:cubicBezTo>
                  <a:cubicBezTo>
                    <a:pt x="18729" y="84"/>
                    <a:pt x="18741" y="96"/>
                    <a:pt x="18765" y="96"/>
                  </a:cubicBezTo>
                  <a:lnTo>
                    <a:pt x="19396" y="96"/>
                  </a:lnTo>
                  <a:cubicBezTo>
                    <a:pt x="19408" y="96"/>
                    <a:pt x="19432" y="84"/>
                    <a:pt x="19432" y="60"/>
                  </a:cubicBezTo>
                  <a:cubicBezTo>
                    <a:pt x="19432" y="36"/>
                    <a:pt x="19408" y="25"/>
                    <a:pt x="19384" y="25"/>
                  </a:cubicBezTo>
                  <a:close/>
                  <a:moveTo>
                    <a:pt x="20015" y="25"/>
                  </a:moveTo>
                  <a:cubicBezTo>
                    <a:pt x="19991" y="25"/>
                    <a:pt x="19980" y="36"/>
                    <a:pt x="19980" y="60"/>
                  </a:cubicBezTo>
                  <a:cubicBezTo>
                    <a:pt x="19980" y="84"/>
                    <a:pt x="19991" y="96"/>
                    <a:pt x="20015" y="96"/>
                  </a:cubicBezTo>
                  <a:lnTo>
                    <a:pt x="20634" y="96"/>
                  </a:lnTo>
                  <a:cubicBezTo>
                    <a:pt x="20658" y="96"/>
                    <a:pt x="20682" y="84"/>
                    <a:pt x="20682" y="60"/>
                  </a:cubicBezTo>
                  <a:cubicBezTo>
                    <a:pt x="20682" y="36"/>
                    <a:pt x="20658" y="25"/>
                    <a:pt x="20634" y="25"/>
                  </a:cubicBezTo>
                  <a:close/>
                  <a:moveTo>
                    <a:pt x="21265" y="25"/>
                  </a:moveTo>
                  <a:cubicBezTo>
                    <a:pt x="21242" y="25"/>
                    <a:pt x="21230" y="36"/>
                    <a:pt x="21230" y="60"/>
                  </a:cubicBezTo>
                  <a:cubicBezTo>
                    <a:pt x="21230" y="84"/>
                    <a:pt x="21242" y="96"/>
                    <a:pt x="21265" y="96"/>
                  </a:cubicBezTo>
                  <a:lnTo>
                    <a:pt x="21885" y="96"/>
                  </a:lnTo>
                  <a:cubicBezTo>
                    <a:pt x="21908" y="96"/>
                    <a:pt x="21932" y="84"/>
                    <a:pt x="21932" y="60"/>
                  </a:cubicBezTo>
                  <a:cubicBezTo>
                    <a:pt x="21932" y="36"/>
                    <a:pt x="21908" y="25"/>
                    <a:pt x="21885" y="25"/>
                  </a:cubicBezTo>
                  <a:close/>
                  <a:moveTo>
                    <a:pt x="22516" y="25"/>
                  </a:moveTo>
                  <a:cubicBezTo>
                    <a:pt x="22492" y="25"/>
                    <a:pt x="22468" y="48"/>
                    <a:pt x="22468" y="60"/>
                  </a:cubicBezTo>
                  <a:cubicBezTo>
                    <a:pt x="22480" y="84"/>
                    <a:pt x="22492" y="96"/>
                    <a:pt x="22516" y="96"/>
                  </a:cubicBezTo>
                  <a:lnTo>
                    <a:pt x="23135" y="96"/>
                  </a:lnTo>
                  <a:lnTo>
                    <a:pt x="23135" y="108"/>
                  </a:lnTo>
                  <a:cubicBezTo>
                    <a:pt x="23158" y="108"/>
                    <a:pt x="23170" y="84"/>
                    <a:pt x="23170" y="60"/>
                  </a:cubicBezTo>
                  <a:cubicBezTo>
                    <a:pt x="23170" y="36"/>
                    <a:pt x="23158" y="25"/>
                    <a:pt x="23135" y="25"/>
                  </a:cubicBezTo>
                  <a:close/>
                  <a:moveTo>
                    <a:pt x="23754" y="25"/>
                  </a:moveTo>
                  <a:cubicBezTo>
                    <a:pt x="23742" y="25"/>
                    <a:pt x="23718" y="48"/>
                    <a:pt x="23718" y="60"/>
                  </a:cubicBezTo>
                  <a:cubicBezTo>
                    <a:pt x="23718" y="84"/>
                    <a:pt x="23742" y="96"/>
                    <a:pt x="23766" y="96"/>
                  </a:cubicBezTo>
                  <a:lnTo>
                    <a:pt x="24385" y="96"/>
                  </a:lnTo>
                  <a:lnTo>
                    <a:pt x="24385" y="108"/>
                  </a:lnTo>
                  <a:cubicBezTo>
                    <a:pt x="24409" y="108"/>
                    <a:pt x="24421" y="84"/>
                    <a:pt x="24421" y="60"/>
                  </a:cubicBezTo>
                  <a:cubicBezTo>
                    <a:pt x="24421" y="48"/>
                    <a:pt x="24409" y="25"/>
                    <a:pt x="24385" y="25"/>
                  </a:cubicBezTo>
                  <a:close/>
                  <a:moveTo>
                    <a:pt x="25004" y="25"/>
                  </a:moveTo>
                  <a:cubicBezTo>
                    <a:pt x="24992" y="25"/>
                    <a:pt x="24968" y="48"/>
                    <a:pt x="24968" y="72"/>
                  </a:cubicBezTo>
                  <a:cubicBezTo>
                    <a:pt x="24968" y="84"/>
                    <a:pt x="24992" y="108"/>
                    <a:pt x="25004" y="108"/>
                  </a:cubicBezTo>
                  <a:lnTo>
                    <a:pt x="25635" y="108"/>
                  </a:lnTo>
                  <a:cubicBezTo>
                    <a:pt x="25659" y="108"/>
                    <a:pt x="25671" y="84"/>
                    <a:pt x="25671" y="72"/>
                  </a:cubicBezTo>
                  <a:cubicBezTo>
                    <a:pt x="25671" y="48"/>
                    <a:pt x="25659" y="25"/>
                    <a:pt x="25635" y="25"/>
                  </a:cubicBezTo>
                  <a:close/>
                  <a:moveTo>
                    <a:pt x="26254" y="25"/>
                  </a:moveTo>
                  <a:cubicBezTo>
                    <a:pt x="26230" y="25"/>
                    <a:pt x="26218" y="48"/>
                    <a:pt x="26218" y="72"/>
                  </a:cubicBezTo>
                  <a:cubicBezTo>
                    <a:pt x="26218" y="84"/>
                    <a:pt x="26242" y="108"/>
                    <a:pt x="26254" y="108"/>
                  </a:cubicBezTo>
                  <a:lnTo>
                    <a:pt x="26885" y="108"/>
                  </a:lnTo>
                  <a:cubicBezTo>
                    <a:pt x="26909" y="108"/>
                    <a:pt x="26921" y="84"/>
                    <a:pt x="26921" y="72"/>
                  </a:cubicBezTo>
                  <a:cubicBezTo>
                    <a:pt x="26921" y="48"/>
                    <a:pt x="26909" y="25"/>
                    <a:pt x="26885" y="25"/>
                  </a:cubicBezTo>
                  <a:close/>
                  <a:moveTo>
                    <a:pt x="27504" y="25"/>
                  </a:moveTo>
                  <a:cubicBezTo>
                    <a:pt x="27480" y="36"/>
                    <a:pt x="27469" y="48"/>
                    <a:pt x="27469" y="72"/>
                  </a:cubicBezTo>
                  <a:cubicBezTo>
                    <a:pt x="27469" y="84"/>
                    <a:pt x="27480" y="108"/>
                    <a:pt x="27504" y="108"/>
                  </a:cubicBezTo>
                  <a:lnTo>
                    <a:pt x="28135" y="108"/>
                  </a:lnTo>
                  <a:cubicBezTo>
                    <a:pt x="28147" y="108"/>
                    <a:pt x="28171" y="96"/>
                    <a:pt x="28171" y="72"/>
                  </a:cubicBezTo>
                  <a:cubicBezTo>
                    <a:pt x="28171" y="48"/>
                    <a:pt x="28147" y="25"/>
                    <a:pt x="28135" y="25"/>
                  </a:cubicBezTo>
                  <a:close/>
                  <a:moveTo>
                    <a:pt x="28754" y="36"/>
                  </a:moveTo>
                  <a:cubicBezTo>
                    <a:pt x="28731" y="36"/>
                    <a:pt x="28719" y="48"/>
                    <a:pt x="28719" y="72"/>
                  </a:cubicBezTo>
                  <a:cubicBezTo>
                    <a:pt x="28719" y="96"/>
                    <a:pt x="28731" y="108"/>
                    <a:pt x="28754" y="108"/>
                  </a:cubicBezTo>
                  <a:lnTo>
                    <a:pt x="29385" y="108"/>
                  </a:lnTo>
                  <a:cubicBezTo>
                    <a:pt x="29397" y="108"/>
                    <a:pt x="29421" y="96"/>
                    <a:pt x="29421" y="72"/>
                  </a:cubicBezTo>
                  <a:cubicBezTo>
                    <a:pt x="29421" y="48"/>
                    <a:pt x="29397" y="36"/>
                    <a:pt x="29374" y="36"/>
                  </a:cubicBezTo>
                  <a:close/>
                  <a:moveTo>
                    <a:pt x="30005" y="36"/>
                  </a:moveTo>
                  <a:cubicBezTo>
                    <a:pt x="29981" y="36"/>
                    <a:pt x="29969" y="48"/>
                    <a:pt x="29969" y="72"/>
                  </a:cubicBezTo>
                  <a:cubicBezTo>
                    <a:pt x="29969" y="96"/>
                    <a:pt x="29981" y="108"/>
                    <a:pt x="30005" y="108"/>
                  </a:cubicBezTo>
                  <a:lnTo>
                    <a:pt x="30624" y="108"/>
                  </a:lnTo>
                  <a:cubicBezTo>
                    <a:pt x="30648" y="108"/>
                    <a:pt x="30671" y="96"/>
                    <a:pt x="30671" y="72"/>
                  </a:cubicBezTo>
                  <a:cubicBezTo>
                    <a:pt x="30671" y="48"/>
                    <a:pt x="30648" y="36"/>
                    <a:pt x="30624" y="36"/>
                  </a:cubicBezTo>
                  <a:close/>
                  <a:moveTo>
                    <a:pt x="31255" y="36"/>
                  </a:moveTo>
                  <a:cubicBezTo>
                    <a:pt x="31231" y="36"/>
                    <a:pt x="31219" y="48"/>
                    <a:pt x="31219" y="72"/>
                  </a:cubicBezTo>
                  <a:cubicBezTo>
                    <a:pt x="31219" y="96"/>
                    <a:pt x="31231" y="108"/>
                    <a:pt x="31255" y="108"/>
                  </a:cubicBezTo>
                  <a:lnTo>
                    <a:pt x="31874" y="108"/>
                  </a:lnTo>
                  <a:cubicBezTo>
                    <a:pt x="31898" y="108"/>
                    <a:pt x="31921" y="96"/>
                    <a:pt x="31921" y="72"/>
                  </a:cubicBezTo>
                  <a:cubicBezTo>
                    <a:pt x="31921" y="48"/>
                    <a:pt x="31898" y="36"/>
                    <a:pt x="31874" y="36"/>
                  </a:cubicBezTo>
                  <a:close/>
                  <a:moveTo>
                    <a:pt x="32505" y="36"/>
                  </a:moveTo>
                  <a:cubicBezTo>
                    <a:pt x="32481" y="36"/>
                    <a:pt x="32457" y="60"/>
                    <a:pt x="32457" y="72"/>
                  </a:cubicBezTo>
                  <a:cubicBezTo>
                    <a:pt x="32469" y="96"/>
                    <a:pt x="32481" y="108"/>
                    <a:pt x="32505" y="108"/>
                  </a:cubicBezTo>
                  <a:lnTo>
                    <a:pt x="33124" y="108"/>
                  </a:lnTo>
                  <a:lnTo>
                    <a:pt x="33124" y="120"/>
                  </a:lnTo>
                  <a:cubicBezTo>
                    <a:pt x="33148" y="120"/>
                    <a:pt x="33160" y="96"/>
                    <a:pt x="33160" y="72"/>
                  </a:cubicBezTo>
                  <a:cubicBezTo>
                    <a:pt x="33160" y="48"/>
                    <a:pt x="33148" y="36"/>
                    <a:pt x="33124" y="36"/>
                  </a:cubicBezTo>
                  <a:close/>
                  <a:moveTo>
                    <a:pt x="33743" y="36"/>
                  </a:moveTo>
                  <a:cubicBezTo>
                    <a:pt x="33731" y="36"/>
                    <a:pt x="33707" y="60"/>
                    <a:pt x="33707" y="72"/>
                  </a:cubicBezTo>
                  <a:cubicBezTo>
                    <a:pt x="33707" y="96"/>
                    <a:pt x="33731" y="108"/>
                    <a:pt x="33755" y="108"/>
                  </a:cubicBezTo>
                  <a:lnTo>
                    <a:pt x="34374" y="108"/>
                  </a:lnTo>
                  <a:lnTo>
                    <a:pt x="34374" y="120"/>
                  </a:lnTo>
                  <a:cubicBezTo>
                    <a:pt x="34398" y="120"/>
                    <a:pt x="34410" y="96"/>
                    <a:pt x="34410" y="72"/>
                  </a:cubicBezTo>
                  <a:cubicBezTo>
                    <a:pt x="34410" y="60"/>
                    <a:pt x="34398" y="36"/>
                    <a:pt x="34374" y="36"/>
                  </a:cubicBezTo>
                  <a:close/>
                  <a:moveTo>
                    <a:pt x="34993" y="36"/>
                  </a:moveTo>
                  <a:cubicBezTo>
                    <a:pt x="34981" y="36"/>
                    <a:pt x="34958" y="60"/>
                    <a:pt x="34958" y="84"/>
                  </a:cubicBezTo>
                  <a:cubicBezTo>
                    <a:pt x="34958" y="96"/>
                    <a:pt x="34981" y="120"/>
                    <a:pt x="34993" y="120"/>
                  </a:cubicBezTo>
                  <a:lnTo>
                    <a:pt x="35624" y="120"/>
                  </a:lnTo>
                  <a:cubicBezTo>
                    <a:pt x="35648" y="120"/>
                    <a:pt x="35660" y="96"/>
                    <a:pt x="35660" y="84"/>
                  </a:cubicBezTo>
                  <a:cubicBezTo>
                    <a:pt x="35660" y="60"/>
                    <a:pt x="35648" y="36"/>
                    <a:pt x="35624" y="36"/>
                  </a:cubicBezTo>
                  <a:close/>
                  <a:moveTo>
                    <a:pt x="36243" y="36"/>
                  </a:moveTo>
                  <a:cubicBezTo>
                    <a:pt x="36220" y="36"/>
                    <a:pt x="36208" y="60"/>
                    <a:pt x="36208" y="84"/>
                  </a:cubicBezTo>
                  <a:cubicBezTo>
                    <a:pt x="36208" y="96"/>
                    <a:pt x="36232" y="120"/>
                    <a:pt x="36243" y="120"/>
                  </a:cubicBezTo>
                  <a:lnTo>
                    <a:pt x="36874" y="120"/>
                  </a:lnTo>
                  <a:cubicBezTo>
                    <a:pt x="36898" y="120"/>
                    <a:pt x="36910" y="96"/>
                    <a:pt x="36910" y="84"/>
                  </a:cubicBezTo>
                  <a:cubicBezTo>
                    <a:pt x="36910" y="60"/>
                    <a:pt x="36898" y="36"/>
                    <a:pt x="36874" y="36"/>
                  </a:cubicBezTo>
                  <a:close/>
                  <a:moveTo>
                    <a:pt x="37494" y="36"/>
                  </a:moveTo>
                  <a:cubicBezTo>
                    <a:pt x="37470" y="48"/>
                    <a:pt x="37458" y="60"/>
                    <a:pt x="37458" y="84"/>
                  </a:cubicBezTo>
                  <a:cubicBezTo>
                    <a:pt x="37458" y="96"/>
                    <a:pt x="37470" y="120"/>
                    <a:pt x="37494" y="120"/>
                  </a:cubicBezTo>
                  <a:lnTo>
                    <a:pt x="38125" y="120"/>
                  </a:lnTo>
                  <a:cubicBezTo>
                    <a:pt x="38137" y="120"/>
                    <a:pt x="38160" y="108"/>
                    <a:pt x="38160" y="84"/>
                  </a:cubicBezTo>
                  <a:cubicBezTo>
                    <a:pt x="38160" y="60"/>
                    <a:pt x="38137" y="36"/>
                    <a:pt x="38125" y="36"/>
                  </a:cubicBezTo>
                  <a:close/>
                  <a:moveTo>
                    <a:pt x="38744" y="48"/>
                  </a:moveTo>
                  <a:cubicBezTo>
                    <a:pt x="38720" y="48"/>
                    <a:pt x="38708" y="60"/>
                    <a:pt x="38708" y="84"/>
                  </a:cubicBezTo>
                  <a:cubicBezTo>
                    <a:pt x="38708" y="108"/>
                    <a:pt x="38720" y="120"/>
                    <a:pt x="38744" y="120"/>
                  </a:cubicBezTo>
                  <a:lnTo>
                    <a:pt x="39375" y="120"/>
                  </a:lnTo>
                  <a:cubicBezTo>
                    <a:pt x="39387" y="120"/>
                    <a:pt x="39411" y="108"/>
                    <a:pt x="39411" y="84"/>
                  </a:cubicBezTo>
                  <a:cubicBezTo>
                    <a:pt x="39411" y="60"/>
                    <a:pt x="39387" y="48"/>
                    <a:pt x="39363" y="48"/>
                  </a:cubicBezTo>
                  <a:close/>
                  <a:moveTo>
                    <a:pt x="39994" y="48"/>
                  </a:moveTo>
                  <a:cubicBezTo>
                    <a:pt x="39970" y="48"/>
                    <a:pt x="39958" y="60"/>
                    <a:pt x="39958" y="84"/>
                  </a:cubicBezTo>
                  <a:cubicBezTo>
                    <a:pt x="39958" y="108"/>
                    <a:pt x="39970" y="120"/>
                    <a:pt x="39994" y="120"/>
                  </a:cubicBezTo>
                  <a:lnTo>
                    <a:pt x="40625" y="120"/>
                  </a:lnTo>
                  <a:cubicBezTo>
                    <a:pt x="40637" y="120"/>
                    <a:pt x="40661" y="108"/>
                    <a:pt x="40661" y="84"/>
                  </a:cubicBezTo>
                  <a:cubicBezTo>
                    <a:pt x="40661" y="60"/>
                    <a:pt x="40637" y="48"/>
                    <a:pt x="40613" y="48"/>
                  </a:cubicBezTo>
                  <a:close/>
                  <a:moveTo>
                    <a:pt x="41244" y="48"/>
                  </a:moveTo>
                  <a:cubicBezTo>
                    <a:pt x="41220" y="48"/>
                    <a:pt x="41208" y="60"/>
                    <a:pt x="41208" y="84"/>
                  </a:cubicBezTo>
                  <a:cubicBezTo>
                    <a:pt x="41208" y="108"/>
                    <a:pt x="41220" y="120"/>
                    <a:pt x="41244" y="120"/>
                  </a:cubicBezTo>
                  <a:lnTo>
                    <a:pt x="41863" y="120"/>
                  </a:lnTo>
                  <a:cubicBezTo>
                    <a:pt x="41887" y="120"/>
                    <a:pt x="41911" y="108"/>
                    <a:pt x="41911" y="84"/>
                  </a:cubicBezTo>
                  <a:cubicBezTo>
                    <a:pt x="41911" y="60"/>
                    <a:pt x="41887" y="48"/>
                    <a:pt x="41863" y="48"/>
                  </a:cubicBezTo>
                  <a:close/>
                  <a:moveTo>
                    <a:pt x="43732" y="48"/>
                  </a:moveTo>
                  <a:cubicBezTo>
                    <a:pt x="43721" y="48"/>
                    <a:pt x="43697" y="72"/>
                    <a:pt x="43697" y="84"/>
                  </a:cubicBezTo>
                  <a:cubicBezTo>
                    <a:pt x="43697" y="108"/>
                    <a:pt x="43721" y="120"/>
                    <a:pt x="43744" y="120"/>
                  </a:cubicBezTo>
                  <a:lnTo>
                    <a:pt x="44280" y="120"/>
                  </a:lnTo>
                  <a:cubicBezTo>
                    <a:pt x="44304" y="120"/>
                    <a:pt x="44316" y="108"/>
                    <a:pt x="44316" y="84"/>
                  </a:cubicBezTo>
                  <a:cubicBezTo>
                    <a:pt x="44316" y="60"/>
                    <a:pt x="44304" y="48"/>
                    <a:pt x="44280" y="48"/>
                  </a:cubicBezTo>
                  <a:close/>
                  <a:moveTo>
                    <a:pt x="42494" y="48"/>
                  </a:moveTo>
                  <a:cubicBezTo>
                    <a:pt x="42470" y="48"/>
                    <a:pt x="42459" y="72"/>
                    <a:pt x="42459" y="84"/>
                  </a:cubicBezTo>
                  <a:cubicBezTo>
                    <a:pt x="42459" y="108"/>
                    <a:pt x="42470" y="120"/>
                    <a:pt x="42494" y="120"/>
                  </a:cubicBezTo>
                  <a:lnTo>
                    <a:pt x="43113" y="120"/>
                  </a:lnTo>
                  <a:lnTo>
                    <a:pt x="43113" y="132"/>
                  </a:lnTo>
                  <a:cubicBezTo>
                    <a:pt x="43137" y="132"/>
                    <a:pt x="43161" y="108"/>
                    <a:pt x="43161" y="84"/>
                  </a:cubicBezTo>
                  <a:cubicBezTo>
                    <a:pt x="43161" y="60"/>
                    <a:pt x="43137" y="48"/>
                    <a:pt x="43113" y="48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31441" y="2265018"/>
              <a:ext cx="3416802" cy="6475"/>
            </a:xfrm>
            <a:custGeom>
              <a:avLst/>
              <a:gdLst/>
              <a:ahLst/>
              <a:cxnLst/>
              <a:rect l="l" t="t" r="r" b="b"/>
              <a:pathLst>
                <a:path w="44328" h="84" extrusionOk="0">
                  <a:moveTo>
                    <a:pt x="37" y="0"/>
                  </a:moveTo>
                  <a:cubicBezTo>
                    <a:pt x="13" y="0"/>
                    <a:pt x="1" y="24"/>
                    <a:pt x="1" y="36"/>
                  </a:cubicBezTo>
                  <a:cubicBezTo>
                    <a:pt x="1" y="60"/>
                    <a:pt x="13" y="83"/>
                    <a:pt x="37" y="83"/>
                  </a:cubicBezTo>
                  <a:lnTo>
                    <a:pt x="584" y="83"/>
                  </a:lnTo>
                  <a:cubicBezTo>
                    <a:pt x="608" y="71"/>
                    <a:pt x="620" y="60"/>
                    <a:pt x="620" y="36"/>
                  </a:cubicBezTo>
                  <a:cubicBezTo>
                    <a:pt x="620" y="12"/>
                    <a:pt x="596" y="0"/>
                    <a:pt x="572" y="0"/>
                  </a:cubicBezTo>
                  <a:close/>
                  <a:moveTo>
                    <a:pt x="1203" y="0"/>
                  </a:moveTo>
                  <a:cubicBezTo>
                    <a:pt x="1180" y="0"/>
                    <a:pt x="1168" y="24"/>
                    <a:pt x="1168" y="36"/>
                  </a:cubicBezTo>
                  <a:cubicBezTo>
                    <a:pt x="1168" y="60"/>
                    <a:pt x="1180" y="83"/>
                    <a:pt x="1203" y="83"/>
                  </a:cubicBezTo>
                  <a:lnTo>
                    <a:pt x="1834" y="83"/>
                  </a:lnTo>
                  <a:cubicBezTo>
                    <a:pt x="1858" y="71"/>
                    <a:pt x="1870" y="60"/>
                    <a:pt x="1870" y="36"/>
                  </a:cubicBezTo>
                  <a:cubicBezTo>
                    <a:pt x="1870" y="12"/>
                    <a:pt x="1846" y="0"/>
                    <a:pt x="1822" y="0"/>
                  </a:cubicBezTo>
                  <a:close/>
                  <a:moveTo>
                    <a:pt x="2454" y="0"/>
                  </a:moveTo>
                  <a:cubicBezTo>
                    <a:pt x="2430" y="0"/>
                    <a:pt x="2418" y="24"/>
                    <a:pt x="2418" y="36"/>
                  </a:cubicBezTo>
                  <a:cubicBezTo>
                    <a:pt x="2418" y="60"/>
                    <a:pt x="2430" y="83"/>
                    <a:pt x="2454" y="83"/>
                  </a:cubicBezTo>
                  <a:lnTo>
                    <a:pt x="3085" y="83"/>
                  </a:lnTo>
                  <a:cubicBezTo>
                    <a:pt x="3108" y="71"/>
                    <a:pt x="3120" y="60"/>
                    <a:pt x="3120" y="36"/>
                  </a:cubicBezTo>
                  <a:cubicBezTo>
                    <a:pt x="3120" y="12"/>
                    <a:pt x="3096" y="0"/>
                    <a:pt x="3073" y="0"/>
                  </a:cubicBezTo>
                  <a:close/>
                  <a:moveTo>
                    <a:pt x="3704" y="0"/>
                  </a:moveTo>
                  <a:cubicBezTo>
                    <a:pt x="3680" y="0"/>
                    <a:pt x="3668" y="24"/>
                    <a:pt x="3668" y="36"/>
                  </a:cubicBezTo>
                  <a:cubicBezTo>
                    <a:pt x="3668" y="60"/>
                    <a:pt x="3680" y="83"/>
                    <a:pt x="3704" y="83"/>
                  </a:cubicBezTo>
                  <a:lnTo>
                    <a:pt x="4335" y="83"/>
                  </a:lnTo>
                  <a:cubicBezTo>
                    <a:pt x="4359" y="71"/>
                    <a:pt x="4370" y="60"/>
                    <a:pt x="4370" y="36"/>
                  </a:cubicBezTo>
                  <a:cubicBezTo>
                    <a:pt x="4370" y="12"/>
                    <a:pt x="4347" y="0"/>
                    <a:pt x="4323" y="0"/>
                  </a:cubicBezTo>
                  <a:close/>
                  <a:moveTo>
                    <a:pt x="4942" y="0"/>
                  </a:moveTo>
                  <a:cubicBezTo>
                    <a:pt x="4930" y="0"/>
                    <a:pt x="4918" y="24"/>
                    <a:pt x="4918" y="36"/>
                  </a:cubicBezTo>
                  <a:cubicBezTo>
                    <a:pt x="4906" y="60"/>
                    <a:pt x="4930" y="83"/>
                    <a:pt x="4942" y="83"/>
                  </a:cubicBezTo>
                  <a:lnTo>
                    <a:pt x="5585" y="83"/>
                  </a:lnTo>
                  <a:cubicBezTo>
                    <a:pt x="5609" y="71"/>
                    <a:pt x="5621" y="60"/>
                    <a:pt x="5621" y="36"/>
                  </a:cubicBezTo>
                  <a:cubicBezTo>
                    <a:pt x="5609" y="12"/>
                    <a:pt x="5597" y="0"/>
                    <a:pt x="5573" y="0"/>
                  </a:cubicBezTo>
                  <a:close/>
                  <a:moveTo>
                    <a:pt x="6192" y="0"/>
                  </a:moveTo>
                  <a:cubicBezTo>
                    <a:pt x="6180" y="0"/>
                    <a:pt x="6168" y="24"/>
                    <a:pt x="6168" y="36"/>
                  </a:cubicBezTo>
                  <a:cubicBezTo>
                    <a:pt x="6156" y="60"/>
                    <a:pt x="6180" y="83"/>
                    <a:pt x="6192" y="83"/>
                  </a:cubicBezTo>
                  <a:lnTo>
                    <a:pt x="6835" y="83"/>
                  </a:lnTo>
                  <a:cubicBezTo>
                    <a:pt x="6859" y="71"/>
                    <a:pt x="6871" y="60"/>
                    <a:pt x="6871" y="36"/>
                  </a:cubicBezTo>
                  <a:cubicBezTo>
                    <a:pt x="6859" y="12"/>
                    <a:pt x="6847" y="0"/>
                    <a:pt x="6823" y="0"/>
                  </a:cubicBezTo>
                  <a:close/>
                  <a:moveTo>
                    <a:pt x="7442" y="0"/>
                  </a:moveTo>
                  <a:cubicBezTo>
                    <a:pt x="7430" y="0"/>
                    <a:pt x="7418" y="24"/>
                    <a:pt x="7407" y="36"/>
                  </a:cubicBezTo>
                  <a:cubicBezTo>
                    <a:pt x="7407" y="60"/>
                    <a:pt x="7418" y="83"/>
                    <a:pt x="7442" y="83"/>
                  </a:cubicBezTo>
                  <a:lnTo>
                    <a:pt x="8085" y="83"/>
                  </a:lnTo>
                  <a:cubicBezTo>
                    <a:pt x="8109" y="71"/>
                    <a:pt x="8121" y="60"/>
                    <a:pt x="8121" y="36"/>
                  </a:cubicBezTo>
                  <a:cubicBezTo>
                    <a:pt x="8109" y="12"/>
                    <a:pt x="8085" y="0"/>
                    <a:pt x="8073" y="0"/>
                  </a:cubicBezTo>
                  <a:close/>
                  <a:moveTo>
                    <a:pt x="8692" y="0"/>
                  </a:moveTo>
                  <a:cubicBezTo>
                    <a:pt x="8680" y="0"/>
                    <a:pt x="8669" y="24"/>
                    <a:pt x="8657" y="36"/>
                  </a:cubicBezTo>
                  <a:cubicBezTo>
                    <a:pt x="8657" y="60"/>
                    <a:pt x="8669" y="83"/>
                    <a:pt x="8692" y="83"/>
                  </a:cubicBezTo>
                  <a:lnTo>
                    <a:pt x="9335" y="83"/>
                  </a:lnTo>
                  <a:cubicBezTo>
                    <a:pt x="9347" y="71"/>
                    <a:pt x="9371" y="60"/>
                    <a:pt x="9359" y="36"/>
                  </a:cubicBezTo>
                  <a:cubicBezTo>
                    <a:pt x="9359" y="12"/>
                    <a:pt x="9335" y="0"/>
                    <a:pt x="9323" y="0"/>
                  </a:cubicBezTo>
                  <a:close/>
                  <a:moveTo>
                    <a:pt x="9943" y="0"/>
                  </a:moveTo>
                  <a:cubicBezTo>
                    <a:pt x="9931" y="0"/>
                    <a:pt x="9907" y="24"/>
                    <a:pt x="9907" y="36"/>
                  </a:cubicBezTo>
                  <a:cubicBezTo>
                    <a:pt x="9907" y="60"/>
                    <a:pt x="9919" y="83"/>
                    <a:pt x="9943" y="83"/>
                  </a:cubicBezTo>
                  <a:lnTo>
                    <a:pt x="10585" y="83"/>
                  </a:lnTo>
                  <a:cubicBezTo>
                    <a:pt x="10597" y="71"/>
                    <a:pt x="10621" y="60"/>
                    <a:pt x="10609" y="36"/>
                  </a:cubicBezTo>
                  <a:cubicBezTo>
                    <a:pt x="10609" y="12"/>
                    <a:pt x="10585" y="0"/>
                    <a:pt x="10562" y="0"/>
                  </a:cubicBezTo>
                  <a:close/>
                  <a:moveTo>
                    <a:pt x="11193" y="0"/>
                  </a:moveTo>
                  <a:cubicBezTo>
                    <a:pt x="11169" y="0"/>
                    <a:pt x="11157" y="24"/>
                    <a:pt x="11157" y="36"/>
                  </a:cubicBezTo>
                  <a:cubicBezTo>
                    <a:pt x="11157" y="60"/>
                    <a:pt x="11169" y="83"/>
                    <a:pt x="11193" y="83"/>
                  </a:cubicBezTo>
                  <a:lnTo>
                    <a:pt x="11824" y="83"/>
                  </a:lnTo>
                  <a:cubicBezTo>
                    <a:pt x="11848" y="71"/>
                    <a:pt x="11859" y="60"/>
                    <a:pt x="11859" y="36"/>
                  </a:cubicBezTo>
                  <a:cubicBezTo>
                    <a:pt x="11859" y="12"/>
                    <a:pt x="11836" y="0"/>
                    <a:pt x="11812" y="0"/>
                  </a:cubicBezTo>
                  <a:close/>
                  <a:moveTo>
                    <a:pt x="12443" y="0"/>
                  </a:moveTo>
                  <a:cubicBezTo>
                    <a:pt x="12419" y="0"/>
                    <a:pt x="12407" y="24"/>
                    <a:pt x="12407" y="36"/>
                  </a:cubicBezTo>
                  <a:cubicBezTo>
                    <a:pt x="12407" y="60"/>
                    <a:pt x="12419" y="83"/>
                    <a:pt x="12443" y="83"/>
                  </a:cubicBezTo>
                  <a:lnTo>
                    <a:pt x="13074" y="83"/>
                  </a:lnTo>
                  <a:cubicBezTo>
                    <a:pt x="13098" y="71"/>
                    <a:pt x="13110" y="60"/>
                    <a:pt x="13110" y="36"/>
                  </a:cubicBezTo>
                  <a:cubicBezTo>
                    <a:pt x="13110" y="12"/>
                    <a:pt x="13086" y="0"/>
                    <a:pt x="13062" y="0"/>
                  </a:cubicBezTo>
                  <a:close/>
                  <a:moveTo>
                    <a:pt x="13693" y="0"/>
                  </a:moveTo>
                  <a:cubicBezTo>
                    <a:pt x="13669" y="0"/>
                    <a:pt x="13657" y="24"/>
                    <a:pt x="13657" y="36"/>
                  </a:cubicBezTo>
                  <a:cubicBezTo>
                    <a:pt x="13657" y="60"/>
                    <a:pt x="13669" y="83"/>
                    <a:pt x="13693" y="83"/>
                  </a:cubicBezTo>
                  <a:lnTo>
                    <a:pt x="14324" y="83"/>
                  </a:lnTo>
                  <a:cubicBezTo>
                    <a:pt x="14348" y="71"/>
                    <a:pt x="14360" y="60"/>
                    <a:pt x="14360" y="36"/>
                  </a:cubicBezTo>
                  <a:cubicBezTo>
                    <a:pt x="14360" y="12"/>
                    <a:pt x="14336" y="0"/>
                    <a:pt x="14312" y="0"/>
                  </a:cubicBezTo>
                  <a:close/>
                  <a:moveTo>
                    <a:pt x="14931" y="0"/>
                  </a:moveTo>
                  <a:cubicBezTo>
                    <a:pt x="14919" y="0"/>
                    <a:pt x="14907" y="24"/>
                    <a:pt x="14907" y="36"/>
                  </a:cubicBezTo>
                  <a:cubicBezTo>
                    <a:pt x="14896" y="60"/>
                    <a:pt x="14919" y="83"/>
                    <a:pt x="14931" y="83"/>
                  </a:cubicBezTo>
                  <a:lnTo>
                    <a:pt x="15574" y="83"/>
                  </a:lnTo>
                  <a:cubicBezTo>
                    <a:pt x="15598" y="71"/>
                    <a:pt x="15610" y="60"/>
                    <a:pt x="15610" y="36"/>
                  </a:cubicBezTo>
                  <a:cubicBezTo>
                    <a:pt x="15598" y="12"/>
                    <a:pt x="15586" y="0"/>
                    <a:pt x="15562" y="0"/>
                  </a:cubicBezTo>
                  <a:close/>
                  <a:moveTo>
                    <a:pt x="16181" y="0"/>
                  </a:moveTo>
                  <a:cubicBezTo>
                    <a:pt x="16170" y="0"/>
                    <a:pt x="16158" y="24"/>
                    <a:pt x="16158" y="36"/>
                  </a:cubicBezTo>
                  <a:cubicBezTo>
                    <a:pt x="16146" y="60"/>
                    <a:pt x="16170" y="83"/>
                    <a:pt x="16181" y="83"/>
                  </a:cubicBezTo>
                  <a:lnTo>
                    <a:pt x="16824" y="83"/>
                  </a:lnTo>
                  <a:cubicBezTo>
                    <a:pt x="16848" y="71"/>
                    <a:pt x="16860" y="60"/>
                    <a:pt x="16860" y="36"/>
                  </a:cubicBezTo>
                  <a:cubicBezTo>
                    <a:pt x="16848" y="12"/>
                    <a:pt x="16836" y="0"/>
                    <a:pt x="16812" y="0"/>
                  </a:cubicBezTo>
                  <a:close/>
                  <a:moveTo>
                    <a:pt x="17432" y="0"/>
                  </a:moveTo>
                  <a:cubicBezTo>
                    <a:pt x="17420" y="0"/>
                    <a:pt x="17408" y="24"/>
                    <a:pt x="17396" y="36"/>
                  </a:cubicBezTo>
                  <a:cubicBezTo>
                    <a:pt x="17396" y="60"/>
                    <a:pt x="17408" y="83"/>
                    <a:pt x="17432" y="83"/>
                  </a:cubicBezTo>
                  <a:lnTo>
                    <a:pt x="18075" y="83"/>
                  </a:lnTo>
                  <a:cubicBezTo>
                    <a:pt x="18098" y="71"/>
                    <a:pt x="18110" y="60"/>
                    <a:pt x="18110" y="36"/>
                  </a:cubicBezTo>
                  <a:cubicBezTo>
                    <a:pt x="18098" y="12"/>
                    <a:pt x="18075" y="0"/>
                    <a:pt x="18063" y="0"/>
                  </a:cubicBezTo>
                  <a:close/>
                  <a:moveTo>
                    <a:pt x="18682" y="0"/>
                  </a:moveTo>
                  <a:cubicBezTo>
                    <a:pt x="18670" y="0"/>
                    <a:pt x="18658" y="24"/>
                    <a:pt x="18646" y="36"/>
                  </a:cubicBezTo>
                  <a:cubicBezTo>
                    <a:pt x="18646" y="60"/>
                    <a:pt x="18658" y="83"/>
                    <a:pt x="18682" y="83"/>
                  </a:cubicBezTo>
                  <a:lnTo>
                    <a:pt x="19325" y="83"/>
                  </a:lnTo>
                  <a:cubicBezTo>
                    <a:pt x="19337" y="71"/>
                    <a:pt x="19360" y="60"/>
                    <a:pt x="19348" y="36"/>
                  </a:cubicBezTo>
                  <a:cubicBezTo>
                    <a:pt x="19348" y="12"/>
                    <a:pt x="19325" y="0"/>
                    <a:pt x="19313" y="0"/>
                  </a:cubicBezTo>
                  <a:close/>
                  <a:moveTo>
                    <a:pt x="19932" y="0"/>
                  </a:moveTo>
                  <a:cubicBezTo>
                    <a:pt x="19920" y="0"/>
                    <a:pt x="19896" y="24"/>
                    <a:pt x="19896" y="36"/>
                  </a:cubicBezTo>
                  <a:cubicBezTo>
                    <a:pt x="19896" y="60"/>
                    <a:pt x="19908" y="83"/>
                    <a:pt x="19932" y="83"/>
                  </a:cubicBezTo>
                  <a:lnTo>
                    <a:pt x="20575" y="83"/>
                  </a:lnTo>
                  <a:cubicBezTo>
                    <a:pt x="20587" y="71"/>
                    <a:pt x="20611" y="60"/>
                    <a:pt x="20599" y="36"/>
                  </a:cubicBezTo>
                  <a:cubicBezTo>
                    <a:pt x="20599" y="12"/>
                    <a:pt x="20575" y="0"/>
                    <a:pt x="20551" y="0"/>
                  </a:cubicBezTo>
                  <a:close/>
                  <a:moveTo>
                    <a:pt x="21182" y="0"/>
                  </a:moveTo>
                  <a:cubicBezTo>
                    <a:pt x="21158" y="0"/>
                    <a:pt x="21146" y="24"/>
                    <a:pt x="21146" y="36"/>
                  </a:cubicBezTo>
                  <a:cubicBezTo>
                    <a:pt x="21146" y="60"/>
                    <a:pt x="21158" y="83"/>
                    <a:pt x="21182" y="83"/>
                  </a:cubicBezTo>
                  <a:lnTo>
                    <a:pt x="21813" y="83"/>
                  </a:lnTo>
                  <a:cubicBezTo>
                    <a:pt x="21837" y="71"/>
                    <a:pt x="21849" y="60"/>
                    <a:pt x="21849" y="36"/>
                  </a:cubicBezTo>
                  <a:cubicBezTo>
                    <a:pt x="21849" y="12"/>
                    <a:pt x="21825" y="0"/>
                    <a:pt x="21801" y="0"/>
                  </a:cubicBezTo>
                  <a:close/>
                  <a:moveTo>
                    <a:pt x="22432" y="0"/>
                  </a:moveTo>
                  <a:cubicBezTo>
                    <a:pt x="22408" y="0"/>
                    <a:pt x="22396" y="24"/>
                    <a:pt x="22396" y="36"/>
                  </a:cubicBezTo>
                  <a:cubicBezTo>
                    <a:pt x="22396" y="60"/>
                    <a:pt x="22408" y="83"/>
                    <a:pt x="22432" y="83"/>
                  </a:cubicBezTo>
                  <a:lnTo>
                    <a:pt x="23063" y="83"/>
                  </a:lnTo>
                  <a:cubicBezTo>
                    <a:pt x="23087" y="71"/>
                    <a:pt x="23099" y="60"/>
                    <a:pt x="23099" y="36"/>
                  </a:cubicBezTo>
                  <a:cubicBezTo>
                    <a:pt x="23099" y="12"/>
                    <a:pt x="23075" y="0"/>
                    <a:pt x="23051" y="0"/>
                  </a:cubicBezTo>
                  <a:close/>
                  <a:moveTo>
                    <a:pt x="23682" y="0"/>
                  </a:moveTo>
                  <a:cubicBezTo>
                    <a:pt x="23659" y="0"/>
                    <a:pt x="23647" y="24"/>
                    <a:pt x="23647" y="36"/>
                  </a:cubicBezTo>
                  <a:cubicBezTo>
                    <a:pt x="23647" y="60"/>
                    <a:pt x="23659" y="83"/>
                    <a:pt x="23682" y="83"/>
                  </a:cubicBezTo>
                  <a:lnTo>
                    <a:pt x="24313" y="83"/>
                  </a:lnTo>
                  <a:cubicBezTo>
                    <a:pt x="24337" y="71"/>
                    <a:pt x="24349" y="60"/>
                    <a:pt x="24349" y="36"/>
                  </a:cubicBezTo>
                  <a:cubicBezTo>
                    <a:pt x="24349" y="12"/>
                    <a:pt x="24325" y="0"/>
                    <a:pt x="24301" y="0"/>
                  </a:cubicBezTo>
                  <a:close/>
                  <a:moveTo>
                    <a:pt x="24921" y="0"/>
                  </a:moveTo>
                  <a:cubicBezTo>
                    <a:pt x="24909" y="0"/>
                    <a:pt x="24897" y="24"/>
                    <a:pt x="24897" y="36"/>
                  </a:cubicBezTo>
                  <a:cubicBezTo>
                    <a:pt x="24885" y="60"/>
                    <a:pt x="24909" y="83"/>
                    <a:pt x="24921" y="83"/>
                  </a:cubicBezTo>
                  <a:lnTo>
                    <a:pt x="25564" y="83"/>
                  </a:lnTo>
                  <a:cubicBezTo>
                    <a:pt x="25587" y="71"/>
                    <a:pt x="25599" y="60"/>
                    <a:pt x="25599" y="36"/>
                  </a:cubicBezTo>
                  <a:cubicBezTo>
                    <a:pt x="25587" y="12"/>
                    <a:pt x="25575" y="0"/>
                    <a:pt x="25552" y="0"/>
                  </a:cubicBezTo>
                  <a:close/>
                  <a:moveTo>
                    <a:pt x="26171" y="0"/>
                  </a:moveTo>
                  <a:cubicBezTo>
                    <a:pt x="26159" y="0"/>
                    <a:pt x="26147" y="24"/>
                    <a:pt x="26147" y="36"/>
                  </a:cubicBezTo>
                  <a:cubicBezTo>
                    <a:pt x="26135" y="60"/>
                    <a:pt x="26159" y="83"/>
                    <a:pt x="26171" y="83"/>
                  </a:cubicBezTo>
                  <a:lnTo>
                    <a:pt x="26814" y="83"/>
                  </a:lnTo>
                  <a:cubicBezTo>
                    <a:pt x="26838" y="71"/>
                    <a:pt x="26849" y="60"/>
                    <a:pt x="26849" y="36"/>
                  </a:cubicBezTo>
                  <a:cubicBezTo>
                    <a:pt x="26838" y="12"/>
                    <a:pt x="26826" y="0"/>
                    <a:pt x="26802" y="0"/>
                  </a:cubicBezTo>
                  <a:close/>
                  <a:moveTo>
                    <a:pt x="27421" y="0"/>
                  </a:moveTo>
                  <a:cubicBezTo>
                    <a:pt x="27409" y="0"/>
                    <a:pt x="27397" y="24"/>
                    <a:pt x="27385" y="36"/>
                  </a:cubicBezTo>
                  <a:cubicBezTo>
                    <a:pt x="27385" y="60"/>
                    <a:pt x="27397" y="83"/>
                    <a:pt x="27421" y="83"/>
                  </a:cubicBezTo>
                  <a:lnTo>
                    <a:pt x="28064" y="83"/>
                  </a:lnTo>
                  <a:cubicBezTo>
                    <a:pt x="28088" y="71"/>
                    <a:pt x="28100" y="60"/>
                    <a:pt x="28100" y="36"/>
                  </a:cubicBezTo>
                  <a:cubicBezTo>
                    <a:pt x="28088" y="12"/>
                    <a:pt x="28064" y="0"/>
                    <a:pt x="28052" y="0"/>
                  </a:cubicBezTo>
                  <a:close/>
                  <a:moveTo>
                    <a:pt x="28671" y="0"/>
                  </a:moveTo>
                  <a:cubicBezTo>
                    <a:pt x="28659" y="0"/>
                    <a:pt x="28647" y="24"/>
                    <a:pt x="28635" y="36"/>
                  </a:cubicBezTo>
                  <a:cubicBezTo>
                    <a:pt x="28635" y="60"/>
                    <a:pt x="28647" y="83"/>
                    <a:pt x="28671" y="83"/>
                  </a:cubicBezTo>
                  <a:lnTo>
                    <a:pt x="29314" y="83"/>
                  </a:lnTo>
                  <a:cubicBezTo>
                    <a:pt x="29326" y="71"/>
                    <a:pt x="29350" y="60"/>
                    <a:pt x="29338" y="36"/>
                  </a:cubicBezTo>
                  <a:cubicBezTo>
                    <a:pt x="29338" y="12"/>
                    <a:pt x="29314" y="0"/>
                    <a:pt x="29302" y="0"/>
                  </a:cubicBezTo>
                  <a:close/>
                  <a:moveTo>
                    <a:pt x="29921" y="0"/>
                  </a:moveTo>
                  <a:cubicBezTo>
                    <a:pt x="29909" y="0"/>
                    <a:pt x="29886" y="24"/>
                    <a:pt x="29886" y="36"/>
                  </a:cubicBezTo>
                  <a:cubicBezTo>
                    <a:pt x="29886" y="60"/>
                    <a:pt x="29897" y="83"/>
                    <a:pt x="29921" y="83"/>
                  </a:cubicBezTo>
                  <a:lnTo>
                    <a:pt x="30564" y="83"/>
                  </a:lnTo>
                  <a:cubicBezTo>
                    <a:pt x="30576" y="71"/>
                    <a:pt x="30600" y="60"/>
                    <a:pt x="30588" y="36"/>
                  </a:cubicBezTo>
                  <a:cubicBezTo>
                    <a:pt x="30588" y="12"/>
                    <a:pt x="30564" y="0"/>
                    <a:pt x="30540" y="0"/>
                  </a:cubicBezTo>
                  <a:close/>
                  <a:moveTo>
                    <a:pt x="31171" y="0"/>
                  </a:moveTo>
                  <a:cubicBezTo>
                    <a:pt x="31148" y="0"/>
                    <a:pt x="31136" y="24"/>
                    <a:pt x="31136" y="36"/>
                  </a:cubicBezTo>
                  <a:cubicBezTo>
                    <a:pt x="31136" y="60"/>
                    <a:pt x="31148" y="83"/>
                    <a:pt x="31171" y="83"/>
                  </a:cubicBezTo>
                  <a:lnTo>
                    <a:pt x="31802" y="83"/>
                  </a:lnTo>
                  <a:cubicBezTo>
                    <a:pt x="31826" y="71"/>
                    <a:pt x="31838" y="60"/>
                    <a:pt x="31838" y="36"/>
                  </a:cubicBezTo>
                  <a:cubicBezTo>
                    <a:pt x="31838" y="12"/>
                    <a:pt x="31814" y="0"/>
                    <a:pt x="31791" y="0"/>
                  </a:cubicBezTo>
                  <a:close/>
                  <a:moveTo>
                    <a:pt x="32422" y="0"/>
                  </a:moveTo>
                  <a:cubicBezTo>
                    <a:pt x="32398" y="0"/>
                    <a:pt x="32386" y="24"/>
                    <a:pt x="32386" y="36"/>
                  </a:cubicBezTo>
                  <a:cubicBezTo>
                    <a:pt x="32386" y="60"/>
                    <a:pt x="32398" y="83"/>
                    <a:pt x="32422" y="83"/>
                  </a:cubicBezTo>
                  <a:lnTo>
                    <a:pt x="33053" y="83"/>
                  </a:lnTo>
                  <a:cubicBezTo>
                    <a:pt x="33076" y="71"/>
                    <a:pt x="33088" y="60"/>
                    <a:pt x="33088" y="36"/>
                  </a:cubicBezTo>
                  <a:cubicBezTo>
                    <a:pt x="33088" y="12"/>
                    <a:pt x="33064" y="0"/>
                    <a:pt x="33041" y="0"/>
                  </a:cubicBezTo>
                  <a:close/>
                  <a:moveTo>
                    <a:pt x="33672" y="0"/>
                  </a:moveTo>
                  <a:cubicBezTo>
                    <a:pt x="33648" y="0"/>
                    <a:pt x="33636" y="24"/>
                    <a:pt x="33636" y="36"/>
                  </a:cubicBezTo>
                  <a:cubicBezTo>
                    <a:pt x="33636" y="60"/>
                    <a:pt x="33648" y="83"/>
                    <a:pt x="33672" y="83"/>
                  </a:cubicBezTo>
                  <a:lnTo>
                    <a:pt x="34303" y="83"/>
                  </a:lnTo>
                  <a:cubicBezTo>
                    <a:pt x="34327" y="71"/>
                    <a:pt x="34338" y="60"/>
                    <a:pt x="34338" y="36"/>
                  </a:cubicBezTo>
                  <a:cubicBezTo>
                    <a:pt x="34338" y="12"/>
                    <a:pt x="34315" y="0"/>
                    <a:pt x="34291" y="0"/>
                  </a:cubicBezTo>
                  <a:close/>
                  <a:moveTo>
                    <a:pt x="34910" y="0"/>
                  </a:moveTo>
                  <a:cubicBezTo>
                    <a:pt x="34898" y="0"/>
                    <a:pt x="34886" y="24"/>
                    <a:pt x="34886" y="36"/>
                  </a:cubicBezTo>
                  <a:cubicBezTo>
                    <a:pt x="34874" y="60"/>
                    <a:pt x="34898" y="83"/>
                    <a:pt x="34910" y="83"/>
                  </a:cubicBezTo>
                  <a:lnTo>
                    <a:pt x="35553" y="83"/>
                  </a:lnTo>
                  <a:cubicBezTo>
                    <a:pt x="35577" y="71"/>
                    <a:pt x="35589" y="60"/>
                    <a:pt x="35589" y="36"/>
                  </a:cubicBezTo>
                  <a:cubicBezTo>
                    <a:pt x="35577" y="12"/>
                    <a:pt x="35565" y="0"/>
                    <a:pt x="35541" y="0"/>
                  </a:cubicBezTo>
                  <a:close/>
                  <a:moveTo>
                    <a:pt x="36160" y="0"/>
                  </a:moveTo>
                  <a:cubicBezTo>
                    <a:pt x="36148" y="0"/>
                    <a:pt x="36136" y="24"/>
                    <a:pt x="36136" y="36"/>
                  </a:cubicBezTo>
                  <a:cubicBezTo>
                    <a:pt x="36124" y="60"/>
                    <a:pt x="36148" y="83"/>
                    <a:pt x="36160" y="83"/>
                  </a:cubicBezTo>
                  <a:lnTo>
                    <a:pt x="36803" y="83"/>
                  </a:lnTo>
                  <a:cubicBezTo>
                    <a:pt x="36827" y="71"/>
                    <a:pt x="36839" y="60"/>
                    <a:pt x="36839" y="36"/>
                  </a:cubicBezTo>
                  <a:cubicBezTo>
                    <a:pt x="36827" y="12"/>
                    <a:pt x="36815" y="0"/>
                    <a:pt x="36791" y="0"/>
                  </a:cubicBezTo>
                  <a:close/>
                  <a:moveTo>
                    <a:pt x="37410" y="0"/>
                  </a:moveTo>
                  <a:cubicBezTo>
                    <a:pt x="37398" y="0"/>
                    <a:pt x="37386" y="24"/>
                    <a:pt x="37375" y="36"/>
                  </a:cubicBezTo>
                  <a:cubicBezTo>
                    <a:pt x="37375" y="60"/>
                    <a:pt x="37386" y="83"/>
                    <a:pt x="37410" y="83"/>
                  </a:cubicBezTo>
                  <a:lnTo>
                    <a:pt x="38053" y="83"/>
                  </a:lnTo>
                  <a:cubicBezTo>
                    <a:pt x="38077" y="71"/>
                    <a:pt x="38089" y="60"/>
                    <a:pt x="38089" y="36"/>
                  </a:cubicBezTo>
                  <a:cubicBezTo>
                    <a:pt x="38077" y="12"/>
                    <a:pt x="38053" y="0"/>
                    <a:pt x="38041" y="0"/>
                  </a:cubicBezTo>
                  <a:close/>
                  <a:moveTo>
                    <a:pt x="38660" y="0"/>
                  </a:moveTo>
                  <a:cubicBezTo>
                    <a:pt x="38649" y="0"/>
                    <a:pt x="38637" y="24"/>
                    <a:pt x="38625" y="36"/>
                  </a:cubicBezTo>
                  <a:cubicBezTo>
                    <a:pt x="38625" y="60"/>
                    <a:pt x="38637" y="83"/>
                    <a:pt x="38660" y="83"/>
                  </a:cubicBezTo>
                  <a:lnTo>
                    <a:pt x="39303" y="83"/>
                  </a:lnTo>
                  <a:cubicBezTo>
                    <a:pt x="39315" y="71"/>
                    <a:pt x="39339" y="60"/>
                    <a:pt x="39327" y="36"/>
                  </a:cubicBezTo>
                  <a:cubicBezTo>
                    <a:pt x="39327" y="12"/>
                    <a:pt x="39303" y="0"/>
                    <a:pt x="39291" y="0"/>
                  </a:cubicBezTo>
                  <a:close/>
                  <a:moveTo>
                    <a:pt x="39911" y="0"/>
                  </a:moveTo>
                  <a:cubicBezTo>
                    <a:pt x="39899" y="0"/>
                    <a:pt x="39875" y="24"/>
                    <a:pt x="39875" y="36"/>
                  </a:cubicBezTo>
                  <a:cubicBezTo>
                    <a:pt x="39875" y="60"/>
                    <a:pt x="39887" y="83"/>
                    <a:pt x="39911" y="83"/>
                  </a:cubicBezTo>
                  <a:lnTo>
                    <a:pt x="40554" y="83"/>
                  </a:lnTo>
                  <a:cubicBezTo>
                    <a:pt x="40565" y="71"/>
                    <a:pt x="40589" y="60"/>
                    <a:pt x="40577" y="36"/>
                  </a:cubicBezTo>
                  <a:cubicBezTo>
                    <a:pt x="40577" y="12"/>
                    <a:pt x="40554" y="0"/>
                    <a:pt x="40530" y="0"/>
                  </a:cubicBezTo>
                  <a:close/>
                  <a:moveTo>
                    <a:pt x="41161" y="0"/>
                  </a:moveTo>
                  <a:cubicBezTo>
                    <a:pt x="41137" y="0"/>
                    <a:pt x="41125" y="24"/>
                    <a:pt x="41125" y="36"/>
                  </a:cubicBezTo>
                  <a:cubicBezTo>
                    <a:pt x="41125" y="60"/>
                    <a:pt x="41137" y="83"/>
                    <a:pt x="41161" y="83"/>
                  </a:cubicBezTo>
                  <a:lnTo>
                    <a:pt x="41792" y="83"/>
                  </a:lnTo>
                  <a:cubicBezTo>
                    <a:pt x="41816" y="71"/>
                    <a:pt x="41827" y="60"/>
                    <a:pt x="41827" y="36"/>
                  </a:cubicBezTo>
                  <a:cubicBezTo>
                    <a:pt x="41827" y="12"/>
                    <a:pt x="41804" y="0"/>
                    <a:pt x="41780" y="0"/>
                  </a:cubicBezTo>
                  <a:close/>
                  <a:moveTo>
                    <a:pt x="42411" y="0"/>
                  </a:moveTo>
                  <a:cubicBezTo>
                    <a:pt x="42387" y="0"/>
                    <a:pt x="42375" y="24"/>
                    <a:pt x="42375" y="36"/>
                  </a:cubicBezTo>
                  <a:cubicBezTo>
                    <a:pt x="42375" y="60"/>
                    <a:pt x="42387" y="83"/>
                    <a:pt x="42411" y="83"/>
                  </a:cubicBezTo>
                  <a:lnTo>
                    <a:pt x="43042" y="83"/>
                  </a:lnTo>
                  <a:cubicBezTo>
                    <a:pt x="43066" y="71"/>
                    <a:pt x="43078" y="60"/>
                    <a:pt x="43078" y="36"/>
                  </a:cubicBezTo>
                  <a:cubicBezTo>
                    <a:pt x="43078" y="12"/>
                    <a:pt x="43054" y="0"/>
                    <a:pt x="43030" y="0"/>
                  </a:cubicBezTo>
                  <a:close/>
                  <a:moveTo>
                    <a:pt x="43661" y="0"/>
                  </a:moveTo>
                  <a:cubicBezTo>
                    <a:pt x="43637" y="0"/>
                    <a:pt x="43625" y="24"/>
                    <a:pt x="43625" y="36"/>
                  </a:cubicBezTo>
                  <a:cubicBezTo>
                    <a:pt x="43625" y="60"/>
                    <a:pt x="43637" y="83"/>
                    <a:pt x="43661" y="83"/>
                  </a:cubicBezTo>
                  <a:lnTo>
                    <a:pt x="44292" y="83"/>
                  </a:lnTo>
                  <a:cubicBezTo>
                    <a:pt x="44316" y="71"/>
                    <a:pt x="44328" y="60"/>
                    <a:pt x="44328" y="36"/>
                  </a:cubicBezTo>
                  <a:cubicBezTo>
                    <a:pt x="44328" y="12"/>
                    <a:pt x="44304" y="0"/>
                    <a:pt x="44280" y="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31441" y="2942253"/>
              <a:ext cx="3415877" cy="10175"/>
            </a:xfrm>
            <a:custGeom>
              <a:avLst/>
              <a:gdLst/>
              <a:ahLst/>
              <a:cxnLst/>
              <a:rect l="l" t="t" r="r" b="b"/>
              <a:pathLst>
                <a:path w="44316" h="132" extrusionOk="0">
                  <a:moveTo>
                    <a:pt x="37" y="1"/>
                  </a:moveTo>
                  <a:cubicBezTo>
                    <a:pt x="13" y="13"/>
                    <a:pt x="1" y="25"/>
                    <a:pt x="1" y="48"/>
                  </a:cubicBezTo>
                  <a:cubicBezTo>
                    <a:pt x="1" y="60"/>
                    <a:pt x="13" y="84"/>
                    <a:pt x="37" y="84"/>
                  </a:cubicBezTo>
                  <a:lnTo>
                    <a:pt x="656" y="84"/>
                  </a:lnTo>
                  <a:cubicBezTo>
                    <a:pt x="679" y="84"/>
                    <a:pt x="703" y="72"/>
                    <a:pt x="703" y="48"/>
                  </a:cubicBezTo>
                  <a:cubicBezTo>
                    <a:pt x="703" y="25"/>
                    <a:pt x="679" y="1"/>
                    <a:pt x="656" y="1"/>
                  </a:cubicBezTo>
                  <a:close/>
                  <a:moveTo>
                    <a:pt x="1287" y="13"/>
                  </a:moveTo>
                  <a:cubicBezTo>
                    <a:pt x="1263" y="13"/>
                    <a:pt x="1239" y="25"/>
                    <a:pt x="1239" y="48"/>
                  </a:cubicBezTo>
                  <a:cubicBezTo>
                    <a:pt x="1251" y="72"/>
                    <a:pt x="1263" y="84"/>
                    <a:pt x="1287" y="84"/>
                  </a:cubicBezTo>
                  <a:lnTo>
                    <a:pt x="1906" y="84"/>
                  </a:lnTo>
                  <a:cubicBezTo>
                    <a:pt x="1930" y="84"/>
                    <a:pt x="1942" y="72"/>
                    <a:pt x="1942" y="48"/>
                  </a:cubicBezTo>
                  <a:cubicBezTo>
                    <a:pt x="1942" y="25"/>
                    <a:pt x="1930" y="13"/>
                    <a:pt x="1906" y="13"/>
                  </a:cubicBezTo>
                  <a:close/>
                  <a:moveTo>
                    <a:pt x="2525" y="13"/>
                  </a:moveTo>
                  <a:cubicBezTo>
                    <a:pt x="2513" y="13"/>
                    <a:pt x="2489" y="25"/>
                    <a:pt x="2489" y="48"/>
                  </a:cubicBezTo>
                  <a:cubicBezTo>
                    <a:pt x="2489" y="72"/>
                    <a:pt x="2513" y="84"/>
                    <a:pt x="2537" y="84"/>
                  </a:cubicBezTo>
                  <a:lnTo>
                    <a:pt x="3156" y="84"/>
                  </a:lnTo>
                  <a:cubicBezTo>
                    <a:pt x="3180" y="84"/>
                    <a:pt x="3192" y="72"/>
                    <a:pt x="3192" y="48"/>
                  </a:cubicBezTo>
                  <a:cubicBezTo>
                    <a:pt x="3192" y="25"/>
                    <a:pt x="3180" y="13"/>
                    <a:pt x="3156" y="13"/>
                  </a:cubicBezTo>
                  <a:close/>
                  <a:moveTo>
                    <a:pt x="3775" y="13"/>
                  </a:moveTo>
                  <a:cubicBezTo>
                    <a:pt x="3763" y="13"/>
                    <a:pt x="3739" y="25"/>
                    <a:pt x="3739" y="48"/>
                  </a:cubicBezTo>
                  <a:cubicBezTo>
                    <a:pt x="3739" y="72"/>
                    <a:pt x="3763" y="84"/>
                    <a:pt x="3775" y="84"/>
                  </a:cubicBezTo>
                  <a:lnTo>
                    <a:pt x="4406" y="84"/>
                  </a:lnTo>
                  <a:cubicBezTo>
                    <a:pt x="4430" y="84"/>
                    <a:pt x="4442" y="72"/>
                    <a:pt x="4442" y="48"/>
                  </a:cubicBezTo>
                  <a:cubicBezTo>
                    <a:pt x="4442" y="25"/>
                    <a:pt x="4430" y="13"/>
                    <a:pt x="4406" y="13"/>
                  </a:cubicBezTo>
                  <a:close/>
                  <a:moveTo>
                    <a:pt x="5025" y="13"/>
                  </a:moveTo>
                  <a:cubicBezTo>
                    <a:pt x="5001" y="13"/>
                    <a:pt x="4990" y="37"/>
                    <a:pt x="4990" y="48"/>
                  </a:cubicBezTo>
                  <a:cubicBezTo>
                    <a:pt x="4990" y="72"/>
                    <a:pt x="5013" y="84"/>
                    <a:pt x="5025" y="84"/>
                  </a:cubicBezTo>
                  <a:lnTo>
                    <a:pt x="5656" y="84"/>
                  </a:lnTo>
                  <a:lnTo>
                    <a:pt x="5656" y="96"/>
                  </a:lnTo>
                  <a:cubicBezTo>
                    <a:pt x="5680" y="96"/>
                    <a:pt x="5692" y="72"/>
                    <a:pt x="5692" y="48"/>
                  </a:cubicBezTo>
                  <a:cubicBezTo>
                    <a:pt x="5692" y="25"/>
                    <a:pt x="5680" y="13"/>
                    <a:pt x="5656" y="13"/>
                  </a:cubicBezTo>
                  <a:close/>
                  <a:moveTo>
                    <a:pt x="6275" y="13"/>
                  </a:moveTo>
                  <a:cubicBezTo>
                    <a:pt x="6252" y="13"/>
                    <a:pt x="6240" y="37"/>
                    <a:pt x="6240" y="48"/>
                  </a:cubicBezTo>
                  <a:cubicBezTo>
                    <a:pt x="6240" y="72"/>
                    <a:pt x="6252" y="84"/>
                    <a:pt x="6275" y="84"/>
                  </a:cubicBezTo>
                  <a:lnTo>
                    <a:pt x="6906" y="84"/>
                  </a:lnTo>
                  <a:lnTo>
                    <a:pt x="6906" y="96"/>
                  </a:lnTo>
                  <a:cubicBezTo>
                    <a:pt x="6918" y="96"/>
                    <a:pt x="6942" y="72"/>
                    <a:pt x="6942" y="48"/>
                  </a:cubicBezTo>
                  <a:cubicBezTo>
                    <a:pt x="6942" y="37"/>
                    <a:pt x="6918" y="13"/>
                    <a:pt x="6906" y="13"/>
                  </a:cubicBezTo>
                  <a:close/>
                  <a:moveTo>
                    <a:pt x="7526" y="13"/>
                  </a:moveTo>
                  <a:cubicBezTo>
                    <a:pt x="7502" y="13"/>
                    <a:pt x="7490" y="37"/>
                    <a:pt x="7490" y="60"/>
                  </a:cubicBezTo>
                  <a:cubicBezTo>
                    <a:pt x="7490" y="72"/>
                    <a:pt x="7502" y="96"/>
                    <a:pt x="7526" y="96"/>
                  </a:cubicBezTo>
                  <a:lnTo>
                    <a:pt x="8157" y="96"/>
                  </a:lnTo>
                  <a:cubicBezTo>
                    <a:pt x="8169" y="96"/>
                    <a:pt x="8192" y="72"/>
                    <a:pt x="8192" y="60"/>
                  </a:cubicBezTo>
                  <a:cubicBezTo>
                    <a:pt x="8192" y="37"/>
                    <a:pt x="8169" y="13"/>
                    <a:pt x="8157" y="13"/>
                  </a:cubicBezTo>
                  <a:close/>
                  <a:moveTo>
                    <a:pt x="8776" y="13"/>
                  </a:moveTo>
                  <a:cubicBezTo>
                    <a:pt x="8752" y="13"/>
                    <a:pt x="8740" y="37"/>
                    <a:pt x="8740" y="60"/>
                  </a:cubicBezTo>
                  <a:cubicBezTo>
                    <a:pt x="8740" y="72"/>
                    <a:pt x="8752" y="96"/>
                    <a:pt x="8776" y="96"/>
                  </a:cubicBezTo>
                  <a:lnTo>
                    <a:pt x="9407" y="96"/>
                  </a:lnTo>
                  <a:cubicBezTo>
                    <a:pt x="9419" y="96"/>
                    <a:pt x="9442" y="72"/>
                    <a:pt x="9442" y="60"/>
                  </a:cubicBezTo>
                  <a:cubicBezTo>
                    <a:pt x="9442" y="37"/>
                    <a:pt x="9419" y="13"/>
                    <a:pt x="9395" y="13"/>
                  </a:cubicBezTo>
                  <a:close/>
                  <a:moveTo>
                    <a:pt x="10026" y="13"/>
                  </a:moveTo>
                  <a:cubicBezTo>
                    <a:pt x="10002" y="25"/>
                    <a:pt x="9990" y="37"/>
                    <a:pt x="9990" y="60"/>
                  </a:cubicBezTo>
                  <a:cubicBezTo>
                    <a:pt x="9990" y="72"/>
                    <a:pt x="10002" y="96"/>
                    <a:pt x="10026" y="96"/>
                  </a:cubicBezTo>
                  <a:lnTo>
                    <a:pt x="10645" y="96"/>
                  </a:lnTo>
                  <a:cubicBezTo>
                    <a:pt x="10669" y="96"/>
                    <a:pt x="10693" y="84"/>
                    <a:pt x="10693" y="60"/>
                  </a:cubicBezTo>
                  <a:cubicBezTo>
                    <a:pt x="10693" y="37"/>
                    <a:pt x="10669" y="13"/>
                    <a:pt x="10645" y="13"/>
                  </a:cubicBezTo>
                  <a:close/>
                  <a:moveTo>
                    <a:pt x="11276" y="25"/>
                  </a:moveTo>
                  <a:cubicBezTo>
                    <a:pt x="11252" y="25"/>
                    <a:pt x="11240" y="37"/>
                    <a:pt x="11240" y="60"/>
                  </a:cubicBezTo>
                  <a:cubicBezTo>
                    <a:pt x="11240" y="84"/>
                    <a:pt x="11252" y="96"/>
                    <a:pt x="11276" y="96"/>
                  </a:cubicBezTo>
                  <a:lnTo>
                    <a:pt x="11895" y="96"/>
                  </a:lnTo>
                  <a:cubicBezTo>
                    <a:pt x="11919" y="96"/>
                    <a:pt x="11943" y="84"/>
                    <a:pt x="11943" y="60"/>
                  </a:cubicBezTo>
                  <a:cubicBezTo>
                    <a:pt x="11943" y="37"/>
                    <a:pt x="11919" y="25"/>
                    <a:pt x="11895" y="25"/>
                  </a:cubicBezTo>
                  <a:close/>
                  <a:moveTo>
                    <a:pt x="12526" y="25"/>
                  </a:moveTo>
                  <a:cubicBezTo>
                    <a:pt x="12502" y="25"/>
                    <a:pt x="12479" y="37"/>
                    <a:pt x="12479" y="60"/>
                  </a:cubicBezTo>
                  <a:cubicBezTo>
                    <a:pt x="12490" y="84"/>
                    <a:pt x="12502" y="96"/>
                    <a:pt x="12526" y="96"/>
                  </a:cubicBezTo>
                  <a:lnTo>
                    <a:pt x="13145" y="96"/>
                  </a:lnTo>
                  <a:cubicBezTo>
                    <a:pt x="13169" y="96"/>
                    <a:pt x="13181" y="84"/>
                    <a:pt x="13181" y="60"/>
                  </a:cubicBezTo>
                  <a:cubicBezTo>
                    <a:pt x="13181" y="37"/>
                    <a:pt x="13169" y="25"/>
                    <a:pt x="13145" y="25"/>
                  </a:cubicBezTo>
                  <a:close/>
                  <a:moveTo>
                    <a:pt x="13764" y="25"/>
                  </a:moveTo>
                  <a:cubicBezTo>
                    <a:pt x="13753" y="25"/>
                    <a:pt x="13729" y="37"/>
                    <a:pt x="13729" y="60"/>
                  </a:cubicBezTo>
                  <a:cubicBezTo>
                    <a:pt x="13729" y="84"/>
                    <a:pt x="13753" y="96"/>
                    <a:pt x="13776" y="96"/>
                  </a:cubicBezTo>
                  <a:lnTo>
                    <a:pt x="14395" y="96"/>
                  </a:lnTo>
                  <a:cubicBezTo>
                    <a:pt x="14419" y="96"/>
                    <a:pt x="14431" y="84"/>
                    <a:pt x="14431" y="60"/>
                  </a:cubicBezTo>
                  <a:cubicBezTo>
                    <a:pt x="14431" y="37"/>
                    <a:pt x="14419" y="25"/>
                    <a:pt x="14395" y="25"/>
                  </a:cubicBezTo>
                  <a:close/>
                  <a:moveTo>
                    <a:pt x="15015" y="25"/>
                  </a:moveTo>
                  <a:cubicBezTo>
                    <a:pt x="15003" y="25"/>
                    <a:pt x="14979" y="48"/>
                    <a:pt x="14979" y="60"/>
                  </a:cubicBezTo>
                  <a:cubicBezTo>
                    <a:pt x="14979" y="84"/>
                    <a:pt x="15003" y="96"/>
                    <a:pt x="15015" y="96"/>
                  </a:cubicBezTo>
                  <a:lnTo>
                    <a:pt x="15646" y="96"/>
                  </a:lnTo>
                  <a:lnTo>
                    <a:pt x="15646" y="108"/>
                  </a:lnTo>
                  <a:cubicBezTo>
                    <a:pt x="15669" y="108"/>
                    <a:pt x="15681" y="84"/>
                    <a:pt x="15681" y="60"/>
                  </a:cubicBezTo>
                  <a:cubicBezTo>
                    <a:pt x="15681" y="37"/>
                    <a:pt x="15669" y="25"/>
                    <a:pt x="15646" y="25"/>
                  </a:cubicBezTo>
                  <a:close/>
                  <a:moveTo>
                    <a:pt x="16265" y="25"/>
                  </a:moveTo>
                  <a:cubicBezTo>
                    <a:pt x="16241" y="25"/>
                    <a:pt x="16229" y="48"/>
                    <a:pt x="16229" y="60"/>
                  </a:cubicBezTo>
                  <a:cubicBezTo>
                    <a:pt x="16229" y="84"/>
                    <a:pt x="16253" y="96"/>
                    <a:pt x="16265" y="96"/>
                  </a:cubicBezTo>
                  <a:lnTo>
                    <a:pt x="16896" y="96"/>
                  </a:lnTo>
                  <a:lnTo>
                    <a:pt x="16896" y="108"/>
                  </a:lnTo>
                  <a:cubicBezTo>
                    <a:pt x="16920" y="108"/>
                    <a:pt x="16932" y="84"/>
                    <a:pt x="16932" y="60"/>
                  </a:cubicBezTo>
                  <a:cubicBezTo>
                    <a:pt x="16932" y="48"/>
                    <a:pt x="16920" y="25"/>
                    <a:pt x="16896" y="25"/>
                  </a:cubicBezTo>
                  <a:close/>
                  <a:moveTo>
                    <a:pt x="17515" y="25"/>
                  </a:moveTo>
                  <a:cubicBezTo>
                    <a:pt x="17491" y="25"/>
                    <a:pt x="17479" y="48"/>
                    <a:pt x="17479" y="72"/>
                  </a:cubicBezTo>
                  <a:cubicBezTo>
                    <a:pt x="17479" y="84"/>
                    <a:pt x="17491" y="108"/>
                    <a:pt x="17515" y="108"/>
                  </a:cubicBezTo>
                  <a:lnTo>
                    <a:pt x="18146" y="108"/>
                  </a:lnTo>
                  <a:cubicBezTo>
                    <a:pt x="18158" y="108"/>
                    <a:pt x="18182" y="84"/>
                    <a:pt x="18182" y="72"/>
                  </a:cubicBezTo>
                  <a:cubicBezTo>
                    <a:pt x="18182" y="48"/>
                    <a:pt x="18158" y="25"/>
                    <a:pt x="18146" y="25"/>
                  </a:cubicBezTo>
                  <a:close/>
                  <a:moveTo>
                    <a:pt x="18765" y="25"/>
                  </a:moveTo>
                  <a:cubicBezTo>
                    <a:pt x="18741" y="25"/>
                    <a:pt x="18729" y="48"/>
                    <a:pt x="18729" y="72"/>
                  </a:cubicBezTo>
                  <a:cubicBezTo>
                    <a:pt x="18729" y="84"/>
                    <a:pt x="18741" y="108"/>
                    <a:pt x="18765" y="108"/>
                  </a:cubicBezTo>
                  <a:lnTo>
                    <a:pt x="19396" y="108"/>
                  </a:lnTo>
                  <a:cubicBezTo>
                    <a:pt x="19408" y="108"/>
                    <a:pt x="19432" y="84"/>
                    <a:pt x="19432" y="72"/>
                  </a:cubicBezTo>
                  <a:cubicBezTo>
                    <a:pt x="19432" y="48"/>
                    <a:pt x="19408" y="25"/>
                    <a:pt x="19384" y="25"/>
                  </a:cubicBezTo>
                  <a:close/>
                  <a:moveTo>
                    <a:pt x="20015" y="25"/>
                  </a:moveTo>
                  <a:cubicBezTo>
                    <a:pt x="19991" y="37"/>
                    <a:pt x="19980" y="48"/>
                    <a:pt x="19980" y="72"/>
                  </a:cubicBezTo>
                  <a:cubicBezTo>
                    <a:pt x="19980" y="84"/>
                    <a:pt x="19991" y="108"/>
                    <a:pt x="20015" y="108"/>
                  </a:cubicBezTo>
                  <a:lnTo>
                    <a:pt x="20634" y="108"/>
                  </a:lnTo>
                  <a:cubicBezTo>
                    <a:pt x="20658" y="108"/>
                    <a:pt x="20682" y="96"/>
                    <a:pt x="20682" y="72"/>
                  </a:cubicBezTo>
                  <a:cubicBezTo>
                    <a:pt x="20682" y="48"/>
                    <a:pt x="20658" y="25"/>
                    <a:pt x="20634" y="25"/>
                  </a:cubicBezTo>
                  <a:close/>
                  <a:moveTo>
                    <a:pt x="21265" y="37"/>
                  </a:moveTo>
                  <a:cubicBezTo>
                    <a:pt x="21242" y="37"/>
                    <a:pt x="21230" y="48"/>
                    <a:pt x="21230" y="72"/>
                  </a:cubicBezTo>
                  <a:cubicBezTo>
                    <a:pt x="21230" y="96"/>
                    <a:pt x="21242" y="108"/>
                    <a:pt x="21265" y="108"/>
                  </a:cubicBezTo>
                  <a:lnTo>
                    <a:pt x="21885" y="108"/>
                  </a:lnTo>
                  <a:cubicBezTo>
                    <a:pt x="21908" y="108"/>
                    <a:pt x="21932" y="96"/>
                    <a:pt x="21932" y="72"/>
                  </a:cubicBezTo>
                  <a:cubicBezTo>
                    <a:pt x="21932" y="48"/>
                    <a:pt x="21908" y="37"/>
                    <a:pt x="21885" y="37"/>
                  </a:cubicBezTo>
                  <a:close/>
                  <a:moveTo>
                    <a:pt x="22516" y="37"/>
                  </a:moveTo>
                  <a:cubicBezTo>
                    <a:pt x="22492" y="37"/>
                    <a:pt x="22468" y="48"/>
                    <a:pt x="22468" y="72"/>
                  </a:cubicBezTo>
                  <a:cubicBezTo>
                    <a:pt x="22480" y="96"/>
                    <a:pt x="22492" y="108"/>
                    <a:pt x="22516" y="108"/>
                  </a:cubicBezTo>
                  <a:lnTo>
                    <a:pt x="23135" y="108"/>
                  </a:lnTo>
                  <a:cubicBezTo>
                    <a:pt x="23158" y="108"/>
                    <a:pt x="23170" y="96"/>
                    <a:pt x="23170" y="72"/>
                  </a:cubicBezTo>
                  <a:cubicBezTo>
                    <a:pt x="23170" y="48"/>
                    <a:pt x="23158" y="37"/>
                    <a:pt x="23135" y="37"/>
                  </a:cubicBezTo>
                  <a:close/>
                  <a:moveTo>
                    <a:pt x="23754" y="37"/>
                  </a:moveTo>
                  <a:cubicBezTo>
                    <a:pt x="23742" y="37"/>
                    <a:pt x="23718" y="48"/>
                    <a:pt x="23718" y="72"/>
                  </a:cubicBezTo>
                  <a:cubicBezTo>
                    <a:pt x="23718" y="96"/>
                    <a:pt x="23742" y="108"/>
                    <a:pt x="23766" y="108"/>
                  </a:cubicBezTo>
                  <a:lnTo>
                    <a:pt x="24385" y="108"/>
                  </a:lnTo>
                  <a:cubicBezTo>
                    <a:pt x="24409" y="108"/>
                    <a:pt x="24421" y="96"/>
                    <a:pt x="24421" y="72"/>
                  </a:cubicBezTo>
                  <a:cubicBezTo>
                    <a:pt x="24421" y="48"/>
                    <a:pt x="24409" y="37"/>
                    <a:pt x="24385" y="37"/>
                  </a:cubicBezTo>
                  <a:close/>
                  <a:moveTo>
                    <a:pt x="25004" y="37"/>
                  </a:moveTo>
                  <a:cubicBezTo>
                    <a:pt x="24992" y="37"/>
                    <a:pt x="24968" y="60"/>
                    <a:pt x="24968" y="72"/>
                  </a:cubicBezTo>
                  <a:cubicBezTo>
                    <a:pt x="24968" y="96"/>
                    <a:pt x="24992" y="108"/>
                    <a:pt x="25004" y="108"/>
                  </a:cubicBezTo>
                  <a:lnTo>
                    <a:pt x="25635" y="108"/>
                  </a:lnTo>
                  <a:lnTo>
                    <a:pt x="25635" y="120"/>
                  </a:lnTo>
                  <a:cubicBezTo>
                    <a:pt x="25659" y="120"/>
                    <a:pt x="25671" y="96"/>
                    <a:pt x="25671" y="72"/>
                  </a:cubicBezTo>
                  <a:cubicBezTo>
                    <a:pt x="25671" y="48"/>
                    <a:pt x="25659" y="37"/>
                    <a:pt x="25635" y="37"/>
                  </a:cubicBezTo>
                  <a:close/>
                  <a:moveTo>
                    <a:pt x="26254" y="37"/>
                  </a:moveTo>
                  <a:cubicBezTo>
                    <a:pt x="26230" y="37"/>
                    <a:pt x="26218" y="60"/>
                    <a:pt x="26218" y="72"/>
                  </a:cubicBezTo>
                  <a:cubicBezTo>
                    <a:pt x="26218" y="96"/>
                    <a:pt x="26242" y="108"/>
                    <a:pt x="26254" y="108"/>
                  </a:cubicBezTo>
                  <a:lnTo>
                    <a:pt x="26885" y="108"/>
                  </a:lnTo>
                  <a:lnTo>
                    <a:pt x="26885" y="120"/>
                  </a:lnTo>
                  <a:cubicBezTo>
                    <a:pt x="26909" y="120"/>
                    <a:pt x="26921" y="96"/>
                    <a:pt x="26921" y="72"/>
                  </a:cubicBezTo>
                  <a:cubicBezTo>
                    <a:pt x="26921" y="60"/>
                    <a:pt x="26909" y="37"/>
                    <a:pt x="26885" y="37"/>
                  </a:cubicBezTo>
                  <a:close/>
                  <a:moveTo>
                    <a:pt x="27504" y="37"/>
                  </a:moveTo>
                  <a:cubicBezTo>
                    <a:pt x="27480" y="37"/>
                    <a:pt x="27469" y="60"/>
                    <a:pt x="27469" y="84"/>
                  </a:cubicBezTo>
                  <a:cubicBezTo>
                    <a:pt x="27469" y="96"/>
                    <a:pt x="27480" y="120"/>
                    <a:pt x="27504" y="120"/>
                  </a:cubicBezTo>
                  <a:lnTo>
                    <a:pt x="28135" y="120"/>
                  </a:lnTo>
                  <a:cubicBezTo>
                    <a:pt x="28147" y="120"/>
                    <a:pt x="28171" y="96"/>
                    <a:pt x="28171" y="84"/>
                  </a:cubicBezTo>
                  <a:cubicBezTo>
                    <a:pt x="28171" y="60"/>
                    <a:pt x="28147" y="37"/>
                    <a:pt x="28135" y="37"/>
                  </a:cubicBezTo>
                  <a:close/>
                  <a:moveTo>
                    <a:pt x="28754" y="37"/>
                  </a:moveTo>
                  <a:cubicBezTo>
                    <a:pt x="28731" y="37"/>
                    <a:pt x="28719" y="60"/>
                    <a:pt x="28719" y="84"/>
                  </a:cubicBezTo>
                  <a:cubicBezTo>
                    <a:pt x="28719" y="96"/>
                    <a:pt x="28731" y="120"/>
                    <a:pt x="28754" y="120"/>
                  </a:cubicBezTo>
                  <a:lnTo>
                    <a:pt x="29385" y="120"/>
                  </a:lnTo>
                  <a:cubicBezTo>
                    <a:pt x="29397" y="120"/>
                    <a:pt x="29421" y="96"/>
                    <a:pt x="29421" y="84"/>
                  </a:cubicBezTo>
                  <a:cubicBezTo>
                    <a:pt x="29421" y="60"/>
                    <a:pt x="29397" y="37"/>
                    <a:pt x="29374" y="37"/>
                  </a:cubicBezTo>
                  <a:close/>
                  <a:moveTo>
                    <a:pt x="30005" y="37"/>
                  </a:moveTo>
                  <a:cubicBezTo>
                    <a:pt x="29981" y="48"/>
                    <a:pt x="29969" y="60"/>
                    <a:pt x="29969" y="84"/>
                  </a:cubicBezTo>
                  <a:cubicBezTo>
                    <a:pt x="29969" y="96"/>
                    <a:pt x="29981" y="120"/>
                    <a:pt x="30005" y="120"/>
                  </a:cubicBezTo>
                  <a:lnTo>
                    <a:pt x="30624" y="120"/>
                  </a:lnTo>
                  <a:cubicBezTo>
                    <a:pt x="30648" y="120"/>
                    <a:pt x="30671" y="108"/>
                    <a:pt x="30671" y="84"/>
                  </a:cubicBezTo>
                  <a:cubicBezTo>
                    <a:pt x="30671" y="60"/>
                    <a:pt x="30648" y="37"/>
                    <a:pt x="30624" y="37"/>
                  </a:cubicBezTo>
                  <a:close/>
                  <a:moveTo>
                    <a:pt x="31255" y="48"/>
                  </a:moveTo>
                  <a:cubicBezTo>
                    <a:pt x="31231" y="48"/>
                    <a:pt x="31219" y="60"/>
                    <a:pt x="31219" y="84"/>
                  </a:cubicBezTo>
                  <a:cubicBezTo>
                    <a:pt x="31219" y="108"/>
                    <a:pt x="31231" y="120"/>
                    <a:pt x="31255" y="120"/>
                  </a:cubicBezTo>
                  <a:lnTo>
                    <a:pt x="31874" y="120"/>
                  </a:lnTo>
                  <a:cubicBezTo>
                    <a:pt x="31898" y="120"/>
                    <a:pt x="31921" y="108"/>
                    <a:pt x="31921" y="84"/>
                  </a:cubicBezTo>
                  <a:cubicBezTo>
                    <a:pt x="31921" y="60"/>
                    <a:pt x="31898" y="48"/>
                    <a:pt x="31874" y="48"/>
                  </a:cubicBezTo>
                  <a:close/>
                  <a:moveTo>
                    <a:pt x="32505" y="48"/>
                  </a:moveTo>
                  <a:cubicBezTo>
                    <a:pt x="32481" y="48"/>
                    <a:pt x="32457" y="60"/>
                    <a:pt x="32457" y="84"/>
                  </a:cubicBezTo>
                  <a:cubicBezTo>
                    <a:pt x="32469" y="108"/>
                    <a:pt x="32481" y="120"/>
                    <a:pt x="32505" y="120"/>
                  </a:cubicBezTo>
                  <a:lnTo>
                    <a:pt x="33124" y="120"/>
                  </a:lnTo>
                  <a:cubicBezTo>
                    <a:pt x="33148" y="120"/>
                    <a:pt x="33160" y="108"/>
                    <a:pt x="33160" y="84"/>
                  </a:cubicBezTo>
                  <a:cubicBezTo>
                    <a:pt x="33160" y="60"/>
                    <a:pt x="33148" y="48"/>
                    <a:pt x="33124" y="48"/>
                  </a:cubicBezTo>
                  <a:close/>
                  <a:moveTo>
                    <a:pt x="33743" y="48"/>
                  </a:moveTo>
                  <a:cubicBezTo>
                    <a:pt x="33731" y="48"/>
                    <a:pt x="33707" y="60"/>
                    <a:pt x="33707" y="84"/>
                  </a:cubicBezTo>
                  <a:cubicBezTo>
                    <a:pt x="33707" y="108"/>
                    <a:pt x="33731" y="120"/>
                    <a:pt x="33755" y="120"/>
                  </a:cubicBezTo>
                  <a:lnTo>
                    <a:pt x="34374" y="120"/>
                  </a:lnTo>
                  <a:cubicBezTo>
                    <a:pt x="34398" y="120"/>
                    <a:pt x="34410" y="108"/>
                    <a:pt x="34410" y="84"/>
                  </a:cubicBezTo>
                  <a:cubicBezTo>
                    <a:pt x="34410" y="60"/>
                    <a:pt x="34398" y="48"/>
                    <a:pt x="34374" y="48"/>
                  </a:cubicBezTo>
                  <a:close/>
                  <a:moveTo>
                    <a:pt x="34993" y="48"/>
                  </a:moveTo>
                  <a:cubicBezTo>
                    <a:pt x="34981" y="48"/>
                    <a:pt x="34958" y="72"/>
                    <a:pt x="34958" y="84"/>
                  </a:cubicBezTo>
                  <a:cubicBezTo>
                    <a:pt x="34958" y="108"/>
                    <a:pt x="34981" y="120"/>
                    <a:pt x="34993" y="120"/>
                  </a:cubicBezTo>
                  <a:lnTo>
                    <a:pt x="35624" y="120"/>
                  </a:lnTo>
                  <a:lnTo>
                    <a:pt x="35624" y="132"/>
                  </a:lnTo>
                  <a:cubicBezTo>
                    <a:pt x="35648" y="132"/>
                    <a:pt x="35660" y="108"/>
                    <a:pt x="35660" y="84"/>
                  </a:cubicBezTo>
                  <a:cubicBezTo>
                    <a:pt x="35660" y="60"/>
                    <a:pt x="35648" y="48"/>
                    <a:pt x="35624" y="48"/>
                  </a:cubicBezTo>
                  <a:close/>
                  <a:moveTo>
                    <a:pt x="36243" y="48"/>
                  </a:moveTo>
                  <a:cubicBezTo>
                    <a:pt x="36220" y="48"/>
                    <a:pt x="36208" y="72"/>
                    <a:pt x="36208" y="84"/>
                  </a:cubicBezTo>
                  <a:cubicBezTo>
                    <a:pt x="36208" y="108"/>
                    <a:pt x="36232" y="120"/>
                    <a:pt x="36243" y="120"/>
                  </a:cubicBezTo>
                  <a:lnTo>
                    <a:pt x="36874" y="120"/>
                  </a:lnTo>
                  <a:lnTo>
                    <a:pt x="36874" y="132"/>
                  </a:lnTo>
                  <a:cubicBezTo>
                    <a:pt x="36898" y="132"/>
                    <a:pt x="36910" y="108"/>
                    <a:pt x="36910" y="84"/>
                  </a:cubicBezTo>
                  <a:cubicBezTo>
                    <a:pt x="36910" y="72"/>
                    <a:pt x="36898" y="48"/>
                    <a:pt x="36874" y="48"/>
                  </a:cubicBezTo>
                  <a:close/>
                  <a:moveTo>
                    <a:pt x="37494" y="48"/>
                  </a:moveTo>
                  <a:cubicBezTo>
                    <a:pt x="37470" y="48"/>
                    <a:pt x="37458" y="72"/>
                    <a:pt x="37458" y="96"/>
                  </a:cubicBezTo>
                  <a:cubicBezTo>
                    <a:pt x="37458" y="108"/>
                    <a:pt x="37470" y="132"/>
                    <a:pt x="37494" y="132"/>
                  </a:cubicBezTo>
                  <a:lnTo>
                    <a:pt x="38125" y="132"/>
                  </a:lnTo>
                  <a:cubicBezTo>
                    <a:pt x="38137" y="132"/>
                    <a:pt x="38160" y="108"/>
                    <a:pt x="38160" y="96"/>
                  </a:cubicBezTo>
                  <a:cubicBezTo>
                    <a:pt x="38160" y="72"/>
                    <a:pt x="38137" y="48"/>
                    <a:pt x="38125" y="48"/>
                  </a:cubicBezTo>
                  <a:close/>
                  <a:moveTo>
                    <a:pt x="38744" y="48"/>
                  </a:moveTo>
                  <a:cubicBezTo>
                    <a:pt x="38720" y="48"/>
                    <a:pt x="38708" y="72"/>
                    <a:pt x="38708" y="96"/>
                  </a:cubicBezTo>
                  <a:cubicBezTo>
                    <a:pt x="38708" y="108"/>
                    <a:pt x="38720" y="132"/>
                    <a:pt x="38744" y="132"/>
                  </a:cubicBezTo>
                  <a:lnTo>
                    <a:pt x="39375" y="132"/>
                  </a:lnTo>
                  <a:cubicBezTo>
                    <a:pt x="39387" y="132"/>
                    <a:pt x="39411" y="108"/>
                    <a:pt x="39411" y="96"/>
                  </a:cubicBezTo>
                  <a:cubicBezTo>
                    <a:pt x="39411" y="72"/>
                    <a:pt x="39387" y="48"/>
                    <a:pt x="39363" y="48"/>
                  </a:cubicBezTo>
                  <a:close/>
                  <a:moveTo>
                    <a:pt x="39994" y="48"/>
                  </a:moveTo>
                  <a:cubicBezTo>
                    <a:pt x="39970" y="60"/>
                    <a:pt x="39958" y="72"/>
                    <a:pt x="39958" y="96"/>
                  </a:cubicBezTo>
                  <a:cubicBezTo>
                    <a:pt x="39958" y="108"/>
                    <a:pt x="39970" y="132"/>
                    <a:pt x="39994" y="132"/>
                  </a:cubicBezTo>
                  <a:lnTo>
                    <a:pt x="40625" y="132"/>
                  </a:lnTo>
                  <a:cubicBezTo>
                    <a:pt x="40637" y="132"/>
                    <a:pt x="40661" y="120"/>
                    <a:pt x="40661" y="96"/>
                  </a:cubicBezTo>
                  <a:cubicBezTo>
                    <a:pt x="40661" y="72"/>
                    <a:pt x="40637" y="48"/>
                    <a:pt x="40613" y="48"/>
                  </a:cubicBezTo>
                  <a:close/>
                  <a:moveTo>
                    <a:pt x="41244" y="60"/>
                  </a:moveTo>
                  <a:cubicBezTo>
                    <a:pt x="41220" y="60"/>
                    <a:pt x="41208" y="72"/>
                    <a:pt x="41208" y="96"/>
                  </a:cubicBezTo>
                  <a:cubicBezTo>
                    <a:pt x="41208" y="120"/>
                    <a:pt x="41220" y="132"/>
                    <a:pt x="41244" y="132"/>
                  </a:cubicBezTo>
                  <a:lnTo>
                    <a:pt x="41863" y="132"/>
                  </a:lnTo>
                  <a:cubicBezTo>
                    <a:pt x="41887" y="132"/>
                    <a:pt x="41911" y="120"/>
                    <a:pt x="41911" y="96"/>
                  </a:cubicBezTo>
                  <a:cubicBezTo>
                    <a:pt x="41911" y="72"/>
                    <a:pt x="41887" y="60"/>
                    <a:pt x="41863" y="60"/>
                  </a:cubicBezTo>
                  <a:close/>
                  <a:moveTo>
                    <a:pt x="42494" y="60"/>
                  </a:moveTo>
                  <a:cubicBezTo>
                    <a:pt x="42470" y="60"/>
                    <a:pt x="42459" y="72"/>
                    <a:pt x="42459" y="96"/>
                  </a:cubicBezTo>
                  <a:cubicBezTo>
                    <a:pt x="42459" y="120"/>
                    <a:pt x="42470" y="132"/>
                    <a:pt x="42494" y="132"/>
                  </a:cubicBezTo>
                  <a:lnTo>
                    <a:pt x="43113" y="132"/>
                  </a:lnTo>
                  <a:cubicBezTo>
                    <a:pt x="43137" y="132"/>
                    <a:pt x="43161" y="120"/>
                    <a:pt x="43161" y="96"/>
                  </a:cubicBezTo>
                  <a:cubicBezTo>
                    <a:pt x="43161" y="72"/>
                    <a:pt x="43137" y="60"/>
                    <a:pt x="43113" y="60"/>
                  </a:cubicBezTo>
                  <a:close/>
                  <a:moveTo>
                    <a:pt x="43732" y="60"/>
                  </a:moveTo>
                  <a:cubicBezTo>
                    <a:pt x="43721" y="60"/>
                    <a:pt x="43697" y="72"/>
                    <a:pt x="43697" y="96"/>
                  </a:cubicBezTo>
                  <a:cubicBezTo>
                    <a:pt x="43697" y="120"/>
                    <a:pt x="43721" y="132"/>
                    <a:pt x="43744" y="132"/>
                  </a:cubicBezTo>
                  <a:lnTo>
                    <a:pt x="44280" y="132"/>
                  </a:lnTo>
                  <a:cubicBezTo>
                    <a:pt x="44304" y="132"/>
                    <a:pt x="44316" y="120"/>
                    <a:pt x="44316" y="96"/>
                  </a:cubicBezTo>
                  <a:cubicBezTo>
                    <a:pt x="44316" y="72"/>
                    <a:pt x="44304" y="60"/>
                    <a:pt x="44280" y="6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431441" y="3625115"/>
              <a:ext cx="3416802" cy="6475"/>
            </a:xfrm>
            <a:custGeom>
              <a:avLst/>
              <a:gdLst/>
              <a:ahLst/>
              <a:cxnLst/>
              <a:rect l="l" t="t" r="r" b="b"/>
              <a:pathLst>
                <a:path w="44328" h="84" extrusionOk="0">
                  <a:moveTo>
                    <a:pt x="37" y="0"/>
                  </a:moveTo>
                  <a:cubicBezTo>
                    <a:pt x="13" y="0"/>
                    <a:pt x="1" y="12"/>
                    <a:pt x="1" y="36"/>
                  </a:cubicBezTo>
                  <a:cubicBezTo>
                    <a:pt x="1" y="48"/>
                    <a:pt x="13" y="71"/>
                    <a:pt x="37" y="83"/>
                  </a:cubicBezTo>
                  <a:lnTo>
                    <a:pt x="584" y="83"/>
                  </a:lnTo>
                  <a:cubicBezTo>
                    <a:pt x="608" y="71"/>
                    <a:pt x="620" y="48"/>
                    <a:pt x="620" y="36"/>
                  </a:cubicBezTo>
                  <a:cubicBezTo>
                    <a:pt x="620" y="12"/>
                    <a:pt x="596" y="0"/>
                    <a:pt x="572" y="0"/>
                  </a:cubicBezTo>
                  <a:close/>
                  <a:moveTo>
                    <a:pt x="1203" y="0"/>
                  </a:moveTo>
                  <a:cubicBezTo>
                    <a:pt x="1180" y="0"/>
                    <a:pt x="1168" y="12"/>
                    <a:pt x="1168" y="36"/>
                  </a:cubicBezTo>
                  <a:cubicBezTo>
                    <a:pt x="1168" y="48"/>
                    <a:pt x="1180" y="71"/>
                    <a:pt x="1203" y="83"/>
                  </a:cubicBezTo>
                  <a:lnTo>
                    <a:pt x="1834" y="83"/>
                  </a:lnTo>
                  <a:cubicBezTo>
                    <a:pt x="1858" y="71"/>
                    <a:pt x="1870" y="48"/>
                    <a:pt x="1870" y="36"/>
                  </a:cubicBezTo>
                  <a:cubicBezTo>
                    <a:pt x="1870" y="12"/>
                    <a:pt x="1846" y="0"/>
                    <a:pt x="1822" y="0"/>
                  </a:cubicBezTo>
                  <a:close/>
                  <a:moveTo>
                    <a:pt x="2454" y="0"/>
                  </a:moveTo>
                  <a:cubicBezTo>
                    <a:pt x="2430" y="0"/>
                    <a:pt x="2418" y="12"/>
                    <a:pt x="2418" y="36"/>
                  </a:cubicBezTo>
                  <a:cubicBezTo>
                    <a:pt x="2418" y="48"/>
                    <a:pt x="2430" y="71"/>
                    <a:pt x="2454" y="83"/>
                  </a:cubicBezTo>
                  <a:lnTo>
                    <a:pt x="3085" y="83"/>
                  </a:lnTo>
                  <a:cubicBezTo>
                    <a:pt x="3108" y="71"/>
                    <a:pt x="3120" y="48"/>
                    <a:pt x="3120" y="36"/>
                  </a:cubicBezTo>
                  <a:cubicBezTo>
                    <a:pt x="3120" y="12"/>
                    <a:pt x="3096" y="0"/>
                    <a:pt x="3073" y="0"/>
                  </a:cubicBezTo>
                  <a:close/>
                  <a:moveTo>
                    <a:pt x="3704" y="0"/>
                  </a:moveTo>
                  <a:cubicBezTo>
                    <a:pt x="3680" y="0"/>
                    <a:pt x="3668" y="12"/>
                    <a:pt x="3668" y="36"/>
                  </a:cubicBezTo>
                  <a:cubicBezTo>
                    <a:pt x="3668" y="48"/>
                    <a:pt x="3680" y="71"/>
                    <a:pt x="3704" y="83"/>
                  </a:cubicBezTo>
                  <a:lnTo>
                    <a:pt x="4335" y="83"/>
                  </a:lnTo>
                  <a:cubicBezTo>
                    <a:pt x="4359" y="71"/>
                    <a:pt x="4370" y="48"/>
                    <a:pt x="4370" y="36"/>
                  </a:cubicBezTo>
                  <a:cubicBezTo>
                    <a:pt x="4370" y="12"/>
                    <a:pt x="4347" y="0"/>
                    <a:pt x="4323" y="0"/>
                  </a:cubicBezTo>
                  <a:close/>
                  <a:moveTo>
                    <a:pt x="4942" y="0"/>
                  </a:moveTo>
                  <a:cubicBezTo>
                    <a:pt x="4930" y="0"/>
                    <a:pt x="4918" y="12"/>
                    <a:pt x="4918" y="36"/>
                  </a:cubicBezTo>
                  <a:cubicBezTo>
                    <a:pt x="4906" y="48"/>
                    <a:pt x="4930" y="71"/>
                    <a:pt x="4942" y="83"/>
                  </a:cubicBezTo>
                  <a:lnTo>
                    <a:pt x="5585" y="83"/>
                  </a:lnTo>
                  <a:cubicBezTo>
                    <a:pt x="5609" y="71"/>
                    <a:pt x="5621" y="48"/>
                    <a:pt x="5621" y="36"/>
                  </a:cubicBezTo>
                  <a:cubicBezTo>
                    <a:pt x="5609" y="12"/>
                    <a:pt x="5597" y="0"/>
                    <a:pt x="5573" y="0"/>
                  </a:cubicBezTo>
                  <a:close/>
                  <a:moveTo>
                    <a:pt x="6192" y="0"/>
                  </a:moveTo>
                  <a:cubicBezTo>
                    <a:pt x="6180" y="0"/>
                    <a:pt x="6168" y="12"/>
                    <a:pt x="6168" y="36"/>
                  </a:cubicBezTo>
                  <a:cubicBezTo>
                    <a:pt x="6156" y="48"/>
                    <a:pt x="6180" y="71"/>
                    <a:pt x="6192" y="83"/>
                  </a:cubicBezTo>
                  <a:lnTo>
                    <a:pt x="6835" y="83"/>
                  </a:lnTo>
                  <a:cubicBezTo>
                    <a:pt x="6859" y="71"/>
                    <a:pt x="6871" y="48"/>
                    <a:pt x="6871" y="36"/>
                  </a:cubicBezTo>
                  <a:cubicBezTo>
                    <a:pt x="6859" y="12"/>
                    <a:pt x="6847" y="0"/>
                    <a:pt x="6823" y="0"/>
                  </a:cubicBezTo>
                  <a:close/>
                  <a:moveTo>
                    <a:pt x="7442" y="0"/>
                  </a:moveTo>
                  <a:cubicBezTo>
                    <a:pt x="7430" y="0"/>
                    <a:pt x="7418" y="12"/>
                    <a:pt x="7407" y="36"/>
                  </a:cubicBezTo>
                  <a:cubicBezTo>
                    <a:pt x="7407" y="48"/>
                    <a:pt x="7418" y="71"/>
                    <a:pt x="7442" y="83"/>
                  </a:cubicBezTo>
                  <a:lnTo>
                    <a:pt x="8085" y="83"/>
                  </a:lnTo>
                  <a:cubicBezTo>
                    <a:pt x="8109" y="71"/>
                    <a:pt x="8121" y="48"/>
                    <a:pt x="8121" y="36"/>
                  </a:cubicBezTo>
                  <a:cubicBezTo>
                    <a:pt x="8109" y="12"/>
                    <a:pt x="8085" y="0"/>
                    <a:pt x="8073" y="0"/>
                  </a:cubicBezTo>
                  <a:close/>
                  <a:moveTo>
                    <a:pt x="8692" y="0"/>
                  </a:moveTo>
                  <a:cubicBezTo>
                    <a:pt x="8680" y="0"/>
                    <a:pt x="8669" y="12"/>
                    <a:pt x="8657" y="36"/>
                  </a:cubicBezTo>
                  <a:cubicBezTo>
                    <a:pt x="8657" y="48"/>
                    <a:pt x="8669" y="71"/>
                    <a:pt x="8692" y="83"/>
                  </a:cubicBezTo>
                  <a:lnTo>
                    <a:pt x="9335" y="83"/>
                  </a:lnTo>
                  <a:cubicBezTo>
                    <a:pt x="9347" y="71"/>
                    <a:pt x="9371" y="48"/>
                    <a:pt x="9359" y="36"/>
                  </a:cubicBezTo>
                  <a:cubicBezTo>
                    <a:pt x="9359" y="12"/>
                    <a:pt x="9335" y="0"/>
                    <a:pt x="9323" y="0"/>
                  </a:cubicBezTo>
                  <a:close/>
                  <a:moveTo>
                    <a:pt x="9943" y="0"/>
                  </a:moveTo>
                  <a:cubicBezTo>
                    <a:pt x="9931" y="0"/>
                    <a:pt x="9907" y="12"/>
                    <a:pt x="9907" y="36"/>
                  </a:cubicBezTo>
                  <a:cubicBezTo>
                    <a:pt x="9907" y="48"/>
                    <a:pt x="9919" y="71"/>
                    <a:pt x="9943" y="83"/>
                  </a:cubicBezTo>
                  <a:lnTo>
                    <a:pt x="10585" y="83"/>
                  </a:lnTo>
                  <a:cubicBezTo>
                    <a:pt x="10597" y="71"/>
                    <a:pt x="10621" y="48"/>
                    <a:pt x="10609" y="36"/>
                  </a:cubicBezTo>
                  <a:cubicBezTo>
                    <a:pt x="10609" y="12"/>
                    <a:pt x="10585" y="0"/>
                    <a:pt x="10562" y="0"/>
                  </a:cubicBezTo>
                  <a:close/>
                  <a:moveTo>
                    <a:pt x="11193" y="0"/>
                  </a:moveTo>
                  <a:cubicBezTo>
                    <a:pt x="11169" y="0"/>
                    <a:pt x="11157" y="12"/>
                    <a:pt x="11157" y="36"/>
                  </a:cubicBezTo>
                  <a:cubicBezTo>
                    <a:pt x="11157" y="48"/>
                    <a:pt x="11169" y="71"/>
                    <a:pt x="11193" y="83"/>
                  </a:cubicBezTo>
                  <a:lnTo>
                    <a:pt x="11824" y="83"/>
                  </a:lnTo>
                  <a:cubicBezTo>
                    <a:pt x="11848" y="71"/>
                    <a:pt x="11859" y="48"/>
                    <a:pt x="11859" y="36"/>
                  </a:cubicBezTo>
                  <a:cubicBezTo>
                    <a:pt x="11859" y="12"/>
                    <a:pt x="11836" y="0"/>
                    <a:pt x="11812" y="0"/>
                  </a:cubicBezTo>
                  <a:close/>
                  <a:moveTo>
                    <a:pt x="12443" y="0"/>
                  </a:moveTo>
                  <a:cubicBezTo>
                    <a:pt x="12419" y="0"/>
                    <a:pt x="12407" y="12"/>
                    <a:pt x="12407" y="36"/>
                  </a:cubicBezTo>
                  <a:cubicBezTo>
                    <a:pt x="12407" y="48"/>
                    <a:pt x="12419" y="71"/>
                    <a:pt x="12443" y="83"/>
                  </a:cubicBezTo>
                  <a:lnTo>
                    <a:pt x="13074" y="83"/>
                  </a:lnTo>
                  <a:cubicBezTo>
                    <a:pt x="13098" y="71"/>
                    <a:pt x="13110" y="48"/>
                    <a:pt x="13110" y="36"/>
                  </a:cubicBezTo>
                  <a:cubicBezTo>
                    <a:pt x="13110" y="12"/>
                    <a:pt x="13086" y="0"/>
                    <a:pt x="13062" y="0"/>
                  </a:cubicBezTo>
                  <a:close/>
                  <a:moveTo>
                    <a:pt x="13693" y="0"/>
                  </a:moveTo>
                  <a:cubicBezTo>
                    <a:pt x="13669" y="0"/>
                    <a:pt x="13657" y="12"/>
                    <a:pt x="13657" y="36"/>
                  </a:cubicBezTo>
                  <a:cubicBezTo>
                    <a:pt x="13657" y="48"/>
                    <a:pt x="13669" y="71"/>
                    <a:pt x="13693" y="83"/>
                  </a:cubicBezTo>
                  <a:lnTo>
                    <a:pt x="14324" y="83"/>
                  </a:lnTo>
                  <a:cubicBezTo>
                    <a:pt x="14348" y="71"/>
                    <a:pt x="14360" y="48"/>
                    <a:pt x="14360" y="36"/>
                  </a:cubicBezTo>
                  <a:cubicBezTo>
                    <a:pt x="14360" y="12"/>
                    <a:pt x="14336" y="0"/>
                    <a:pt x="14312" y="0"/>
                  </a:cubicBezTo>
                  <a:close/>
                  <a:moveTo>
                    <a:pt x="14931" y="0"/>
                  </a:moveTo>
                  <a:cubicBezTo>
                    <a:pt x="14919" y="0"/>
                    <a:pt x="14907" y="12"/>
                    <a:pt x="14907" y="36"/>
                  </a:cubicBezTo>
                  <a:cubicBezTo>
                    <a:pt x="14896" y="48"/>
                    <a:pt x="14919" y="71"/>
                    <a:pt x="14931" y="83"/>
                  </a:cubicBezTo>
                  <a:lnTo>
                    <a:pt x="15574" y="83"/>
                  </a:lnTo>
                  <a:cubicBezTo>
                    <a:pt x="15598" y="71"/>
                    <a:pt x="15610" y="48"/>
                    <a:pt x="15610" y="36"/>
                  </a:cubicBezTo>
                  <a:cubicBezTo>
                    <a:pt x="15598" y="12"/>
                    <a:pt x="15586" y="0"/>
                    <a:pt x="15562" y="0"/>
                  </a:cubicBezTo>
                  <a:close/>
                  <a:moveTo>
                    <a:pt x="16181" y="0"/>
                  </a:moveTo>
                  <a:cubicBezTo>
                    <a:pt x="16170" y="0"/>
                    <a:pt x="16158" y="12"/>
                    <a:pt x="16158" y="36"/>
                  </a:cubicBezTo>
                  <a:cubicBezTo>
                    <a:pt x="16146" y="48"/>
                    <a:pt x="16170" y="71"/>
                    <a:pt x="16181" y="83"/>
                  </a:cubicBezTo>
                  <a:lnTo>
                    <a:pt x="16824" y="83"/>
                  </a:lnTo>
                  <a:cubicBezTo>
                    <a:pt x="16848" y="71"/>
                    <a:pt x="16860" y="48"/>
                    <a:pt x="16860" y="36"/>
                  </a:cubicBezTo>
                  <a:cubicBezTo>
                    <a:pt x="16848" y="12"/>
                    <a:pt x="16836" y="0"/>
                    <a:pt x="16812" y="0"/>
                  </a:cubicBezTo>
                  <a:close/>
                  <a:moveTo>
                    <a:pt x="17432" y="0"/>
                  </a:moveTo>
                  <a:cubicBezTo>
                    <a:pt x="17420" y="0"/>
                    <a:pt x="17408" y="12"/>
                    <a:pt x="17396" y="36"/>
                  </a:cubicBezTo>
                  <a:cubicBezTo>
                    <a:pt x="17396" y="48"/>
                    <a:pt x="17408" y="71"/>
                    <a:pt x="17432" y="83"/>
                  </a:cubicBezTo>
                  <a:lnTo>
                    <a:pt x="18075" y="83"/>
                  </a:lnTo>
                  <a:cubicBezTo>
                    <a:pt x="18098" y="71"/>
                    <a:pt x="18110" y="48"/>
                    <a:pt x="18110" y="36"/>
                  </a:cubicBezTo>
                  <a:cubicBezTo>
                    <a:pt x="18098" y="12"/>
                    <a:pt x="18075" y="0"/>
                    <a:pt x="18063" y="0"/>
                  </a:cubicBezTo>
                  <a:close/>
                  <a:moveTo>
                    <a:pt x="18682" y="0"/>
                  </a:moveTo>
                  <a:cubicBezTo>
                    <a:pt x="18670" y="0"/>
                    <a:pt x="18658" y="12"/>
                    <a:pt x="18646" y="36"/>
                  </a:cubicBezTo>
                  <a:cubicBezTo>
                    <a:pt x="18646" y="48"/>
                    <a:pt x="18658" y="71"/>
                    <a:pt x="18682" y="83"/>
                  </a:cubicBezTo>
                  <a:lnTo>
                    <a:pt x="19325" y="83"/>
                  </a:lnTo>
                  <a:cubicBezTo>
                    <a:pt x="19337" y="71"/>
                    <a:pt x="19360" y="48"/>
                    <a:pt x="19348" y="36"/>
                  </a:cubicBezTo>
                  <a:cubicBezTo>
                    <a:pt x="19348" y="12"/>
                    <a:pt x="19325" y="0"/>
                    <a:pt x="19313" y="0"/>
                  </a:cubicBezTo>
                  <a:close/>
                  <a:moveTo>
                    <a:pt x="19932" y="0"/>
                  </a:moveTo>
                  <a:cubicBezTo>
                    <a:pt x="19920" y="0"/>
                    <a:pt x="19896" y="12"/>
                    <a:pt x="19896" y="36"/>
                  </a:cubicBezTo>
                  <a:cubicBezTo>
                    <a:pt x="19896" y="48"/>
                    <a:pt x="19908" y="71"/>
                    <a:pt x="19932" y="83"/>
                  </a:cubicBezTo>
                  <a:lnTo>
                    <a:pt x="20575" y="83"/>
                  </a:lnTo>
                  <a:cubicBezTo>
                    <a:pt x="20587" y="71"/>
                    <a:pt x="20611" y="48"/>
                    <a:pt x="20599" y="36"/>
                  </a:cubicBezTo>
                  <a:cubicBezTo>
                    <a:pt x="20599" y="12"/>
                    <a:pt x="20575" y="0"/>
                    <a:pt x="20551" y="0"/>
                  </a:cubicBezTo>
                  <a:close/>
                  <a:moveTo>
                    <a:pt x="21182" y="0"/>
                  </a:moveTo>
                  <a:cubicBezTo>
                    <a:pt x="21158" y="0"/>
                    <a:pt x="21146" y="12"/>
                    <a:pt x="21146" y="36"/>
                  </a:cubicBezTo>
                  <a:cubicBezTo>
                    <a:pt x="21146" y="48"/>
                    <a:pt x="21158" y="71"/>
                    <a:pt x="21182" y="83"/>
                  </a:cubicBezTo>
                  <a:lnTo>
                    <a:pt x="21813" y="83"/>
                  </a:lnTo>
                  <a:cubicBezTo>
                    <a:pt x="21837" y="71"/>
                    <a:pt x="21849" y="48"/>
                    <a:pt x="21849" y="36"/>
                  </a:cubicBezTo>
                  <a:cubicBezTo>
                    <a:pt x="21849" y="12"/>
                    <a:pt x="21825" y="0"/>
                    <a:pt x="21801" y="0"/>
                  </a:cubicBezTo>
                  <a:close/>
                  <a:moveTo>
                    <a:pt x="22432" y="0"/>
                  </a:moveTo>
                  <a:cubicBezTo>
                    <a:pt x="22408" y="0"/>
                    <a:pt x="22396" y="12"/>
                    <a:pt x="22396" y="36"/>
                  </a:cubicBezTo>
                  <a:cubicBezTo>
                    <a:pt x="22396" y="48"/>
                    <a:pt x="22408" y="71"/>
                    <a:pt x="22432" y="83"/>
                  </a:cubicBezTo>
                  <a:lnTo>
                    <a:pt x="23063" y="83"/>
                  </a:lnTo>
                  <a:cubicBezTo>
                    <a:pt x="23087" y="71"/>
                    <a:pt x="23099" y="48"/>
                    <a:pt x="23099" y="36"/>
                  </a:cubicBezTo>
                  <a:cubicBezTo>
                    <a:pt x="23099" y="12"/>
                    <a:pt x="23075" y="0"/>
                    <a:pt x="23051" y="0"/>
                  </a:cubicBezTo>
                  <a:close/>
                  <a:moveTo>
                    <a:pt x="23682" y="0"/>
                  </a:moveTo>
                  <a:cubicBezTo>
                    <a:pt x="23659" y="0"/>
                    <a:pt x="23647" y="12"/>
                    <a:pt x="23647" y="36"/>
                  </a:cubicBezTo>
                  <a:cubicBezTo>
                    <a:pt x="23647" y="48"/>
                    <a:pt x="23659" y="71"/>
                    <a:pt x="23682" y="83"/>
                  </a:cubicBezTo>
                  <a:lnTo>
                    <a:pt x="24313" y="83"/>
                  </a:lnTo>
                  <a:cubicBezTo>
                    <a:pt x="24337" y="71"/>
                    <a:pt x="24349" y="48"/>
                    <a:pt x="24349" y="36"/>
                  </a:cubicBezTo>
                  <a:cubicBezTo>
                    <a:pt x="24349" y="12"/>
                    <a:pt x="24325" y="0"/>
                    <a:pt x="24301" y="0"/>
                  </a:cubicBezTo>
                  <a:close/>
                  <a:moveTo>
                    <a:pt x="24921" y="0"/>
                  </a:moveTo>
                  <a:cubicBezTo>
                    <a:pt x="24909" y="0"/>
                    <a:pt x="24897" y="12"/>
                    <a:pt x="24897" y="36"/>
                  </a:cubicBezTo>
                  <a:cubicBezTo>
                    <a:pt x="24885" y="48"/>
                    <a:pt x="24909" y="71"/>
                    <a:pt x="24921" y="83"/>
                  </a:cubicBezTo>
                  <a:lnTo>
                    <a:pt x="25564" y="83"/>
                  </a:lnTo>
                  <a:cubicBezTo>
                    <a:pt x="25587" y="71"/>
                    <a:pt x="25599" y="48"/>
                    <a:pt x="25599" y="36"/>
                  </a:cubicBezTo>
                  <a:cubicBezTo>
                    <a:pt x="25587" y="12"/>
                    <a:pt x="25575" y="0"/>
                    <a:pt x="25552" y="0"/>
                  </a:cubicBezTo>
                  <a:close/>
                  <a:moveTo>
                    <a:pt x="26171" y="0"/>
                  </a:moveTo>
                  <a:cubicBezTo>
                    <a:pt x="26159" y="0"/>
                    <a:pt x="26147" y="12"/>
                    <a:pt x="26147" y="36"/>
                  </a:cubicBezTo>
                  <a:cubicBezTo>
                    <a:pt x="26135" y="48"/>
                    <a:pt x="26159" y="71"/>
                    <a:pt x="26171" y="83"/>
                  </a:cubicBezTo>
                  <a:lnTo>
                    <a:pt x="26814" y="83"/>
                  </a:lnTo>
                  <a:cubicBezTo>
                    <a:pt x="26838" y="71"/>
                    <a:pt x="26849" y="48"/>
                    <a:pt x="26849" y="36"/>
                  </a:cubicBezTo>
                  <a:cubicBezTo>
                    <a:pt x="26838" y="12"/>
                    <a:pt x="26826" y="0"/>
                    <a:pt x="26802" y="0"/>
                  </a:cubicBezTo>
                  <a:close/>
                  <a:moveTo>
                    <a:pt x="27421" y="0"/>
                  </a:moveTo>
                  <a:cubicBezTo>
                    <a:pt x="27409" y="0"/>
                    <a:pt x="27397" y="12"/>
                    <a:pt x="27385" y="36"/>
                  </a:cubicBezTo>
                  <a:cubicBezTo>
                    <a:pt x="27385" y="48"/>
                    <a:pt x="27397" y="71"/>
                    <a:pt x="27421" y="83"/>
                  </a:cubicBezTo>
                  <a:lnTo>
                    <a:pt x="28064" y="83"/>
                  </a:lnTo>
                  <a:cubicBezTo>
                    <a:pt x="28088" y="71"/>
                    <a:pt x="28100" y="48"/>
                    <a:pt x="28100" y="36"/>
                  </a:cubicBezTo>
                  <a:cubicBezTo>
                    <a:pt x="28088" y="12"/>
                    <a:pt x="28064" y="0"/>
                    <a:pt x="28052" y="0"/>
                  </a:cubicBezTo>
                  <a:close/>
                  <a:moveTo>
                    <a:pt x="28671" y="0"/>
                  </a:moveTo>
                  <a:cubicBezTo>
                    <a:pt x="28659" y="0"/>
                    <a:pt x="28647" y="12"/>
                    <a:pt x="28635" y="36"/>
                  </a:cubicBezTo>
                  <a:cubicBezTo>
                    <a:pt x="28635" y="48"/>
                    <a:pt x="28647" y="71"/>
                    <a:pt x="28671" y="83"/>
                  </a:cubicBezTo>
                  <a:lnTo>
                    <a:pt x="29314" y="83"/>
                  </a:lnTo>
                  <a:cubicBezTo>
                    <a:pt x="29326" y="71"/>
                    <a:pt x="29350" y="48"/>
                    <a:pt x="29338" y="36"/>
                  </a:cubicBezTo>
                  <a:cubicBezTo>
                    <a:pt x="29338" y="12"/>
                    <a:pt x="29314" y="0"/>
                    <a:pt x="29302" y="0"/>
                  </a:cubicBezTo>
                  <a:close/>
                  <a:moveTo>
                    <a:pt x="29921" y="0"/>
                  </a:moveTo>
                  <a:cubicBezTo>
                    <a:pt x="29909" y="0"/>
                    <a:pt x="29886" y="12"/>
                    <a:pt x="29886" y="36"/>
                  </a:cubicBezTo>
                  <a:cubicBezTo>
                    <a:pt x="29886" y="48"/>
                    <a:pt x="29897" y="71"/>
                    <a:pt x="29921" y="83"/>
                  </a:cubicBezTo>
                  <a:lnTo>
                    <a:pt x="30564" y="83"/>
                  </a:lnTo>
                  <a:cubicBezTo>
                    <a:pt x="30576" y="71"/>
                    <a:pt x="30600" y="48"/>
                    <a:pt x="30588" y="36"/>
                  </a:cubicBezTo>
                  <a:cubicBezTo>
                    <a:pt x="30588" y="12"/>
                    <a:pt x="30564" y="0"/>
                    <a:pt x="30540" y="0"/>
                  </a:cubicBezTo>
                  <a:close/>
                  <a:moveTo>
                    <a:pt x="31171" y="0"/>
                  </a:moveTo>
                  <a:cubicBezTo>
                    <a:pt x="31148" y="0"/>
                    <a:pt x="31136" y="12"/>
                    <a:pt x="31136" y="36"/>
                  </a:cubicBezTo>
                  <a:cubicBezTo>
                    <a:pt x="31136" y="48"/>
                    <a:pt x="31148" y="71"/>
                    <a:pt x="31171" y="83"/>
                  </a:cubicBezTo>
                  <a:lnTo>
                    <a:pt x="31802" y="83"/>
                  </a:lnTo>
                  <a:cubicBezTo>
                    <a:pt x="31826" y="71"/>
                    <a:pt x="31838" y="48"/>
                    <a:pt x="31838" y="36"/>
                  </a:cubicBezTo>
                  <a:cubicBezTo>
                    <a:pt x="31838" y="12"/>
                    <a:pt x="31814" y="0"/>
                    <a:pt x="31791" y="0"/>
                  </a:cubicBezTo>
                  <a:close/>
                  <a:moveTo>
                    <a:pt x="32422" y="0"/>
                  </a:moveTo>
                  <a:cubicBezTo>
                    <a:pt x="32398" y="0"/>
                    <a:pt x="32386" y="12"/>
                    <a:pt x="32386" y="36"/>
                  </a:cubicBezTo>
                  <a:cubicBezTo>
                    <a:pt x="32386" y="48"/>
                    <a:pt x="32398" y="71"/>
                    <a:pt x="32422" y="83"/>
                  </a:cubicBezTo>
                  <a:lnTo>
                    <a:pt x="33053" y="83"/>
                  </a:lnTo>
                  <a:cubicBezTo>
                    <a:pt x="33076" y="71"/>
                    <a:pt x="33088" y="48"/>
                    <a:pt x="33088" y="36"/>
                  </a:cubicBezTo>
                  <a:cubicBezTo>
                    <a:pt x="33088" y="12"/>
                    <a:pt x="33064" y="0"/>
                    <a:pt x="33041" y="0"/>
                  </a:cubicBezTo>
                  <a:close/>
                  <a:moveTo>
                    <a:pt x="33672" y="0"/>
                  </a:moveTo>
                  <a:cubicBezTo>
                    <a:pt x="33648" y="0"/>
                    <a:pt x="33636" y="12"/>
                    <a:pt x="33636" y="36"/>
                  </a:cubicBezTo>
                  <a:cubicBezTo>
                    <a:pt x="33636" y="48"/>
                    <a:pt x="33648" y="71"/>
                    <a:pt x="33672" y="83"/>
                  </a:cubicBezTo>
                  <a:lnTo>
                    <a:pt x="34303" y="83"/>
                  </a:lnTo>
                  <a:cubicBezTo>
                    <a:pt x="34327" y="71"/>
                    <a:pt x="34338" y="48"/>
                    <a:pt x="34338" y="36"/>
                  </a:cubicBezTo>
                  <a:cubicBezTo>
                    <a:pt x="34338" y="12"/>
                    <a:pt x="34315" y="0"/>
                    <a:pt x="34291" y="0"/>
                  </a:cubicBezTo>
                  <a:close/>
                  <a:moveTo>
                    <a:pt x="34910" y="0"/>
                  </a:moveTo>
                  <a:cubicBezTo>
                    <a:pt x="34898" y="0"/>
                    <a:pt x="34886" y="12"/>
                    <a:pt x="34886" y="36"/>
                  </a:cubicBezTo>
                  <a:cubicBezTo>
                    <a:pt x="34874" y="48"/>
                    <a:pt x="34898" y="71"/>
                    <a:pt x="34910" y="83"/>
                  </a:cubicBezTo>
                  <a:lnTo>
                    <a:pt x="35553" y="83"/>
                  </a:lnTo>
                  <a:cubicBezTo>
                    <a:pt x="35577" y="71"/>
                    <a:pt x="35589" y="48"/>
                    <a:pt x="35589" y="36"/>
                  </a:cubicBezTo>
                  <a:cubicBezTo>
                    <a:pt x="35577" y="12"/>
                    <a:pt x="35565" y="0"/>
                    <a:pt x="35541" y="0"/>
                  </a:cubicBezTo>
                  <a:close/>
                  <a:moveTo>
                    <a:pt x="36160" y="0"/>
                  </a:moveTo>
                  <a:cubicBezTo>
                    <a:pt x="36148" y="0"/>
                    <a:pt x="36136" y="12"/>
                    <a:pt x="36136" y="36"/>
                  </a:cubicBezTo>
                  <a:cubicBezTo>
                    <a:pt x="36124" y="48"/>
                    <a:pt x="36148" y="71"/>
                    <a:pt x="36160" y="83"/>
                  </a:cubicBezTo>
                  <a:lnTo>
                    <a:pt x="36803" y="83"/>
                  </a:lnTo>
                  <a:cubicBezTo>
                    <a:pt x="36827" y="71"/>
                    <a:pt x="36839" y="48"/>
                    <a:pt x="36839" y="36"/>
                  </a:cubicBezTo>
                  <a:cubicBezTo>
                    <a:pt x="36827" y="12"/>
                    <a:pt x="36815" y="0"/>
                    <a:pt x="36791" y="0"/>
                  </a:cubicBezTo>
                  <a:close/>
                  <a:moveTo>
                    <a:pt x="37410" y="0"/>
                  </a:moveTo>
                  <a:cubicBezTo>
                    <a:pt x="37398" y="0"/>
                    <a:pt x="37386" y="12"/>
                    <a:pt x="37375" y="36"/>
                  </a:cubicBezTo>
                  <a:cubicBezTo>
                    <a:pt x="37375" y="48"/>
                    <a:pt x="37386" y="71"/>
                    <a:pt x="37410" y="83"/>
                  </a:cubicBezTo>
                  <a:lnTo>
                    <a:pt x="38053" y="83"/>
                  </a:lnTo>
                  <a:cubicBezTo>
                    <a:pt x="38077" y="71"/>
                    <a:pt x="38089" y="48"/>
                    <a:pt x="38089" y="36"/>
                  </a:cubicBezTo>
                  <a:cubicBezTo>
                    <a:pt x="38077" y="12"/>
                    <a:pt x="38053" y="0"/>
                    <a:pt x="38041" y="0"/>
                  </a:cubicBezTo>
                  <a:close/>
                  <a:moveTo>
                    <a:pt x="38660" y="0"/>
                  </a:moveTo>
                  <a:cubicBezTo>
                    <a:pt x="38649" y="0"/>
                    <a:pt x="38637" y="12"/>
                    <a:pt x="38625" y="36"/>
                  </a:cubicBezTo>
                  <a:cubicBezTo>
                    <a:pt x="38625" y="48"/>
                    <a:pt x="38637" y="71"/>
                    <a:pt x="38660" y="83"/>
                  </a:cubicBezTo>
                  <a:lnTo>
                    <a:pt x="39303" y="83"/>
                  </a:lnTo>
                  <a:cubicBezTo>
                    <a:pt x="39315" y="71"/>
                    <a:pt x="39339" y="48"/>
                    <a:pt x="39327" y="36"/>
                  </a:cubicBezTo>
                  <a:cubicBezTo>
                    <a:pt x="39327" y="12"/>
                    <a:pt x="39303" y="0"/>
                    <a:pt x="39291" y="0"/>
                  </a:cubicBezTo>
                  <a:close/>
                  <a:moveTo>
                    <a:pt x="39911" y="0"/>
                  </a:moveTo>
                  <a:cubicBezTo>
                    <a:pt x="39899" y="0"/>
                    <a:pt x="39875" y="12"/>
                    <a:pt x="39875" y="36"/>
                  </a:cubicBezTo>
                  <a:cubicBezTo>
                    <a:pt x="39875" y="48"/>
                    <a:pt x="39887" y="71"/>
                    <a:pt x="39911" y="83"/>
                  </a:cubicBezTo>
                  <a:lnTo>
                    <a:pt x="40554" y="83"/>
                  </a:lnTo>
                  <a:cubicBezTo>
                    <a:pt x="40565" y="71"/>
                    <a:pt x="40589" y="48"/>
                    <a:pt x="40577" y="36"/>
                  </a:cubicBezTo>
                  <a:cubicBezTo>
                    <a:pt x="40577" y="12"/>
                    <a:pt x="40554" y="0"/>
                    <a:pt x="40530" y="0"/>
                  </a:cubicBezTo>
                  <a:close/>
                  <a:moveTo>
                    <a:pt x="41161" y="0"/>
                  </a:moveTo>
                  <a:cubicBezTo>
                    <a:pt x="41137" y="0"/>
                    <a:pt x="41125" y="12"/>
                    <a:pt x="41125" y="36"/>
                  </a:cubicBezTo>
                  <a:cubicBezTo>
                    <a:pt x="41125" y="48"/>
                    <a:pt x="41137" y="71"/>
                    <a:pt x="41161" y="83"/>
                  </a:cubicBezTo>
                  <a:lnTo>
                    <a:pt x="41792" y="83"/>
                  </a:lnTo>
                  <a:cubicBezTo>
                    <a:pt x="41816" y="71"/>
                    <a:pt x="41827" y="48"/>
                    <a:pt x="41827" y="36"/>
                  </a:cubicBezTo>
                  <a:cubicBezTo>
                    <a:pt x="41827" y="12"/>
                    <a:pt x="41804" y="0"/>
                    <a:pt x="41780" y="0"/>
                  </a:cubicBezTo>
                  <a:close/>
                  <a:moveTo>
                    <a:pt x="42411" y="0"/>
                  </a:moveTo>
                  <a:cubicBezTo>
                    <a:pt x="42387" y="0"/>
                    <a:pt x="42375" y="12"/>
                    <a:pt x="42375" y="36"/>
                  </a:cubicBezTo>
                  <a:cubicBezTo>
                    <a:pt x="42375" y="48"/>
                    <a:pt x="42387" y="71"/>
                    <a:pt x="42411" y="83"/>
                  </a:cubicBezTo>
                  <a:lnTo>
                    <a:pt x="43042" y="83"/>
                  </a:lnTo>
                  <a:cubicBezTo>
                    <a:pt x="43066" y="71"/>
                    <a:pt x="43078" y="48"/>
                    <a:pt x="43078" y="36"/>
                  </a:cubicBezTo>
                  <a:cubicBezTo>
                    <a:pt x="43078" y="12"/>
                    <a:pt x="43054" y="0"/>
                    <a:pt x="43030" y="0"/>
                  </a:cubicBezTo>
                  <a:close/>
                  <a:moveTo>
                    <a:pt x="43661" y="0"/>
                  </a:moveTo>
                  <a:cubicBezTo>
                    <a:pt x="43637" y="0"/>
                    <a:pt x="43625" y="12"/>
                    <a:pt x="43625" y="36"/>
                  </a:cubicBezTo>
                  <a:cubicBezTo>
                    <a:pt x="43625" y="48"/>
                    <a:pt x="43637" y="71"/>
                    <a:pt x="43661" y="83"/>
                  </a:cubicBezTo>
                  <a:lnTo>
                    <a:pt x="44292" y="83"/>
                  </a:lnTo>
                  <a:cubicBezTo>
                    <a:pt x="44316" y="71"/>
                    <a:pt x="44328" y="48"/>
                    <a:pt x="44328" y="36"/>
                  </a:cubicBezTo>
                  <a:cubicBezTo>
                    <a:pt x="44328" y="12"/>
                    <a:pt x="44304" y="0"/>
                    <a:pt x="44280" y="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155330" y="1230665"/>
              <a:ext cx="5550" cy="3087362"/>
            </a:xfrm>
            <a:custGeom>
              <a:avLst/>
              <a:gdLst/>
              <a:ahLst/>
              <a:cxnLst/>
              <a:rect l="l" t="t" r="r" b="b"/>
              <a:pathLst>
                <a:path w="72" h="40054" extrusionOk="0">
                  <a:moveTo>
                    <a:pt x="36" y="1"/>
                  </a:moveTo>
                  <a:cubicBezTo>
                    <a:pt x="12" y="1"/>
                    <a:pt x="1" y="25"/>
                    <a:pt x="1" y="48"/>
                  </a:cubicBezTo>
                  <a:lnTo>
                    <a:pt x="1" y="667"/>
                  </a:lnTo>
                  <a:cubicBezTo>
                    <a:pt x="1" y="691"/>
                    <a:pt x="12" y="703"/>
                    <a:pt x="36" y="703"/>
                  </a:cubicBezTo>
                  <a:cubicBezTo>
                    <a:pt x="60" y="703"/>
                    <a:pt x="72" y="691"/>
                    <a:pt x="72" y="667"/>
                  </a:cubicBezTo>
                  <a:lnTo>
                    <a:pt x="72" y="48"/>
                  </a:lnTo>
                  <a:cubicBezTo>
                    <a:pt x="72" y="25"/>
                    <a:pt x="60" y="1"/>
                    <a:pt x="36" y="1"/>
                  </a:cubicBezTo>
                  <a:close/>
                  <a:moveTo>
                    <a:pt x="36" y="1251"/>
                  </a:moveTo>
                  <a:cubicBezTo>
                    <a:pt x="12" y="1251"/>
                    <a:pt x="1" y="1275"/>
                    <a:pt x="1" y="1287"/>
                  </a:cubicBezTo>
                  <a:lnTo>
                    <a:pt x="1" y="1918"/>
                  </a:lnTo>
                  <a:cubicBezTo>
                    <a:pt x="1" y="1941"/>
                    <a:pt x="12" y="1953"/>
                    <a:pt x="36" y="1953"/>
                  </a:cubicBezTo>
                  <a:cubicBezTo>
                    <a:pt x="60" y="1953"/>
                    <a:pt x="72" y="1941"/>
                    <a:pt x="72" y="1918"/>
                  </a:cubicBezTo>
                  <a:lnTo>
                    <a:pt x="72" y="1287"/>
                  </a:lnTo>
                  <a:cubicBezTo>
                    <a:pt x="72" y="1275"/>
                    <a:pt x="60" y="1251"/>
                    <a:pt x="36" y="1251"/>
                  </a:cubicBezTo>
                  <a:close/>
                  <a:moveTo>
                    <a:pt x="36" y="2501"/>
                  </a:moveTo>
                  <a:cubicBezTo>
                    <a:pt x="12" y="2501"/>
                    <a:pt x="1" y="2513"/>
                    <a:pt x="1" y="2537"/>
                  </a:cubicBezTo>
                  <a:lnTo>
                    <a:pt x="1" y="3168"/>
                  </a:lnTo>
                  <a:cubicBezTo>
                    <a:pt x="1" y="3180"/>
                    <a:pt x="12" y="3203"/>
                    <a:pt x="36" y="3203"/>
                  </a:cubicBezTo>
                  <a:cubicBezTo>
                    <a:pt x="60" y="3203"/>
                    <a:pt x="72" y="3180"/>
                    <a:pt x="72" y="3168"/>
                  </a:cubicBezTo>
                  <a:lnTo>
                    <a:pt x="72" y="2537"/>
                  </a:lnTo>
                  <a:cubicBezTo>
                    <a:pt x="72" y="2513"/>
                    <a:pt x="60" y="2501"/>
                    <a:pt x="36" y="2501"/>
                  </a:cubicBezTo>
                  <a:close/>
                  <a:moveTo>
                    <a:pt x="36" y="3751"/>
                  </a:moveTo>
                  <a:cubicBezTo>
                    <a:pt x="12" y="3751"/>
                    <a:pt x="1" y="3763"/>
                    <a:pt x="1" y="3787"/>
                  </a:cubicBezTo>
                  <a:lnTo>
                    <a:pt x="1" y="4418"/>
                  </a:lnTo>
                  <a:cubicBezTo>
                    <a:pt x="1" y="4430"/>
                    <a:pt x="12" y="4454"/>
                    <a:pt x="36" y="4454"/>
                  </a:cubicBezTo>
                  <a:cubicBezTo>
                    <a:pt x="60" y="4454"/>
                    <a:pt x="72" y="4430"/>
                    <a:pt x="72" y="4418"/>
                  </a:cubicBezTo>
                  <a:lnTo>
                    <a:pt x="72" y="3787"/>
                  </a:lnTo>
                  <a:cubicBezTo>
                    <a:pt x="72" y="3763"/>
                    <a:pt x="60" y="3751"/>
                    <a:pt x="36" y="3751"/>
                  </a:cubicBezTo>
                  <a:close/>
                  <a:moveTo>
                    <a:pt x="36" y="5001"/>
                  </a:moveTo>
                  <a:cubicBezTo>
                    <a:pt x="12" y="5001"/>
                    <a:pt x="1" y="5013"/>
                    <a:pt x="1" y="5037"/>
                  </a:cubicBezTo>
                  <a:lnTo>
                    <a:pt x="1" y="5656"/>
                  </a:lnTo>
                  <a:cubicBezTo>
                    <a:pt x="1" y="5680"/>
                    <a:pt x="12" y="5704"/>
                    <a:pt x="36" y="5704"/>
                  </a:cubicBezTo>
                  <a:cubicBezTo>
                    <a:pt x="60" y="5704"/>
                    <a:pt x="72" y="5680"/>
                    <a:pt x="72" y="5656"/>
                  </a:cubicBezTo>
                  <a:lnTo>
                    <a:pt x="72" y="5037"/>
                  </a:lnTo>
                  <a:cubicBezTo>
                    <a:pt x="72" y="5013"/>
                    <a:pt x="60" y="5001"/>
                    <a:pt x="36" y="5001"/>
                  </a:cubicBezTo>
                  <a:close/>
                  <a:moveTo>
                    <a:pt x="36" y="6240"/>
                  </a:moveTo>
                  <a:cubicBezTo>
                    <a:pt x="12" y="6251"/>
                    <a:pt x="1" y="6263"/>
                    <a:pt x="1" y="6287"/>
                  </a:cubicBezTo>
                  <a:lnTo>
                    <a:pt x="1" y="6906"/>
                  </a:lnTo>
                  <a:cubicBezTo>
                    <a:pt x="1" y="6930"/>
                    <a:pt x="12" y="6954"/>
                    <a:pt x="36" y="6954"/>
                  </a:cubicBezTo>
                  <a:cubicBezTo>
                    <a:pt x="60" y="6954"/>
                    <a:pt x="72" y="6930"/>
                    <a:pt x="72" y="6906"/>
                  </a:cubicBezTo>
                  <a:lnTo>
                    <a:pt x="72" y="6287"/>
                  </a:lnTo>
                  <a:cubicBezTo>
                    <a:pt x="72" y="6263"/>
                    <a:pt x="60" y="6240"/>
                    <a:pt x="36" y="6240"/>
                  </a:cubicBezTo>
                  <a:close/>
                  <a:moveTo>
                    <a:pt x="36" y="7490"/>
                  </a:moveTo>
                  <a:cubicBezTo>
                    <a:pt x="12" y="7490"/>
                    <a:pt x="1" y="7514"/>
                    <a:pt x="1" y="7537"/>
                  </a:cubicBezTo>
                  <a:lnTo>
                    <a:pt x="1" y="8156"/>
                  </a:lnTo>
                  <a:cubicBezTo>
                    <a:pt x="1" y="8180"/>
                    <a:pt x="12" y="8192"/>
                    <a:pt x="36" y="8192"/>
                  </a:cubicBezTo>
                  <a:cubicBezTo>
                    <a:pt x="60" y="8192"/>
                    <a:pt x="72" y="8180"/>
                    <a:pt x="72" y="8156"/>
                  </a:cubicBezTo>
                  <a:lnTo>
                    <a:pt x="72" y="7537"/>
                  </a:lnTo>
                  <a:cubicBezTo>
                    <a:pt x="72" y="7514"/>
                    <a:pt x="60" y="7490"/>
                    <a:pt x="36" y="7490"/>
                  </a:cubicBezTo>
                  <a:close/>
                  <a:moveTo>
                    <a:pt x="36" y="8740"/>
                  </a:moveTo>
                  <a:cubicBezTo>
                    <a:pt x="12" y="8740"/>
                    <a:pt x="1" y="8764"/>
                    <a:pt x="1" y="8788"/>
                  </a:cubicBezTo>
                  <a:lnTo>
                    <a:pt x="1" y="9407"/>
                  </a:lnTo>
                  <a:cubicBezTo>
                    <a:pt x="1" y="9430"/>
                    <a:pt x="12" y="9442"/>
                    <a:pt x="36" y="9442"/>
                  </a:cubicBezTo>
                  <a:cubicBezTo>
                    <a:pt x="60" y="9442"/>
                    <a:pt x="72" y="9430"/>
                    <a:pt x="72" y="9407"/>
                  </a:cubicBezTo>
                  <a:lnTo>
                    <a:pt x="72" y="8788"/>
                  </a:lnTo>
                  <a:cubicBezTo>
                    <a:pt x="72" y="8764"/>
                    <a:pt x="60" y="8740"/>
                    <a:pt x="36" y="8740"/>
                  </a:cubicBezTo>
                  <a:close/>
                  <a:moveTo>
                    <a:pt x="36" y="9990"/>
                  </a:moveTo>
                  <a:cubicBezTo>
                    <a:pt x="12" y="9990"/>
                    <a:pt x="1" y="10014"/>
                    <a:pt x="1" y="10026"/>
                  </a:cubicBezTo>
                  <a:lnTo>
                    <a:pt x="1" y="10657"/>
                  </a:lnTo>
                  <a:cubicBezTo>
                    <a:pt x="1" y="10681"/>
                    <a:pt x="12" y="10693"/>
                    <a:pt x="36" y="10693"/>
                  </a:cubicBezTo>
                  <a:cubicBezTo>
                    <a:pt x="60" y="10693"/>
                    <a:pt x="72" y="10681"/>
                    <a:pt x="72" y="10657"/>
                  </a:cubicBezTo>
                  <a:lnTo>
                    <a:pt x="72" y="10026"/>
                  </a:lnTo>
                  <a:cubicBezTo>
                    <a:pt x="72" y="10014"/>
                    <a:pt x="60" y="9990"/>
                    <a:pt x="36" y="9990"/>
                  </a:cubicBezTo>
                  <a:close/>
                  <a:moveTo>
                    <a:pt x="36" y="11240"/>
                  </a:moveTo>
                  <a:cubicBezTo>
                    <a:pt x="12" y="11240"/>
                    <a:pt x="1" y="11264"/>
                    <a:pt x="1" y="11276"/>
                  </a:cubicBezTo>
                  <a:lnTo>
                    <a:pt x="1" y="11907"/>
                  </a:lnTo>
                  <a:cubicBezTo>
                    <a:pt x="1" y="11931"/>
                    <a:pt x="12" y="11943"/>
                    <a:pt x="36" y="11943"/>
                  </a:cubicBezTo>
                  <a:cubicBezTo>
                    <a:pt x="60" y="11943"/>
                    <a:pt x="72" y="11931"/>
                    <a:pt x="72" y="11907"/>
                  </a:cubicBezTo>
                  <a:lnTo>
                    <a:pt x="72" y="11276"/>
                  </a:lnTo>
                  <a:cubicBezTo>
                    <a:pt x="72" y="11252"/>
                    <a:pt x="60" y="11240"/>
                    <a:pt x="36" y="11240"/>
                  </a:cubicBezTo>
                  <a:close/>
                  <a:moveTo>
                    <a:pt x="36" y="12490"/>
                  </a:moveTo>
                  <a:cubicBezTo>
                    <a:pt x="12" y="12490"/>
                    <a:pt x="1" y="12502"/>
                    <a:pt x="1" y="12526"/>
                  </a:cubicBezTo>
                  <a:lnTo>
                    <a:pt x="1" y="13157"/>
                  </a:lnTo>
                  <a:cubicBezTo>
                    <a:pt x="1" y="13169"/>
                    <a:pt x="12" y="13193"/>
                    <a:pt x="36" y="13193"/>
                  </a:cubicBezTo>
                  <a:cubicBezTo>
                    <a:pt x="60" y="13193"/>
                    <a:pt x="72" y="13169"/>
                    <a:pt x="72" y="13157"/>
                  </a:cubicBezTo>
                  <a:lnTo>
                    <a:pt x="72" y="12526"/>
                  </a:lnTo>
                  <a:cubicBezTo>
                    <a:pt x="72" y="12502"/>
                    <a:pt x="60" y="12490"/>
                    <a:pt x="36" y="12490"/>
                  </a:cubicBezTo>
                  <a:close/>
                  <a:moveTo>
                    <a:pt x="36" y="13741"/>
                  </a:moveTo>
                  <a:cubicBezTo>
                    <a:pt x="12" y="13741"/>
                    <a:pt x="1" y="13752"/>
                    <a:pt x="1" y="13776"/>
                  </a:cubicBezTo>
                  <a:lnTo>
                    <a:pt x="1" y="14407"/>
                  </a:lnTo>
                  <a:cubicBezTo>
                    <a:pt x="1" y="14419"/>
                    <a:pt x="12" y="14443"/>
                    <a:pt x="36" y="14443"/>
                  </a:cubicBezTo>
                  <a:cubicBezTo>
                    <a:pt x="60" y="14443"/>
                    <a:pt x="72" y="14419"/>
                    <a:pt x="72" y="14407"/>
                  </a:cubicBezTo>
                  <a:lnTo>
                    <a:pt x="72" y="13776"/>
                  </a:lnTo>
                  <a:cubicBezTo>
                    <a:pt x="72" y="13752"/>
                    <a:pt x="60" y="13741"/>
                    <a:pt x="36" y="13741"/>
                  </a:cubicBezTo>
                  <a:close/>
                  <a:moveTo>
                    <a:pt x="36" y="14991"/>
                  </a:moveTo>
                  <a:cubicBezTo>
                    <a:pt x="12" y="14991"/>
                    <a:pt x="1" y="15003"/>
                    <a:pt x="1" y="15026"/>
                  </a:cubicBezTo>
                  <a:lnTo>
                    <a:pt x="1" y="15645"/>
                  </a:lnTo>
                  <a:cubicBezTo>
                    <a:pt x="1" y="15669"/>
                    <a:pt x="12" y="15693"/>
                    <a:pt x="36" y="15693"/>
                  </a:cubicBezTo>
                  <a:cubicBezTo>
                    <a:pt x="60" y="15693"/>
                    <a:pt x="72" y="15669"/>
                    <a:pt x="72" y="15645"/>
                  </a:cubicBezTo>
                  <a:lnTo>
                    <a:pt x="72" y="15026"/>
                  </a:lnTo>
                  <a:cubicBezTo>
                    <a:pt x="72" y="15003"/>
                    <a:pt x="60" y="14991"/>
                    <a:pt x="36" y="14991"/>
                  </a:cubicBezTo>
                  <a:close/>
                  <a:moveTo>
                    <a:pt x="36" y="16229"/>
                  </a:moveTo>
                  <a:cubicBezTo>
                    <a:pt x="12" y="16241"/>
                    <a:pt x="1" y="16253"/>
                    <a:pt x="1" y="16277"/>
                  </a:cubicBezTo>
                  <a:lnTo>
                    <a:pt x="1" y="16896"/>
                  </a:lnTo>
                  <a:cubicBezTo>
                    <a:pt x="1" y="16919"/>
                    <a:pt x="12" y="16943"/>
                    <a:pt x="36" y="16943"/>
                  </a:cubicBezTo>
                  <a:cubicBezTo>
                    <a:pt x="60" y="16943"/>
                    <a:pt x="72" y="16919"/>
                    <a:pt x="72" y="16896"/>
                  </a:cubicBezTo>
                  <a:lnTo>
                    <a:pt x="72" y="16277"/>
                  </a:lnTo>
                  <a:cubicBezTo>
                    <a:pt x="72" y="16253"/>
                    <a:pt x="60" y="16229"/>
                    <a:pt x="36" y="16229"/>
                  </a:cubicBezTo>
                  <a:close/>
                  <a:moveTo>
                    <a:pt x="36" y="17479"/>
                  </a:moveTo>
                  <a:cubicBezTo>
                    <a:pt x="12" y="17479"/>
                    <a:pt x="1" y="17503"/>
                    <a:pt x="1" y="17527"/>
                  </a:cubicBezTo>
                  <a:lnTo>
                    <a:pt x="1" y="18146"/>
                  </a:lnTo>
                  <a:cubicBezTo>
                    <a:pt x="1" y="18170"/>
                    <a:pt x="12" y="18182"/>
                    <a:pt x="36" y="18182"/>
                  </a:cubicBezTo>
                  <a:cubicBezTo>
                    <a:pt x="60" y="18182"/>
                    <a:pt x="72" y="18170"/>
                    <a:pt x="72" y="18146"/>
                  </a:cubicBezTo>
                  <a:lnTo>
                    <a:pt x="72" y="17527"/>
                  </a:lnTo>
                  <a:cubicBezTo>
                    <a:pt x="72" y="17503"/>
                    <a:pt x="60" y="17479"/>
                    <a:pt x="36" y="17479"/>
                  </a:cubicBezTo>
                  <a:close/>
                  <a:moveTo>
                    <a:pt x="36" y="18729"/>
                  </a:moveTo>
                  <a:cubicBezTo>
                    <a:pt x="12" y="18729"/>
                    <a:pt x="1" y="18753"/>
                    <a:pt x="1" y="18777"/>
                  </a:cubicBezTo>
                  <a:lnTo>
                    <a:pt x="1" y="19396"/>
                  </a:lnTo>
                  <a:cubicBezTo>
                    <a:pt x="1" y="19420"/>
                    <a:pt x="12" y="19432"/>
                    <a:pt x="36" y="19432"/>
                  </a:cubicBezTo>
                  <a:cubicBezTo>
                    <a:pt x="60" y="19432"/>
                    <a:pt x="72" y="19420"/>
                    <a:pt x="72" y="19396"/>
                  </a:cubicBezTo>
                  <a:lnTo>
                    <a:pt x="72" y="18777"/>
                  </a:lnTo>
                  <a:cubicBezTo>
                    <a:pt x="72" y="18753"/>
                    <a:pt x="60" y="18729"/>
                    <a:pt x="36" y="18729"/>
                  </a:cubicBezTo>
                  <a:close/>
                  <a:moveTo>
                    <a:pt x="36" y="19979"/>
                  </a:moveTo>
                  <a:cubicBezTo>
                    <a:pt x="12" y="19979"/>
                    <a:pt x="1" y="20003"/>
                    <a:pt x="1" y="20015"/>
                  </a:cubicBezTo>
                  <a:lnTo>
                    <a:pt x="1" y="20646"/>
                  </a:lnTo>
                  <a:cubicBezTo>
                    <a:pt x="1" y="20670"/>
                    <a:pt x="12" y="20682"/>
                    <a:pt x="36" y="20682"/>
                  </a:cubicBezTo>
                  <a:cubicBezTo>
                    <a:pt x="60" y="20682"/>
                    <a:pt x="72" y="20670"/>
                    <a:pt x="72" y="20646"/>
                  </a:cubicBezTo>
                  <a:lnTo>
                    <a:pt x="72" y="20015"/>
                  </a:lnTo>
                  <a:cubicBezTo>
                    <a:pt x="72" y="20003"/>
                    <a:pt x="60" y="19979"/>
                    <a:pt x="36" y="19979"/>
                  </a:cubicBezTo>
                  <a:close/>
                  <a:moveTo>
                    <a:pt x="36" y="21230"/>
                  </a:moveTo>
                  <a:cubicBezTo>
                    <a:pt x="12" y="21230"/>
                    <a:pt x="1" y="21253"/>
                    <a:pt x="1" y="21265"/>
                  </a:cubicBezTo>
                  <a:lnTo>
                    <a:pt x="1" y="21896"/>
                  </a:lnTo>
                  <a:cubicBezTo>
                    <a:pt x="1" y="21920"/>
                    <a:pt x="12" y="21932"/>
                    <a:pt x="36" y="21932"/>
                  </a:cubicBezTo>
                  <a:cubicBezTo>
                    <a:pt x="60" y="21932"/>
                    <a:pt x="72" y="21920"/>
                    <a:pt x="72" y="21896"/>
                  </a:cubicBezTo>
                  <a:lnTo>
                    <a:pt x="72" y="21265"/>
                  </a:lnTo>
                  <a:cubicBezTo>
                    <a:pt x="72" y="21241"/>
                    <a:pt x="60" y="21230"/>
                    <a:pt x="36" y="21230"/>
                  </a:cubicBezTo>
                  <a:close/>
                  <a:moveTo>
                    <a:pt x="36" y="22480"/>
                  </a:moveTo>
                  <a:cubicBezTo>
                    <a:pt x="12" y="22480"/>
                    <a:pt x="1" y="22492"/>
                    <a:pt x="1" y="22515"/>
                  </a:cubicBezTo>
                  <a:lnTo>
                    <a:pt x="1" y="23146"/>
                  </a:lnTo>
                  <a:cubicBezTo>
                    <a:pt x="1" y="23158"/>
                    <a:pt x="12" y="23182"/>
                    <a:pt x="36" y="23182"/>
                  </a:cubicBezTo>
                  <a:cubicBezTo>
                    <a:pt x="60" y="23182"/>
                    <a:pt x="72" y="23158"/>
                    <a:pt x="72" y="23146"/>
                  </a:cubicBezTo>
                  <a:lnTo>
                    <a:pt x="72" y="22515"/>
                  </a:lnTo>
                  <a:cubicBezTo>
                    <a:pt x="72" y="22492"/>
                    <a:pt x="60" y="22480"/>
                    <a:pt x="36" y="22480"/>
                  </a:cubicBezTo>
                  <a:close/>
                  <a:moveTo>
                    <a:pt x="36" y="23730"/>
                  </a:moveTo>
                  <a:cubicBezTo>
                    <a:pt x="12" y="23730"/>
                    <a:pt x="1" y="23742"/>
                    <a:pt x="1" y="23766"/>
                  </a:cubicBezTo>
                  <a:lnTo>
                    <a:pt x="1" y="24397"/>
                  </a:lnTo>
                  <a:cubicBezTo>
                    <a:pt x="1" y="24408"/>
                    <a:pt x="12" y="24432"/>
                    <a:pt x="36" y="24432"/>
                  </a:cubicBezTo>
                  <a:cubicBezTo>
                    <a:pt x="60" y="24432"/>
                    <a:pt x="72" y="24408"/>
                    <a:pt x="72" y="24397"/>
                  </a:cubicBezTo>
                  <a:lnTo>
                    <a:pt x="72" y="23766"/>
                  </a:lnTo>
                  <a:cubicBezTo>
                    <a:pt x="72" y="23742"/>
                    <a:pt x="60" y="23730"/>
                    <a:pt x="36" y="23730"/>
                  </a:cubicBezTo>
                  <a:close/>
                  <a:moveTo>
                    <a:pt x="36" y="24980"/>
                  </a:moveTo>
                  <a:cubicBezTo>
                    <a:pt x="12" y="24980"/>
                    <a:pt x="1" y="24992"/>
                    <a:pt x="1" y="25016"/>
                  </a:cubicBezTo>
                  <a:lnTo>
                    <a:pt x="1" y="25635"/>
                  </a:lnTo>
                  <a:cubicBezTo>
                    <a:pt x="1" y="25659"/>
                    <a:pt x="12" y="25682"/>
                    <a:pt x="36" y="25682"/>
                  </a:cubicBezTo>
                  <a:cubicBezTo>
                    <a:pt x="60" y="25682"/>
                    <a:pt x="72" y="25659"/>
                    <a:pt x="72" y="25635"/>
                  </a:cubicBezTo>
                  <a:lnTo>
                    <a:pt x="72" y="25016"/>
                  </a:lnTo>
                  <a:cubicBezTo>
                    <a:pt x="72" y="24992"/>
                    <a:pt x="60" y="24980"/>
                    <a:pt x="36" y="24980"/>
                  </a:cubicBezTo>
                  <a:close/>
                  <a:moveTo>
                    <a:pt x="36" y="26218"/>
                  </a:moveTo>
                  <a:cubicBezTo>
                    <a:pt x="12" y="26230"/>
                    <a:pt x="1" y="26242"/>
                    <a:pt x="1" y="26266"/>
                  </a:cubicBezTo>
                  <a:lnTo>
                    <a:pt x="1" y="26885"/>
                  </a:lnTo>
                  <a:cubicBezTo>
                    <a:pt x="1" y="26909"/>
                    <a:pt x="12" y="26933"/>
                    <a:pt x="36" y="26933"/>
                  </a:cubicBezTo>
                  <a:cubicBezTo>
                    <a:pt x="60" y="26933"/>
                    <a:pt x="72" y="26909"/>
                    <a:pt x="72" y="26885"/>
                  </a:cubicBezTo>
                  <a:lnTo>
                    <a:pt x="72" y="26266"/>
                  </a:lnTo>
                  <a:cubicBezTo>
                    <a:pt x="72" y="26242"/>
                    <a:pt x="60" y="26218"/>
                    <a:pt x="36" y="26218"/>
                  </a:cubicBezTo>
                  <a:close/>
                  <a:moveTo>
                    <a:pt x="36" y="27468"/>
                  </a:moveTo>
                  <a:cubicBezTo>
                    <a:pt x="12" y="27468"/>
                    <a:pt x="1" y="27492"/>
                    <a:pt x="1" y="27516"/>
                  </a:cubicBezTo>
                  <a:lnTo>
                    <a:pt x="1" y="28135"/>
                  </a:lnTo>
                  <a:cubicBezTo>
                    <a:pt x="1" y="28159"/>
                    <a:pt x="12" y="28171"/>
                    <a:pt x="36" y="28171"/>
                  </a:cubicBezTo>
                  <a:cubicBezTo>
                    <a:pt x="60" y="28171"/>
                    <a:pt x="72" y="28159"/>
                    <a:pt x="72" y="28135"/>
                  </a:cubicBezTo>
                  <a:lnTo>
                    <a:pt x="72" y="27516"/>
                  </a:lnTo>
                  <a:cubicBezTo>
                    <a:pt x="72" y="27492"/>
                    <a:pt x="60" y="27468"/>
                    <a:pt x="36" y="27468"/>
                  </a:cubicBezTo>
                  <a:close/>
                  <a:moveTo>
                    <a:pt x="36" y="28719"/>
                  </a:moveTo>
                  <a:cubicBezTo>
                    <a:pt x="12" y="28719"/>
                    <a:pt x="1" y="28742"/>
                    <a:pt x="1" y="28766"/>
                  </a:cubicBezTo>
                  <a:lnTo>
                    <a:pt x="1" y="29385"/>
                  </a:lnTo>
                  <a:cubicBezTo>
                    <a:pt x="1" y="29409"/>
                    <a:pt x="12" y="29421"/>
                    <a:pt x="36" y="29421"/>
                  </a:cubicBezTo>
                  <a:cubicBezTo>
                    <a:pt x="60" y="29421"/>
                    <a:pt x="72" y="29409"/>
                    <a:pt x="72" y="29385"/>
                  </a:cubicBezTo>
                  <a:lnTo>
                    <a:pt x="72" y="28766"/>
                  </a:lnTo>
                  <a:cubicBezTo>
                    <a:pt x="72" y="28742"/>
                    <a:pt x="60" y="28719"/>
                    <a:pt x="36" y="28719"/>
                  </a:cubicBezTo>
                  <a:close/>
                  <a:moveTo>
                    <a:pt x="36" y="29969"/>
                  </a:moveTo>
                  <a:cubicBezTo>
                    <a:pt x="12" y="29969"/>
                    <a:pt x="1" y="29993"/>
                    <a:pt x="1" y="30004"/>
                  </a:cubicBezTo>
                  <a:lnTo>
                    <a:pt x="1" y="30635"/>
                  </a:lnTo>
                  <a:cubicBezTo>
                    <a:pt x="1" y="30659"/>
                    <a:pt x="12" y="30671"/>
                    <a:pt x="36" y="30671"/>
                  </a:cubicBezTo>
                  <a:cubicBezTo>
                    <a:pt x="60" y="30671"/>
                    <a:pt x="72" y="30659"/>
                    <a:pt x="72" y="30635"/>
                  </a:cubicBezTo>
                  <a:lnTo>
                    <a:pt x="72" y="30004"/>
                  </a:lnTo>
                  <a:cubicBezTo>
                    <a:pt x="72" y="29993"/>
                    <a:pt x="60" y="29969"/>
                    <a:pt x="36" y="29969"/>
                  </a:cubicBezTo>
                  <a:close/>
                  <a:moveTo>
                    <a:pt x="36" y="31219"/>
                  </a:moveTo>
                  <a:cubicBezTo>
                    <a:pt x="12" y="31219"/>
                    <a:pt x="1" y="31243"/>
                    <a:pt x="1" y="31255"/>
                  </a:cubicBezTo>
                  <a:lnTo>
                    <a:pt x="1" y="31886"/>
                  </a:lnTo>
                  <a:cubicBezTo>
                    <a:pt x="1" y="31909"/>
                    <a:pt x="12" y="31921"/>
                    <a:pt x="36" y="31921"/>
                  </a:cubicBezTo>
                  <a:cubicBezTo>
                    <a:pt x="60" y="31921"/>
                    <a:pt x="72" y="31909"/>
                    <a:pt x="72" y="31886"/>
                  </a:cubicBezTo>
                  <a:lnTo>
                    <a:pt x="72" y="31255"/>
                  </a:lnTo>
                  <a:cubicBezTo>
                    <a:pt x="72" y="31231"/>
                    <a:pt x="60" y="31219"/>
                    <a:pt x="36" y="31219"/>
                  </a:cubicBezTo>
                  <a:close/>
                  <a:moveTo>
                    <a:pt x="36" y="32469"/>
                  </a:moveTo>
                  <a:cubicBezTo>
                    <a:pt x="12" y="32469"/>
                    <a:pt x="1" y="32481"/>
                    <a:pt x="1" y="32505"/>
                  </a:cubicBezTo>
                  <a:lnTo>
                    <a:pt x="1" y="33136"/>
                  </a:lnTo>
                  <a:cubicBezTo>
                    <a:pt x="1" y="33148"/>
                    <a:pt x="12" y="33171"/>
                    <a:pt x="36" y="33171"/>
                  </a:cubicBezTo>
                  <a:cubicBezTo>
                    <a:pt x="60" y="33171"/>
                    <a:pt x="72" y="33148"/>
                    <a:pt x="72" y="33136"/>
                  </a:cubicBezTo>
                  <a:lnTo>
                    <a:pt x="72" y="32505"/>
                  </a:lnTo>
                  <a:cubicBezTo>
                    <a:pt x="72" y="32481"/>
                    <a:pt x="60" y="32469"/>
                    <a:pt x="36" y="32469"/>
                  </a:cubicBezTo>
                  <a:close/>
                  <a:moveTo>
                    <a:pt x="36" y="33719"/>
                  </a:moveTo>
                  <a:cubicBezTo>
                    <a:pt x="12" y="33719"/>
                    <a:pt x="1" y="33731"/>
                    <a:pt x="1" y="33755"/>
                  </a:cubicBezTo>
                  <a:lnTo>
                    <a:pt x="1" y="34386"/>
                  </a:lnTo>
                  <a:cubicBezTo>
                    <a:pt x="1" y="34398"/>
                    <a:pt x="12" y="34422"/>
                    <a:pt x="36" y="34422"/>
                  </a:cubicBezTo>
                  <a:cubicBezTo>
                    <a:pt x="60" y="34422"/>
                    <a:pt x="72" y="34398"/>
                    <a:pt x="72" y="34386"/>
                  </a:cubicBezTo>
                  <a:lnTo>
                    <a:pt x="72" y="33755"/>
                  </a:lnTo>
                  <a:cubicBezTo>
                    <a:pt x="72" y="33731"/>
                    <a:pt x="60" y="33719"/>
                    <a:pt x="36" y="33719"/>
                  </a:cubicBezTo>
                  <a:close/>
                  <a:moveTo>
                    <a:pt x="36" y="34969"/>
                  </a:moveTo>
                  <a:cubicBezTo>
                    <a:pt x="12" y="34969"/>
                    <a:pt x="1" y="34981"/>
                    <a:pt x="1" y="35005"/>
                  </a:cubicBezTo>
                  <a:lnTo>
                    <a:pt x="1" y="35624"/>
                  </a:lnTo>
                  <a:cubicBezTo>
                    <a:pt x="1" y="35648"/>
                    <a:pt x="12" y="35672"/>
                    <a:pt x="36" y="35672"/>
                  </a:cubicBezTo>
                  <a:cubicBezTo>
                    <a:pt x="60" y="35672"/>
                    <a:pt x="72" y="35648"/>
                    <a:pt x="72" y="35624"/>
                  </a:cubicBezTo>
                  <a:lnTo>
                    <a:pt x="72" y="35005"/>
                  </a:lnTo>
                  <a:cubicBezTo>
                    <a:pt x="72" y="34981"/>
                    <a:pt x="60" y="34969"/>
                    <a:pt x="36" y="34969"/>
                  </a:cubicBezTo>
                  <a:close/>
                  <a:moveTo>
                    <a:pt x="36" y="36208"/>
                  </a:moveTo>
                  <a:cubicBezTo>
                    <a:pt x="12" y="36219"/>
                    <a:pt x="1" y="36231"/>
                    <a:pt x="1" y="36255"/>
                  </a:cubicBezTo>
                  <a:lnTo>
                    <a:pt x="1" y="36874"/>
                  </a:lnTo>
                  <a:cubicBezTo>
                    <a:pt x="1" y="36898"/>
                    <a:pt x="12" y="36922"/>
                    <a:pt x="36" y="36922"/>
                  </a:cubicBezTo>
                  <a:cubicBezTo>
                    <a:pt x="60" y="36922"/>
                    <a:pt x="72" y="36898"/>
                    <a:pt x="72" y="36874"/>
                  </a:cubicBezTo>
                  <a:lnTo>
                    <a:pt x="72" y="36255"/>
                  </a:lnTo>
                  <a:cubicBezTo>
                    <a:pt x="72" y="36231"/>
                    <a:pt x="60" y="36208"/>
                    <a:pt x="36" y="36208"/>
                  </a:cubicBezTo>
                  <a:close/>
                  <a:moveTo>
                    <a:pt x="36" y="37458"/>
                  </a:moveTo>
                  <a:cubicBezTo>
                    <a:pt x="12" y="37458"/>
                    <a:pt x="1" y="37482"/>
                    <a:pt x="1" y="37505"/>
                  </a:cubicBezTo>
                  <a:lnTo>
                    <a:pt x="1" y="38124"/>
                  </a:lnTo>
                  <a:cubicBezTo>
                    <a:pt x="1" y="38148"/>
                    <a:pt x="12" y="38160"/>
                    <a:pt x="36" y="38160"/>
                  </a:cubicBezTo>
                  <a:cubicBezTo>
                    <a:pt x="60" y="38160"/>
                    <a:pt x="72" y="38148"/>
                    <a:pt x="72" y="38124"/>
                  </a:cubicBezTo>
                  <a:lnTo>
                    <a:pt x="72" y="37505"/>
                  </a:lnTo>
                  <a:cubicBezTo>
                    <a:pt x="72" y="37482"/>
                    <a:pt x="60" y="37458"/>
                    <a:pt x="36" y="37458"/>
                  </a:cubicBezTo>
                  <a:close/>
                  <a:moveTo>
                    <a:pt x="36" y="38708"/>
                  </a:moveTo>
                  <a:cubicBezTo>
                    <a:pt x="12" y="38708"/>
                    <a:pt x="1" y="38732"/>
                    <a:pt x="1" y="38755"/>
                  </a:cubicBezTo>
                  <a:lnTo>
                    <a:pt x="1" y="39375"/>
                  </a:lnTo>
                  <a:cubicBezTo>
                    <a:pt x="1" y="39398"/>
                    <a:pt x="12" y="39410"/>
                    <a:pt x="36" y="39410"/>
                  </a:cubicBezTo>
                  <a:cubicBezTo>
                    <a:pt x="60" y="39410"/>
                    <a:pt x="72" y="39398"/>
                    <a:pt x="72" y="39375"/>
                  </a:cubicBezTo>
                  <a:lnTo>
                    <a:pt x="72" y="38755"/>
                  </a:lnTo>
                  <a:cubicBezTo>
                    <a:pt x="72" y="38732"/>
                    <a:pt x="60" y="38708"/>
                    <a:pt x="36" y="38708"/>
                  </a:cubicBezTo>
                  <a:close/>
                  <a:moveTo>
                    <a:pt x="36" y="39958"/>
                  </a:moveTo>
                  <a:cubicBezTo>
                    <a:pt x="12" y="39958"/>
                    <a:pt x="1" y="39982"/>
                    <a:pt x="1" y="40006"/>
                  </a:cubicBezTo>
                  <a:lnTo>
                    <a:pt x="1" y="40018"/>
                  </a:lnTo>
                  <a:cubicBezTo>
                    <a:pt x="1" y="40041"/>
                    <a:pt x="12" y="40053"/>
                    <a:pt x="36" y="40053"/>
                  </a:cubicBezTo>
                  <a:cubicBezTo>
                    <a:pt x="60" y="40053"/>
                    <a:pt x="72" y="40041"/>
                    <a:pt x="72" y="40018"/>
                  </a:cubicBezTo>
                  <a:lnTo>
                    <a:pt x="72" y="40006"/>
                  </a:lnTo>
                  <a:cubicBezTo>
                    <a:pt x="72" y="39982"/>
                    <a:pt x="60" y="39958"/>
                    <a:pt x="36" y="39958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2476169" y="1230665"/>
              <a:ext cx="6552" cy="3087362"/>
            </a:xfrm>
            <a:custGeom>
              <a:avLst/>
              <a:gdLst/>
              <a:ahLst/>
              <a:cxnLst/>
              <a:rect l="l" t="t" r="r" b="b"/>
              <a:pathLst>
                <a:path w="85" h="40054" extrusionOk="0">
                  <a:moveTo>
                    <a:pt x="37" y="1"/>
                  </a:moveTo>
                  <a:cubicBezTo>
                    <a:pt x="13" y="1"/>
                    <a:pt x="1" y="25"/>
                    <a:pt x="1" y="48"/>
                  </a:cubicBezTo>
                  <a:lnTo>
                    <a:pt x="1" y="60"/>
                  </a:lnTo>
                  <a:cubicBezTo>
                    <a:pt x="1" y="84"/>
                    <a:pt x="25" y="96"/>
                    <a:pt x="37" y="96"/>
                  </a:cubicBezTo>
                  <a:cubicBezTo>
                    <a:pt x="60" y="96"/>
                    <a:pt x="84" y="72"/>
                    <a:pt x="84" y="60"/>
                  </a:cubicBezTo>
                  <a:lnTo>
                    <a:pt x="84" y="48"/>
                  </a:lnTo>
                  <a:lnTo>
                    <a:pt x="84" y="36"/>
                  </a:lnTo>
                  <a:cubicBezTo>
                    <a:pt x="72" y="13"/>
                    <a:pt x="60" y="1"/>
                    <a:pt x="37" y="1"/>
                  </a:cubicBezTo>
                  <a:close/>
                  <a:moveTo>
                    <a:pt x="49" y="644"/>
                  </a:moveTo>
                  <a:cubicBezTo>
                    <a:pt x="25" y="644"/>
                    <a:pt x="1" y="656"/>
                    <a:pt x="1" y="679"/>
                  </a:cubicBezTo>
                  <a:lnTo>
                    <a:pt x="1" y="1310"/>
                  </a:lnTo>
                  <a:cubicBezTo>
                    <a:pt x="1" y="1322"/>
                    <a:pt x="25" y="1346"/>
                    <a:pt x="37" y="1346"/>
                  </a:cubicBezTo>
                  <a:cubicBezTo>
                    <a:pt x="60" y="1346"/>
                    <a:pt x="84" y="1322"/>
                    <a:pt x="84" y="1310"/>
                  </a:cubicBezTo>
                  <a:lnTo>
                    <a:pt x="84" y="679"/>
                  </a:lnTo>
                  <a:cubicBezTo>
                    <a:pt x="72" y="667"/>
                    <a:pt x="60" y="656"/>
                    <a:pt x="49" y="644"/>
                  </a:cubicBezTo>
                  <a:close/>
                  <a:moveTo>
                    <a:pt x="49" y="1894"/>
                  </a:moveTo>
                  <a:cubicBezTo>
                    <a:pt x="25" y="1894"/>
                    <a:pt x="1" y="1906"/>
                    <a:pt x="1" y="1930"/>
                  </a:cubicBezTo>
                  <a:lnTo>
                    <a:pt x="1" y="2549"/>
                  </a:lnTo>
                  <a:cubicBezTo>
                    <a:pt x="1" y="2572"/>
                    <a:pt x="25" y="2596"/>
                    <a:pt x="37" y="2596"/>
                  </a:cubicBezTo>
                  <a:cubicBezTo>
                    <a:pt x="60" y="2596"/>
                    <a:pt x="84" y="2572"/>
                    <a:pt x="84" y="2549"/>
                  </a:cubicBezTo>
                  <a:lnTo>
                    <a:pt x="84" y="1930"/>
                  </a:lnTo>
                  <a:cubicBezTo>
                    <a:pt x="72" y="1918"/>
                    <a:pt x="60" y="1894"/>
                    <a:pt x="49" y="1894"/>
                  </a:cubicBezTo>
                  <a:close/>
                  <a:moveTo>
                    <a:pt x="49" y="3144"/>
                  </a:moveTo>
                  <a:cubicBezTo>
                    <a:pt x="25" y="3144"/>
                    <a:pt x="1" y="3156"/>
                    <a:pt x="1" y="3180"/>
                  </a:cubicBezTo>
                  <a:lnTo>
                    <a:pt x="1" y="3799"/>
                  </a:lnTo>
                  <a:cubicBezTo>
                    <a:pt x="1" y="3823"/>
                    <a:pt x="25" y="3846"/>
                    <a:pt x="37" y="3846"/>
                  </a:cubicBezTo>
                  <a:cubicBezTo>
                    <a:pt x="60" y="3846"/>
                    <a:pt x="84" y="3823"/>
                    <a:pt x="84" y="3799"/>
                  </a:cubicBezTo>
                  <a:lnTo>
                    <a:pt x="84" y="3180"/>
                  </a:lnTo>
                  <a:cubicBezTo>
                    <a:pt x="72" y="3156"/>
                    <a:pt x="60" y="3144"/>
                    <a:pt x="49" y="3144"/>
                  </a:cubicBezTo>
                  <a:close/>
                  <a:moveTo>
                    <a:pt x="49" y="4394"/>
                  </a:moveTo>
                  <a:cubicBezTo>
                    <a:pt x="25" y="4394"/>
                    <a:pt x="1" y="4406"/>
                    <a:pt x="1" y="4430"/>
                  </a:cubicBezTo>
                  <a:lnTo>
                    <a:pt x="1" y="5049"/>
                  </a:lnTo>
                  <a:cubicBezTo>
                    <a:pt x="1" y="5073"/>
                    <a:pt x="25" y="5097"/>
                    <a:pt x="37" y="5097"/>
                  </a:cubicBezTo>
                  <a:cubicBezTo>
                    <a:pt x="60" y="5097"/>
                    <a:pt x="84" y="5073"/>
                    <a:pt x="84" y="5049"/>
                  </a:cubicBezTo>
                  <a:lnTo>
                    <a:pt x="84" y="4430"/>
                  </a:lnTo>
                  <a:cubicBezTo>
                    <a:pt x="72" y="4406"/>
                    <a:pt x="60" y="4394"/>
                    <a:pt x="49" y="4394"/>
                  </a:cubicBezTo>
                  <a:close/>
                  <a:moveTo>
                    <a:pt x="49" y="5644"/>
                  </a:moveTo>
                  <a:cubicBezTo>
                    <a:pt x="25" y="5644"/>
                    <a:pt x="1" y="5656"/>
                    <a:pt x="1" y="5680"/>
                  </a:cubicBezTo>
                  <a:lnTo>
                    <a:pt x="1" y="6299"/>
                  </a:lnTo>
                  <a:cubicBezTo>
                    <a:pt x="1" y="6323"/>
                    <a:pt x="25" y="6335"/>
                    <a:pt x="37" y="6335"/>
                  </a:cubicBezTo>
                  <a:cubicBezTo>
                    <a:pt x="60" y="6335"/>
                    <a:pt x="84" y="6323"/>
                    <a:pt x="84" y="6299"/>
                  </a:cubicBezTo>
                  <a:lnTo>
                    <a:pt x="84" y="5680"/>
                  </a:lnTo>
                  <a:cubicBezTo>
                    <a:pt x="72" y="5656"/>
                    <a:pt x="60" y="5644"/>
                    <a:pt x="49" y="5644"/>
                  </a:cubicBezTo>
                  <a:close/>
                  <a:moveTo>
                    <a:pt x="35" y="6891"/>
                  </a:moveTo>
                  <a:cubicBezTo>
                    <a:pt x="17" y="6891"/>
                    <a:pt x="1" y="6909"/>
                    <a:pt x="1" y="6918"/>
                  </a:cubicBezTo>
                  <a:lnTo>
                    <a:pt x="1" y="7549"/>
                  </a:lnTo>
                  <a:cubicBezTo>
                    <a:pt x="1" y="7573"/>
                    <a:pt x="25" y="7585"/>
                    <a:pt x="37" y="7585"/>
                  </a:cubicBezTo>
                  <a:cubicBezTo>
                    <a:pt x="60" y="7585"/>
                    <a:pt x="84" y="7573"/>
                    <a:pt x="84" y="7549"/>
                  </a:cubicBezTo>
                  <a:lnTo>
                    <a:pt x="84" y="6918"/>
                  </a:lnTo>
                  <a:cubicBezTo>
                    <a:pt x="72" y="6906"/>
                    <a:pt x="60" y="6894"/>
                    <a:pt x="49" y="6894"/>
                  </a:cubicBezTo>
                  <a:cubicBezTo>
                    <a:pt x="44" y="6892"/>
                    <a:pt x="39" y="6891"/>
                    <a:pt x="35" y="6891"/>
                  </a:cubicBezTo>
                  <a:close/>
                  <a:moveTo>
                    <a:pt x="35" y="8141"/>
                  </a:moveTo>
                  <a:cubicBezTo>
                    <a:pt x="17" y="8141"/>
                    <a:pt x="1" y="8159"/>
                    <a:pt x="1" y="8168"/>
                  </a:cubicBezTo>
                  <a:lnTo>
                    <a:pt x="1" y="8799"/>
                  </a:lnTo>
                  <a:cubicBezTo>
                    <a:pt x="1" y="8823"/>
                    <a:pt x="25" y="8835"/>
                    <a:pt x="37" y="8835"/>
                  </a:cubicBezTo>
                  <a:cubicBezTo>
                    <a:pt x="60" y="8835"/>
                    <a:pt x="84" y="8823"/>
                    <a:pt x="84" y="8799"/>
                  </a:cubicBezTo>
                  <a:lnTo>
                    <a:pt x="84" y="8168"/>
                  </a:lnTo>
                  <a:cubicBezTo>
                    <a:pt x="72" y="8156"/>
                    <a:pt x="60" y="8145"/>
                    <a:pt x="49" y="8145"/>
                  </a:cubicBezTo>
                  <a:cubicBezTo>
                    <a:pt x="44" y="8142"/>
                    <a:pt x="39" y="8141"/>
                    <a:pt x="35" y="8141"/>
                  </a:cubicBezTo>
                  <a:close/>
                  <a:moveTo>
                    <a:pt x="49" y="9383"/>
                  </a:moveTo>
                  <a:cubicBezTo>
                    <a:pt x="25" y="9383"/>
                    <a:pt x="1" y="9395"/>
                    <a:pt x="1" y="9419"/>
                  </a:cubicBezTo>
                  <a:lnTo>
                    <a:pt x="1" y="10050"/>
                  </a:lnTo>
                  <a:cubicBezTo>
                    <a:pt x="1" y="10073"/>
                    <a:pt x="25" y="10085"/>
                    <a:pt x="37" y="10085"/>
                  </a:cubicBezTo>
                  <a:cubicBezTo>
                    <a:pt x="60" y="10085"/>
                    <a:pt x="84" y="10073"/>
                    <a:pt x="84" y="10050"/>
                  </a:cubicBezTo>
                  <a:lnTo>
                    <a:pt x="84" y="9419"/>
                  </a:lnTo>
                  <a:cubicBezTo>
                    <a:pt x="72" y="9407"/>
                    <a:pt x="60" y="9395"/>
                    <a:pt x="49" y="9383"/>
                  </a:cubicBezTo>
                  <a:close/>
                  <a:moveTo>
                    <a:pt x="49" y="10633"/>
                  </a:moveTo>
                  <a:cubicBezTo>
                    <a:pt x="25" y="10633"/>
                    <a:pt x="1" y="10645"/>
                    <a:pt x="1" y="10669"/>
                  </a:cubicBezTo>
                  <a:lnTo>
                    <a:pt x="1" y="11300"/>
                  </a:lnTo>
                  <a:cubicBezTo>
                    <a:pt x="1" y="11312"/>
                    <a:pt x="25" y="11335"/>
                    <a:pt x="37" y="11335"/>
                  </a:cubicBezTo>
                  <a:cubicBezTo>
                    <a:pt x="60" y="11335"/>
                    <a:pt x="84" y="11312"/>
                    <a:pt x="84" y="11300"/>
                  </a:cubicBezTo>
                  <a:lnTo>
                    <a:pt x="84" y="10669"/>
                  </a:lnTo>
                  <a:cubicBezTo>
                    <a:pt x="72" y="10657"/>
                    <a:pt x="60" y="10645"/>
                    <a:pt x="49" y="10633"/>
                  </a:cubicBezTo>
                  <a:close/>
                  <a:moveTo>
                    <a:pt x="49" y="11883"/>
                  </a:moveTo>
                  <a:cubicBezTo>
                    <a:pt x="25" y="11883"/>
                    <a:pt x="1" y="11895"/>
                    <a:pt x="1" y="11919"/>
                  </a:cubicBezTo>
                  <a:lnTo>
                    <a:pt x="1" y="12538"/>
                  </a:lnTo>
                  <a:cubicBezTo>
                    <a:pt x="1" y="12562"/>
                    <a:pt x="25" y="12586"/>
                    <a:pt x="37" y="12586"/>
                  </a:cubicBezTo>
                  <a:cubicBezTo>
                    <a:pt x="60" y="12586"/>
                    <a:pt x="84" y="12562"/>
                    <a:pt x="84" y="12538"/>
                  </a:cubicBezTo>
                  <a:lnTo>
                    <a:pt x="84" y="11919"/>
                  </a:lnTo>
                  <a:cubicBezTo>
                    <a:pt x="72" y="11907"/>
                    <a:pt x="60" y="11883"/>
                    <a:pt x="49" y="11883"/>
                  </a:cubicBezTo>
                  <a:close/>
                  <a:moveTo>
                    <a:pt x="49" y="13133"/>
                  </a:moveTo>
                  <a:cubicBezTo>
                    <a:pt x="25" y="13133"/>
                    <a:pt x="1" y="13145"/>
                    <a:pt x="1" y="13169"/>
                  </a:cubicBezTo>
                  <a:lnTo>
                    <a:pt x="1" y="13788"/>
                  </a:lnTo>
                  <a:cubicBezTo>
                    <a:pt x="1" y="13812"/>
                    <a:pt x="25" y="13836"/>
                    <a:pt x="37" y="13836"/>
                  </a:cubicBezTo>
                  <a:cubicBezTo>
                    <a:pt x="60" y="13836"/>
                    <a:pt x="84" y="13812"/>
                    <a:pt x="84" y="13788"/>
                  </a:cubicBezTo>
                  <a:lnTo>
                    <a:pt x="84" y="13169"/>
                  </a:lnTo>
                  <a:cubicBezTo>
                    <a:pt x="72" y="13145"/>
                    <a:pt x="60" y="13133"/>
                    <a:pt x="49" y="13133"/>
                  </a:cubicBezTo>
                  <a:close/>
                  <a:moveTo>
                    <a:pt x="49" y="14383"/>
                  </a:moveTo>
                  <a:cubicBezTo>
                    <a:pt x="25" y="14383"/>
                    <a:pt x="1" y="14395"/>
                    <a:pt x="1" y="14419"/>
                  </a:cubicBezTo>
                  <a:lnTo>
                    <a:pt x="1" y="15038"/>
                  </a:lnTo>
                  <a:cubicBezTo>
                    <a:pt x="1" y="15062"/>
                    <a:pt x="25" y="15086"/>
                    <a:pt x="37" y="15086"/>
                  </a:cubicBezTo>
                  <a:cubicBezTo>
                    <a:pt x="60" y="15086"/>
                    <a:pt x="84" y="15062"/>
                    <a:pt x="84" y="15038"/>
                  </a:cubicBezTo>
                  <a:lnTo>
                    <a:pt x="84" y="14419"/>
                  </a:lnTo>
                  <a:cubicBezTo>
                    <a:pt x="72" y="14395"/>
                    <a:pt x="60" y="14383"/>
                    <a:pt x="49" y="14383"/>
                  </a:cubicBezTo>
                  <a:close/>
                  <a:moveTo>
                    <a:pt x="49" y="15634"/>
                  </a:moveTo>
                  <a:cubicBezTo>
                    <a:pt x="25" y="15634"/>
                    <a:pt x="1" y="15645"/>
                    <a:pt x="1" y="15669"/>
                  </a:cubicBezTo>
                  <a:lnTo>
                    <a:pt x="1" y="16288"/>
                  </a:lnTo>
                  <a:cubicBezTo>
                    <a:pt x="1" y="16312"/>
                    <a:pt x="25" y="16324"/>
                    <a:pt x="37" y="16324"/>
                  </a:cubicBezTo>
                  <a:cubicBezTo>
                    <a:pt x="60" y="16324"/>
                    <a:pt x="84" y="16312"/>
                    <a:pt x="84" y="16288"/>
                  </a:cubicBezTo>
                  <a:lnTo>
                    <a:pt x="84" y="15669"/>
                  </a:lnTo>
                  <a:cubicBezTo>
                    <a:pt x="72" y="15645"/>
                    <a:pt x="60" y="15634"/>
                    <a:pt x="49" y="15634"/>
                  </a:cubicBezTo>
                  <a:close/>
                  <a:moveTo>
                    <a:pt x="35" y="16881"/>
                  </a:moveTo>
                  <a:cubicBezTo>
                    <a:pt x="17" y="16881"/>
                    <a:pt x="1" y="16898"/>
                    <a:pt x="1" y="16908"/>
                  </a:cubicBezTo>
                  <a:lnTo>
                    <a:pt x="1" y="17539"/>
                  </a:lnTo>
                  <a:cubicBezTo>
                    <a:pt x="1" y="17562"/>
                    <a:pt x="25" y="17574"/>
                    <a:pt x="37" y="17574"/>
                  </a:cubicBezTo>
                  <a:cubicBezTo>
                    <a:pt x="60" y="17574"/>
                    <a:pt x="84" y="17562"/>
                    <a:pt x="84" y="17539"/>
                  </a:cubicBezTo>
                  <a:lnTo>
                    <a:pt x="84" y="16908"/>
                  </a:lnTo>
                  <a:cubicBezTo>
                    <a:pt x="72" y="16896"/>
                    <a:pt x="60" y="16884"/>
                    <a:pt x="49" y="16884"/>
                  </a:cubicBezTo>
                  <a:cubicBezTo>
                    <a:pt x="44" y="16881"/>
                    <a:pt x="39" y="16881"/>
                    <a:pt x="35" y="16881"/>
                  </a:cubicBezTo>
                  <a:close/>
                  <a:moveTo>
                    <a:pt x="35" y="18131"/>
                  </a:moveTo>
                  <a:cubicBezTo>
                    <a:pt x="17" y="18131"/>
                    <a:pt x="1" y="18148"/>
                    <a:pt x="1" y="18158"/>
                  </a:cubicBezTo>
                  <a:lnTo>
                    <a:pt x="1" y="18789"/>
                  </a:lnTo>
                  <a:cubicBezTo>
                    <a:pt x="1" y="18813"/>
                    <a:pt x="25" y="18824"/>
                    <a:pt x="37" y="18824"/>
                  </a:cubicBezTo>
                  <a:cubicBezTo>
                    <a:pt x="60" y="18824"/>
                    <a:pt x="84" y="18813"/>
                    <a:pt x="84" y="18789"/>
                  </a:cubicBezTo>
                  <a:lnTo>
                    <a:pt x="84" y="18158"/>
                  </a:lnTo>
                  <a:cubicBezTo>
                    <a:pt x="72" y="18146"/>
                    <a:pt x="60" y="18134"/>
                    <a:pt x="49" y="18134"/>
                  </a:cubicBezTo>
                  <a:cubicBezTo>
                    <a:pt x="44" y="18132"/>
                    <a:pt x="39" y="18131"/>
                    <a:pt x="35" y="18131"/>
                  </a:cubicBezTo>
                  <a:close/>
                  <a:moveTo>
                    <a:pt x="49" y="19372"/>
                  </a:moveTo>
                  <a:cubicBezTo>
                    <a:pt x="25" y="19372"/>
                    <a:pt x="1" y="19384"/>
                    <a:pt x="1" y="19408"/>
                  </a:cubicBezTo>
                  <a:lnTo>
                    <a:pt x="1" y="20039"/>
                  </a:lnTo>
                  <a:cubicBezTo>
                    <a:pt x="1" y="20063"/>
                    <a:pt x="25" y="20075"/>
                    <a:pt x="37" y="20075"/>
                  </a:cubicBezTo>
                  <a:cubicBezTo>
                    <a:pt x="60" y="20075"/>
                    <a:pt x="84" y="20063"/>
                    <a:pt x="84" y="20039"/>
                  </a:cubicBezTo>
                  <a:lnTo>
                    <a:pt x="84" y="19408"/>
                  </a:lnTo>
                  <a:cubicBezTo>
                    <a:pt x="72" y="19396"/>
                    <a:pt x="60" y="19384"/>
                    <a:pt x="49" y="19372"/>
                  </a:cubicBezTo>
                  <a:close/>
                  <a:moveTo>
                    <a:pt x="49" y="20622"/>
                  </a:moveTo>
                  <a:cubicBezTo>
                    <a:pt x="25" y="20622"/>
                    <a:pt x="1" y="20634"/>
                    <a:pt x="1" y="20658"/>
                  </a:cubicBezTo>
                  <a:lnTo>
                    <a:pt x="1" y="21289"/>
                  </a:lnTo>
                  <a:cubicBezTo>
                    <a:pt x="1" y="21301"/>
                    <a:pt x="25" y="21325"/>
                    <a:pt x="37" y="21325"/>
                  </a:cubicBezTo>
                  <a:cubicBezTo>
                    <a:pt x="60" y="21325"/>
                    <a:pt x="84" y="21301"/>
                    <a:pt x="84" y="21289"/>
                  </a:cubicBezTo>
                  <a:lnTo>
                    <a:pt x="84" y="20658"/>
                  </a:lnTo>
                  <a:cubicBezTo>
                    <a:pt x="72" y="20646"/>
                    <a:pt x="60" y="20634"/>
                    <a:pt x="49" y="20622"/>
                  </a:cubicBezTo>
                  <a:close/>
                  <a:moveTo>
                    <a:pt x="49" y="21872"/>
                  </a:moveTo>
                  <a:cubicBezTo>
                    <a:pt x="25" y="21872"/>
                    <a:pt x="1" y="21884"/>
                    <a:pt x="1" y="21908"/>
                  </a:cubicBezTo>
                  <a:lnTo>
                    <a:pt x="1" y="22527"/>
                  </a:lnTo>
                  <a:cubicBezTo>
                    <a:pt x="1" y="22551"/>
                    <a:pt x="25" y="22575"/>
                    <a:pt x="37" y="22575"/>
                  </a:cubicBezTo>
                  <a:cubicBezTo>
                    <a:pt x="60" y="22575"/>
                    <a:pt x="84" y="22551"/>
                    <a:pt x="84" y="22527"/>
                  </a:cubicBezTo>
                  <a:lnTo>
                    <a:pt x="84" y="21908"/>
                  </a:lnTo>
                  <a:cubicBezTo>
                    <a:pt x="72" y="21896"/>
                    <a:pt x="60" y="21872"/>
                    <a:pt x="49" y="21872"/>
                  </a:cubicBezTo>
                  <a:close/>
                  <a:moveTo>
                    <a:pt x="49" y="23123"/>
                  </a:moveTo>
                  <a:cubicBezTo>
                    <a:pt x="25" y="23123"/>
                    <a:pt x="1" y="23135"/>
                    <a:pt x="1" y="23158"/>
                  </a:cubicBezTo>
                  <a:lnTo>
                    <a:pt x="1" y="23777"/>
                  </a:lnTo>
                  <a:cubicBezTo>
                    <a:pt x="1" y="23801"/>
                    <a:pt x="25" y="23825"/>
                    <a:pt x="37" y="23825"/>
                  </a:cubicBezTo>
                  <a:cubicBezTo>
                    <a:pt x="60" y="23825"/>
                    <a:pt x="84" y="23801"/>
                    <a:pt x="84" y="23777"/>
                  </a:cubicBezTo>
                  <a:lnTo>
                    <a:pt x="84" y="23158"/>
                  </a:lnTo>
                  <a:cubicBezTo>
                    <a:pt x="72" y="23135"/>
                    <a:pt x="60" y="23123"/>
                    <a:pt x="49" y="23123"/>
                  </a:cubicBezTo>
                  <a:close/>
                  <a:moveTo>
                    <a:pt x="49" y="24373"/>
                  </a:moveTo>
                  <a:cubicBezTo>
                    <a:pt x="25" y="24373"/>
                    <a:pt x="1" y="24385"/>
                    <a:pt x="1" y="24408"/>
                  </a:cubicBezTo>
                  <a:lnTo>
                    <a:pt x="1" y="25028"/>
                  </a:lnTo>
                  <a:cubicBezTo>
                    <a:pt x="1" y="25051"/>
                    <a:pt x="25" y="25075"/>
                    <a:pt x="37" y="25075"/>
                  </a:cubicBezTo>
                  <a:cubicBezTo>
                    <a:pt x="60" y="25075"/>
                    <a:pt x="84" y="25051"/>
                    <a:pt x="84" y="25028"/>
                  </a:cubicBezTo>
                  <a:lnTo>
                    <a:pt x="84" y="24408"/>
                  </a:lnTo>
                  <a:cubicBezTo>
                    <a:pt x="72" y="24385"/>
                    <a:pt x="60" y="24373"/>
                    <a:pt x="49" y="24373"/>
                  </a:cubicBezTo>
                  <a:close/>
                  <a:moveTo>
                    <a:pt x="49" y="25623"/>
                  </a:moveTo>
                  <a:cubicBezTo>
                    <a:pt x="25" y="25623"/>
                    <a:pt x="1" y="25635"/>
                    <a:pt x="1" y="25659"/>
                  </a:cubicBezTo>
                  <a:lnTo>
                    <a:pt x="1" y="26278"/>
                  </a:lnTo>
                  <a:cubicBezTo>
                    <a:pt x="1" y="26302"/>
                    <a:pt x="25" y="26313"/>
                    <a:pt x="37" y="26313"/>
                  </a:cubicBezTo>
                  <a:cubicBezTo>
                    <a:pt x="60" y="26313"/>
                    <a:pt x="84" y="26302"/>
                    <a:pt x="84" y="26278"/>
                  </a:cubicBezTo>
                  <a:lnTo>
                    <a:pt x="84" y="25659"/>
                  </a:lnTo>
                  <a:cubicBezTo>
                    <a:pt x="72" y="25635"/>
                    <a:pt x="60" y="25623"/>
                    <a:pt x="49" y="25623"/>
                  </a:cubicBezTo>
                  <a:close/>
                  <a:moveTo>
                    <a:pt x="35" y="26870"/>
                  </a:moveTo>
                  <a:cubicBezTo>
                    <a:pt x="17" y="26870"/>
                    <a:pt x="1" y="26887"/>
                    <a:pt x="1" y="26897"/>
                  </a:cubicBezTo>
                  <a:lnTo>
                    <a:pt x="1" y="27528"/>
                  </a:lnTo>
                  <a:cubicBezTo>
                    <a:pt x="1" y="27552"/>
                    <a:pt x="25" y="27564"/>
                    <a:pt x="37" y="27564"/>
                  </a:cubicBezTo>
                  <a:cubicBezTo>
                    <a:pt x="60" y="27564"/>
                    <a:pt x="84" y="27552"/>
                    <a:pt x="84" y="27528"/>
                  </a:cubicBezTo>
                  <a:lnTo>
                    <a:pt x="84" y="26897"/>
                  </a:lnTo>
                  <a:cubicBezTo>
                    <a:pt x="72" y="26885"/>
                    <a:pt x="60" y="26873"/>
                    <a:pt x="49" y="26873"/>
                  </a:cubicBezTo>
                  <a:cubicBezTo>
                    <a:pt x="44" y="26871"/>
                    <a:pt x="39" y="26870"/>
                    <a:pt x="35" y="26870"/>
                  </a:cubicBezTo>
                  <a:close/>
                  <a:moveTo>
                    <a:pt x="35" y="28120"/>
                  </a:moveTo>
                  <a:cubicBezTo>
                    <a:pt x="17" y="28120"/>
                    <a:pt x="1" y="28137"/>
                    <a:pt x="1" y="28147"/>
                  </a:cubicBezTo>
                  <a:lnTo>
                    <a:pt x="1" y="28778"/>
                  </a:lnTo>
                  <a:cubicBezTo>
                    <a:pt x="1" y="28802"/>
                    <a:pt x="25" y="28814"/>
                    <a:pt x="37" y="28814"/>
                  </a:cubicBezTo>
                  <a:cubicBezTo>
                    <a:pt x="60" y="28814"/>
                    <a:pt x="84" y="28802"/>
                    <a:pt x="84" y="28778"/>
                  </a:cubicBezTo>
                  <a:lnTo>
                    <a:pt x="84" y="28147"/>
                  </a:lnTo>
                  <a:cubicBezTo>
                    <a:pt x="72" y="28135"/>
                    <a:pt x="60" y="28123"/>
                    <a:pt x="49" y="28123"/>
                  </a:cubicBezTo>
                  <a:cubicBezTo>
                    <a:pt x="44" y="28121"/>
                    <a:pt x="39" y="28120"/>
                    <a:pt x="35" y="28120"/>
                  </a:cubicBezTo>
                  <a:close/>
                  <a:moveTo>
                    <a:pt x="49" y="29361"/>
                  </a:moveTo>
                  <a:cubicBezTo>
                    <a:pt x="25" y="29361"/>
                    <a:pt x="1" y="29373"/>
                    <a:pt x="1" y="29397"/>
                  </a:cubicBezTo>
                  <a:lnTo>
                    <a:pt x="1" y="30028"/>
                  </a:lnTo>
                  <a:cubicBezTo>
                    <a:pt x="1" y="30052"/>
                    <a:pt x="25" y="30064"/>
                    <a:pt x="37" y="30064"/>
                  </a:cubicBezTo>
                  <a:cubicBezTo>
                    <a:pt x="60" y="30064"/>
                    <a:pt x="84" y="30052"/>
                    <a:pt x="84" y="30028"/>
                  </a:cubicBezTo>
                  <a:lnTo>
                    <a:pt x="84" y="29397"/>
                  </a:lnTo>
                  <a:cubicBezTo>
                    <a:pt x="72" y="29385"/>
                    <a:pt x="60" y="29373"/>
                    <a:pt x="49" y="29361"/>
                  </a:cubicBezTo>
                  <a:close/>
                  <a:moveTo>
                    <a:pt x="49" y="30612"/>
                  </a:moveTo>
                  <a:cubicBezTo>
                    <a:pt x="25" y="30612"/>
                    <a:pt x="1" y="30624"/>
                    <a:pt x="1" y="30647"/>
                  </a:cubicBezTo>
                  <a:lnTo>
                    <a:pt x="1" y="31278"/>
                  </a:lnTo>
                  <a:cubicBezTo>
                    <a:pt x="1" y="31290"/>
                    <a:pt x="25" y="31314"/>
                    <a:pt x="37" y="31314"/>
                  </a:cubicBezTo>
                  <a:cubicBezTo>
                    <a:pt x="60" y="31314"/>
                    <a:pt x="84" y="31290"/>
                    <a:pt x="84" y="31278"/>
                  </a:cubicBezTo>
                  <a:lnTo>
                    <a:pt x="84" y="30647"/>
                  </a:lnTo>
                  <a:cubicBezTo>
                    <a:pt x="72" y="30635"/>
                    <a:pt x="60" y="30624"/>
                    <a:pt x="49" y="30612"/>
                  </a:cubicBezTo>
                  <a:close/>
                  <a:moveTo>
                    <a:pt x="49" y="31862"/>
                  </a:moveTo>
                  <a:cubicBezTo>
                    <a:pt x="25" y="31862"/>
                    <a:pt x="1" y="31874"/>
                    <a:pt x="1" y="31897"/>
                  </a:cubicBezTo>
                  <a:lnTo>
                    <a:pt x="1" y="32517"/>
                  </a:lnTo>
                  <a:cubicBezTo>
                    <a:pt x="1" y="32540"/>
                    <a:pt x="25" y="32564"/>
                    <a:pt x="37" y="32564"/>
                  </a:cubicBezTo>
                  <a:cubicBezTo>
                    <a:pt x="60" y="32564"/>
                    <a:pt x="84" y="32540"/>
                    <a:pt x="84" y="32517"/>
                  </a:cubicBezTo>
                  <a:lnTo>
                    <a:pt x="84" y="31897"/>
                  </a:lnTo>
                  <a:cubicBezTo>
                    <a:pt x="72" y="31886"/>
                    <a:pt x="60" y="31862"/>
                    <a:pt x="49" y="31862"/>
                  </a:cubicBezTo>
                  <a:close/>
                  <a:moveTo>
                    <a:pt x="49" y="33112"/>
                  </a:moveTo>
                  <a:cubicBezTo>
                    <a:pt x="25" y="33112"/>
                    <a:pt x="1" y="33124"/>
                    <a:pt x="1" y="33148"/>
                  </a:cubicBezTo>
                  <a:lnTo>
                    <a:pt x="1" y="33767"/>
                  </a:lnTo>
                  <a:cubicBezTo>
                    <a:pt x="1" y="33791"/>
                    <a:pt x="25" y="33814"/>
                    <a:pt x="37" y="33814"/>
                  </a:cubicBezTo>
                  <a:cubicBezTo>
                    <a:pt x="60" y="33814"/>
                    <a:pt x="84" y="33791"/>
                    <a:pt x="84" y="33767"/>
                  </a:cubicBezTo>
                  <a:lnTo>
                    <a:pt x="84" y="33148"/>
                  </a:lnTo>
                  <a:cubicBezTo>
                    <a:pt x="72" y="33124"/>
                    <a:pt x="60" y="33112"/>
                    <a:pt x="49" y="33112"/>
                  </a:cubicBezTo>
                  <a:close/>
                  <a:moveTo>
                    <a:pt x="49" y="34362"/>
                  </a:moveTo>
                  <a:cubicBezTo>
                    <a:pt x="25" y="34362"/>
                    <a:pt x="1" y="34374"/>
                    <a:pt x="1" y="34398"/>
                  </a:cubicBezTo>
                  <a:lnTo>
                    <a:pt x="1" y="35017"/>
                  </a:lnTo>
                  <a:cubicBezTo>
                    <a:pt x="1" y="35041"/>
                    <a:pt x="25" y="35065"/>
                    <a:pt x="37" y="35065"/>
                  </a:cubicBezTo>
                  <a:cubicBezTo>
                    <a:pt x="60" y="35065"/>
                    <a:pt x="84" y="35041"/>
                    <a:pt x="84" y="35017"/>
                  </a:cubicBezTo>
                  <a:lnTo>
                    <a:pt x="84" y="34398"/>
                  </a:lnTo>
                  <a:cubicBezTo>
                    <a:pt x="72" y="34374"/>
                    <a:pt x="60" y="34362"/>
                    <a:pt x="49" y="34362"/>
                  </a:cubicBezTo>
                  <a:close/>
                  <a:moveTo>
                    <a:pt x="49" y="35612"/>
                  </a:moveTo>
                  <a:cubicBezTo>
                    <a:pt x="25" y="35612"/>
                    <a:pt x="1" y="35624"/>
                    <a:pt x="1" y="35648"/>
                  </a:cubicBezTo>
                  <a:lnTo>
                    <a:pt x="1" y="36267"/>
                  </a:lnTo>
                  <a:cubicBezTo>
                    <a:pt x="1" y="36291"/>
                    <a:pt x="25" y="36303"/>
                    <a:pt x="37" y="36303"/>
                  </a:cubicBezTo>
                  <a:cubicBezTo>
                    <a:pt x="60" y="36303"/>
                    <a:pt x="84" y="36291"/>
                    <a:pt x="84" y="36267"/>
                  </a:cubicBezTo>
                  <a:lnTo>
                    <a:pt x="84" y="35648"/>
                  </a:lnTo>
                  <a:cubicBezTo>
                    <a:pt x="72" y="35624"/>
                    <a:pt x="60" y="35612"/>
                    <a:pt x="49" y="35612"/>
                  </a:cubicBezTo>
                  <a:close/>
                  <a:moveTo>
                    <a:pt x="35" y="36859"/>
                  </a:moveTo>
                  <a:cubicBezTo>
                    <a:pt x="17" y="36859"/>
                    <a:pt x="1" y="36877"/>
                    <a:pt x="1" y="36886"/>
                  </a:cubicBezTo>
                  <a:lnTo>
                    <a:pt x="1" y="37517"/>
                  </a:lnTo>
                  <a:cubicBezTo>
                    <a:pt x="1" y="37541"/>
                    <a:pt x="25" y="37553"/>
                    <a:pt x="37" y="37553"/>
                  </a:cubicBezTo>
                  <a:cubicBezTo>
                    <a:pt x="60" y="37553"/>
                    <a:pt x="84" y="37541"/>
                    <a:pt x="84" y="37517"/>
                  </a:cubicBezTo>
                  <a:lnTo>
                    <a:pt x="84" y="36886"/>
                  </a:lnTo>
                  <a:cubicBezTo>
                    <a:pt x="72" y="36874"/>
                    <a:pt x="60" y="36862"/>
                    <a:pt x="49" y="36862"/>
                  </a:cubicBezTo>
                  <a:cubicBezTo>
                    <a:pt x="44" y="36860"/>
                    <a:pt x="39" y="36859"/>
                    <a:pt x="35" y="36859"/>
                  </a:cubicBezTo>
                  <a:close/>
                  <a:moveTo>
                    <a:pt x="35" y="38109"/>
                  </a:moveTo>
                  <a:cubicBezTo>
                    <a:pt x="17" y="38109"/>
                    <a:pt x="1" y="38127"/>
                    <a:pt x="1" y="38136"/>
                  </a:cubicBezTo>
                  <a:lnTo>
                    <a:pt x="1" y="38767"/>
                  </a:lnTo>
                  <a:cubicBezTo>
                    <a:pt x="1" y="38791"/>
                    <a:pt x="25" y="38803"/>
                    <a:pt x="37" y="38803"/>
                  </a:cubicBezTo>
                  <a:cubicBezTo>
                    <a:pt x="60" y="38803"/>
                    <a:pt x="84" y="38791"/>
                    <a:pt x="84" y="38767"/>
                  </a:cubicBezTo>
                  <a:lnTo>
                    <a:pt x="84" y="38136"/>
                  </a:lnTo>
                  <a:cubicBezTo>
                    <a:pt x="72" y="38124"/>
                    <a:pt x="60" y="38113"/>
                    <a:pt x="49" y="38113"/>
                  </a:cubicBezTo>
                  <a:cubicBezTo>
                    <a:pt x="44" y="38110"/>
                    <a:pt x="39" y="38109"/>
                    <a:pt x="35" y="38109"/>
                  </a:cubicBezTo>
                  <a:close/>
                  <a:moveTo>
                    <a:pt x="49" y="39351"/>
                  </a:moveTo>
                  <a:cubicBezTo>
                    <a:pt x="25" y="39351"/>
                    <a:pt x="1" y="39363"/>
                    <a:pt x="1" y="39387"/>
                  </a:cubicBezTo>
                  <a:lnTo>
                    <a:pt x="1" y="40018"/>
                  </a:lnTo>
                  <a:cubicBezTo>
                    <a:pt x="1" y="40041"/>
                    <a:pt x="25" y="40053"/>
                    <a:pt x="37" y="40053"/>
                  </a:cubicBezTo>
                  <a:cubicBezTo>
                    <a:pt x="60" y="40053"/>
                    <a:pt x="84" y="40041"/>
                    <a:pt x="84" y="40018"/>
                  </a:cubicBezTo>
                  <a:lnTo>
                    <a:pt x="84" y="39387"/>
                  </a:lnTo>
                  <a:cubicBezTo>
                    <a:pt x="72" y="39375"/>
                    <a:pt x="60" y="39363"/>
                    <a:pt x="49" y="39351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1795235" y="1230434"/>
              <a:ext cx="6475" cy="3087594"/>
            </a:xfrm>
            <a:custGeom>
              <a:avLst/>
              <a:gdLst/>
              <a:ahLst/>
              <a:cxnLst/>
              <a:rect l="l" t="t" r="r" b="b"/>
              <a:pathLst>
                <a:path w="84" h="40057" extrusionOk="0">
                  <a:moveTo>
                    <a:pt x="49" y="0"/>
                  </a:moveTo>
                  <a:cubicBezTo>
                    <a:pt x="45" y="0"/>
                    <a:pt x="41" y="1"/>
                    <a:pt x="36" y="4"/>
                  </a:cubicBezTo>
                  <a:cubicBezTo>
                    <a:pt x="12" y="4"/>
                    <a:pt x="1" y="28"/>
                    <a:pt x="1" y="51"/>
                  </a:cubicBezTo>
                  <a:lnTo>
                    <a:pt x="1" y="670"/>
                  </a:lnTo>
                  <a:cubicBezTo>
                    <a:pt x="1" y="694"/>
                    <a:pt x="12" y="706"/>
                    <a:pt x="36" y="706"/>
                  </a:cubicBezTo>
                  <a:cubicBezTo>
                    <a:pt x="60" y="706"/>
                    <a:pt x="84" y="694"/>
                    <a:pt x="84" y="670"/>
                  </a:cubicBezTo>
                  <a:lnTo>
                    <a:pt x="84" y="39"/>
                  </a:lnTo>
                  <a:lnTo>
                    <a:pt x="84" y="28"/>
                  </a:lnTo>
                  <a:cubicBezTo>
                    <a:pt x="74" y="18"/>
                    <a:pt x="65" y="0"/>
                    <a:pt x="49" y="0"/>
                  </a:cubicBezTo>
                  <a:close/>
                  <a:moveTo>
                    <a:pt x="49" y="1251"/>
                  </a:moveTo>
                  <a:cubicBezTo>
                    <a:pt x="45" y="1251"/>
                    <a:pt x="41" y="1252"/>
                    <a:pt x="36" y="1254"/>
                  </a:cubicBezTo>
                  <a:cubicBezTo>
                    <a:pt x="12" y="1254"/>
                    <a:pt x="1" y="1278"/>
                    <a:pt x="1" y="1290"/>
                  </a:cubicBezTo>
                  <a:lnTo>
                    <a:pt x="1" y="1921"/>
                  </a:lnTo>
                  <a:cubicBezTo>
                    <a:pt x="1" y="1944"/>
                    <a:pt x="12" y="1956"/>
                    <a:pt x="36" y="1956"/>
                  </a:cubicBezTo>
                  <a:cubicBezTo>
                    <a:pt x="60" y="1956"/>
                    <a:pt x="84" y="1944"/>
                    <a:pt x="84" y="1921"/>
                  </a:cubicBezTo>
                  <a:lnTo>
                    <a:pt x="84" y="1290"/>
                  </a:lnTo>
                  <a:lnTo>
                    <a:pt x="84" y="1278"/>
                  </a:lnTo>
                  <a:cubicBezTo>
                    <a:pt x="74" y="1268"/>
                    <a:pt x="65" y="1251"/>
                    <a:pt x="49" y="1251"/>
                  </a:cubicBezTo>
                  <a:close/>
                  <a:moveTo>
                    <a:pt x="36" y="2492"/>
                  </a:moveTo>
                  <a:cubicBezTo>
                    <a:pt x="12" y="2504"/>
                    <a:pt x="1" y="2516"/>
                    <a:pt x="1" y="2540"/>
                  </a:cubicBezTo>
                  <a:lnTo>
                    <a:pt x="1" y="3171"/>
                  </a:lnTo>
                  <a:cubicBezTo>
                    <a:pt x="1" y="3183"/>
                    <a:pt x="12" y="3206"/>
                    <a:pt x="36" y="3206"/>
                  </a:cubicBezTo>
                  <a:cubicBezTo>
                    <a:pt x="60" y="3206"/>
                    <a:pt x="84" y="3183"/>
                    <a:pt x="84" y="3171"/>
                  </a:cubicBezTo>
                  <a:lnTo>
                    <a:pt x="84" y="2540"/>
                  </a:lnTo>
                  <a:lnTo>
                    <a:pt x="84" y="2528"/>
                  </a:lnTo>
                  <a:cubicBezTo>
                    <a:pt x="72" y="2504"/>
                    <a:pt x="60" y="2492"/>
                    <a:pt x="36" y="2492"/>
                  </a:cubicBezTo>
                  <a:close/>
                  <a:moveTo>
                    <a:pt x="36" y="3742"/>
                  </a:moveTo>
                  <a:cubicBezTo>
                    <a:pt x="12" y="3754"/>
                    <a:pt x="1" y="3766"/>
                    <a:pt x="1" y="3790"/>
                  </a:cubicBezTo>
                  <a:lnTo>
                    <a:pt x="1" y="4421"/>
                  </a:lnTo>
                  <a:cubicBezTo>
                    <a:pt x="1" y="4433"/>
                    <a:pt x="12" y="4457"/>
                    <a:pt x="36" y="4457"/>
                  </a:cubicBezTo>
                  <a:cubicBezTo>
                    <a:pt x="60" y="4457"/>
                    <a:pt x="84" y="4433"/>
                    <a:pt x="84" y="4409"/>
                  </a:cubicBezTo>
                  <a:lnTo>
                    <a:pt x="84" y="3790"/>
                  </a:lnTo>
                  <a:lnTo>
                    <a:pt x="84" y="3778"/>
                  </a:lnTo>
                  <a:cubicBezTo>
                    <a:pt x="72" y="3754"/>
                    <a:pt x="60" y="3742"/>
                    <a:pt x="36" y="3742"/>
                  </a:cubicBezTo>
                  <a:close/>
                  <a:moveTo>
                    <a:pt x="36" y="4992"/>
                  </a:moveTo>
                  <a:cubicBezTo>
                    <a:pt x="12" y="4992"/>
                    <a:pt x="1" y="5016"/>
                    <a:pt x="1" y="5040"/>
                  </a:cubicBezTo>
                  <a:lnTo>
                    <a:pt x="1" y="5659"/>
                  </a:lnTo>
                  <a:cubicBezTo>
                    <a:pt x="1" y="5683"/>
                    <a:pt x="12" y="5707"/>
                    <a:pt x="36" y="5707"/>
                  </a:cubicBezTo>
                  <a:cubicBezTo>
                    <a:pt x="60" y="5707"/>
                    <a:pt x="84" y="5683"/>
                    <a:pt x="84" y="5659"/>
                  </a:cubicBezTo>
                  <a:lnTo>
                    <a:pt x="84" y="5040"/>
                  </a:lnTo>
                  <a:lnTo>
                    <a:pt x="84" y="5028"/>
                  </a:lnTo>
                  <a:cubicBezTo>
                    <a:pt x="72" y="5004"/>
                    <a:pt x="60" y="4992"/>
                    <a:pt x="36" y="4992"/>
                  </a:cubicBezTo>
                  <a:close/>
                  <a:moveTo>
                    <a:pt x="36" y="6243"/>
                  </a:moveTo>
                  <a:cubicBezTo>
                    <a:pt x="12" y="6243"/>
                    <a:pt x="1" y="6266"/>
                    <a:pt x="1" y="6290"/>
                  </a:cubicBezTo>
                  <a:lnTo>
                    <a:pt x="1" y="6909"/>
                  </a:lnTo>
                  <a:cubicBezTo>
                    <a:pt x="1" y="6933"/>
                    <a:pt x="12" y="6957"/>
                    <a:pt x="36" y="6957"/>
                  </a:cubicBezTo>
                  <a:lnTo>
                    <a:pt x="36" y="6945"/>
                  </a:lnTo>
                  <a:cubicBezTo>
                    <a:pt x="60" y="6945"/>
                    <a:pt x="84" y="6933"/>
                    <a:pt x="84" y="6909"/>
                  </a:cubicBezTo>
                  <a:lnTo>
                    <a:pt x="84" y="6290"/>
                  </a:lnTo>
                  <a:lnTo>
                    <a:pt x="84" y="6278"/>
                  </a:lnTo>
                  <a:cubicBezTo>
                    <a:pt x="72" y="6254"/>
                    <a:pt x="60" y="6243"/>
                    <a:pt x="36" y="6243"/>
                  </a:cubicBezTo>
                  <a:close/>
                  <a:moveTo>
                    <a:pt x="36" y="7493"/>
                  </a:moveTo>
                  <a:cubicBezTo>
                    <a:pt x="12" y="7493"/>
                    <a:pt x="1" y="7517"/>
                    <a:pt x="1" y="7540"/>
                  </a:cubicBezTo>
                  <a:lnTo>
                    <a:pt x="1" y="8159"/>
                  </a:lnTo>
                  <a:cubicBezTo>
                    <a:pt x="1" y="8183"/>
                    <a:pt x="12" y="8195"/>
                    <a:pt x="36" y="8195"/>
                  </a:cubicBezTo>
                  <a:cubicBezTo>
                    <a:pt x="60" y="8195"/>
                    <a:pt x="84" y="8183"/>
                    <a:pt x="84" y="8159"/>
                  </a:cubicBezTo>
                  <a:lnTo>
                    <a:pt x="84" y="7540"/>
                  </a:lnTo>
                  <a:lnTo>
                    <a:pt x="84" y="7528"/>
                  </a:lnTo>
                  <a:cubicBezTo>
                    <a:pt x="72" y="7505"/>
                    <a:pt x="60" y="7493"/>
                    <a:pt x="36" y="7493"/>
                  </a:cubicBezTo>
                  <a:close/>
                  <a:moveTo>
                    <a:pt x="49" y="8740"/>
                  </a:moveTo>
                  <a:cubicBezTo>
                    <a:pt x="45" y="8740"/>
                    <a:pt x="41" y="8741"/>
                    <a:pt x="36" y="8743"/>
                  </a:cubicBezTo>
                  <a:cubicBezTo>
                    <a:pt x="12" y="8743"/>
                    <a:pt x="1" y="8767"/>
                    <a:pt x="1" y="8791"/>
                  </a:cubicBezTo>
                  <a:lnTo>
                    <a:pt x="1" y="9410"/>
                  </a:lnTo>
                  <a:cubicBezTo>
                    <a:pt x="1" y="9433"/>
                    <a:pt x="12" y="9445"/>
                    <a:pt x="36" y="9445"/>
                  </a:cubicBezTo>
                  <a:cubicBezTo>
                    <a:pt x="60" y="9445"/>
                    <a:pt x="84" y="9433"/>
                    <a:pt x="84" y="9410"/>
                  </a:cubicBezTo>
                  <a:lnTo>
                    <a:pt x="84" y="8779"/>
                  </a:lnTo>
                  <a:lnTo>
                    <a:pt x="84" y="8767"/>
                  </a:lnTo>
                  <a:cubicBezTo>
                    <a:pt x="74" y="8757"/>
                    <a:pt x="65" y="8740"/>
                    <a:pt x="49" y="8740"/>
                  </a:cubicBezTo>
                  <a:close/>
                  <a:moveTo>
                    <a:pt x="49" y="9990"/>
                  </a:moveTo>
                  <a:cubicBezTo>
                    <a:pt x="45" y="9990"/>
                    <a:pt x="41" y="9991"/>
                    <a:pt x="36" y="9993"/>
                  </a:cubicBezTo>
                  <a:cubicBezTo>
                    <a:pt x="12" y="9993"/>
                    <a:pt x="1" y="10017"/>
                    <a:pt x="1" y="10029"/>
                  </a:cubicBezTo>
                  <a:lnTo>
                    <a:pt x="1" y="10660"/>
                  </a:lnTo>
                  <a:cubicBezTo>
                    <a:pt x="1" y="10684"/>
                    <a:pt x="12" y="10696"/>
                    <a:pt x="36" y="10696"/>
                  </a:cubicBezTo>
                  <a:cubicBezTo>
                    <a:pt x="60" y="10696"/>
                    <a:pt x="84" y="10684"/>
                    <a:pt x="84" y="10660"/>
                  </a:cubicBezTo>
                  <a:lnTo>
                    <a:pt x="84" y="10029"/>
                  </a:lnTo>
                  <a:lnTo>
                    <a:pt x="84" y="10017"/>
                  </a:lnTo>
                  <a:cubicBezTo>
                    <a:pt x="74" y="10007"/>
                    <a:pt x="65" y="9990"/>
                    <a:pt x="49" y="9990"/>
                  </a:cubicBezTo>
                  <a:close/>
                  <a:moveTo>
                    <a:pt x="36" y="11231"/>
                  </a:moveTo>
                  <a:cubicBezTo>
                    <a:pt x="12" y="11243"/>
                    <a:pt x="1" y="11267"/>
                    <a:pt x="1" y="11279"/>
                  </a:cubicBezTo>
                  <a:lnTo>
                    <a:pt x="1" y="11910"/>
                  </a:lnTo>
                  <a:cubicBezTo>
                    <a:pt x="1" y="11934"/>
                    <a:pt x="12" y="11946"/>
                    <a:pt x="36" y="11946"/>
                  </a:cubicBezTo>
                  <a:cubicBezTo>
                    <a:pt x="60" y="11946"/>
                    <a:pt x="84" y="11922"/>
                    <a:pt x="84" y="11910"/>
                  </a:cubicBezTo>
                  <a:lnTo>
                    <a:pt x="84" y="11279"/>
                  </a:lnTo>
                  <a:lnTo>
                    <a:pt x="84" y="11267"/>
                  </a:lnTo>
                  <a:cubicBezTo>
                    <a:pt x="72" y="11243"/>
                    <a:pt x="60" y="11231"/>
                    <a:pt x="36" y="11231"/>
                  </a:cubicBezTo>
                  <a:close/>
                  <a:moveTo>
                    <a:pt x="36" y="12481"/>
                  </a:moveTo>
                  <a:cubicBezTo>
                    <a:pt x="12" y="12493"/>
                    <a:pt x="1" y="12505"/>
                    <a:pt x="1" y="12529"/>
                  </a:cubicBezTo>
                  <a:lnTo>
                    <a:pt x="1" y="13160"/>
                  </a:lnTo>
                  <a:cubicBezTo>
                    <a:pt x="1" y="13172"/>
                    <a:pt x="12" y="13196"/>
                    <a:pt x="36" y="13196"/>
                  </a:cubicBezTo>
                  <a:cubicBezTo>
                    <a:pt x="60" y="13196"/>
                    <a:pt x="84" y="13172"/>
                    <a:pt x="84" y="13160"/>
                  </a:cubicBezTo>
                  <a:lnTo>
                    <a:pt x="84" y="12529"/>
                  </a:lnTo>
                  <a:lnTo>
                    <a:pt x="84" y="12517"/>
                  </a:lnTo>
                  <a:cubicBezTo>
                    <a:pt x="72" y="12493"/>
                    <a:pt x="60" y="12481"/>
                    <a:pt x="36" y="12481"/>
                  </a:cubicBezTo>
                  <a:close/>
                  <a:moveTo>
                    <a:pt x="36" y="13732"/>
                  </a:moveTo>
                  <a:cubicBezTo>
                    <a:pt x="12" y="13744"/>
                    <a:pt x="1" y="13755"/>
                    <a:pt x="1" y="13779"/>
                  </a:cubicBezTo>
                  <a:lnTo>
                    <a:pt x="1" y="14410"/>
                  </a:lnTo>
                  <a:cubicBezTo>
                    <a:pt x="1" y="14422"/>
                    <a:pt x="12" y="14446"/>
                    <a:pt x="36" y="14446"/>
                  </a:cubicBezTo>
                  <a:cubicBezTo>
                    <a:pt x="60" y="14446"/>
                    <a:pt x="84" y="14422"/>
                    <a:pt x="84" y="14398"/>
                  </a:cubicBezTo>
                  <a:lnTo>
                    <a:pt x="84" y="13779"/>
                  </a:lnTo>
                  <a:lnTo>
                    <a:pt x="84" y="13767"/>
                  </a:lnTo>
                  <a:cubicBezTo>
                    <a:pt x="72" y="13744"/>
                    <a:pt x="60" y="13732"/>
                    <a:pt x="36" y="13732"/>
                  </a:cubicBezTo>
                  <a:close/>
                  <a:moveTo>
                    <a:pt x="36" y="14982"/>
                  </a:moveTo>
                  <a:cubicBezTo>
                    <a:pt x="12" y="14982"/>
                    <a:pt x="1" y="15006"/>
                    <a:pt x="1" y="15029"/>
                  </a:cubicBezTo>
                  <a:lnTo>
                    <a:pt x="1" y="15648"/>
                  </a:lnTo>
                  <a:cubicBezTo>
                    <a:pt x="1" y="15672"/>
                    <a:pt x="12" y="15696"/>
                    <a:pt x="36" y="15696"/>
                  </a:cubicBezTo>
                  <a:cubicBezTo>
                    <a:pt x="60" y="15696"/>
                    <a:pt x="84" y="15672"/>
                    <a:pt x="84" y="15648"/>
                  </a:cubicBezTo>
                  <a:lnTo>
                    <a:pt x="84" y="15029"/>
                  </a:lnTo>
                  <a:lnTo>
                    <a:pt x="84" y="15017"/>
                  </a:lnTo>
                  <a:cubicBezTo>
                    <a:pt x="72" y="14994"/>
                    <a:pt x="60" y="14982"/>
                    <a:pt x="36" y="14982"/>
                  </a:cubicBezTo>
                  <a:close/>
                  <a:moveTo>
                    <a:pt x="36" y="16232"/>
                  </a:moveTo>
                  <a:cubicBezTo>
                    <a:pt x="12" y="16232"/>
                    <a:pt x="1" y="16256"/>
                    <a:pt x="1" y="16280"/>
                  </a:cubicBezTo>
                  <a:lnTo>
                    <a:pt x="1" y="16899"/>
                  </a:lnTo>
                  <a:cubicBezTo>
                    <a:pt x="1" y="16922"/>
                    <a:pt x="12" y="16946"/>
                    <a:pt x="36" y="16946"/>
                  </a:cubicBezTo>
                  <a:lnTo>
                    <a:pt x="36" y="16934"/>
                  </a:lnTo>
                  <a:cubicBezTo>
                    <a:pt x="60" y="16934"/>
                    <a:pt x="84" y="16922"/>
                    <a:pt x="84" y="16899"/>
                  </a:cubicBezTo>
                  <a:lnTo>
                    <a:pt x="84" y="16280"/>
                  </a:lnTo>
                  <a:lnTo>
                    <a:pt x="84" y="16268"/>
                  </a:lnTo>
                  <a:cubicBezTo>
                    <a:pt x="72" y="16244"/>
                    <a:pt x="60" y="16232"/>
                    <a:pt x="36" y="16232"/>
                  </a:cubicBezTo>
                  <a:close/>
                  <a:moveTo>
                    <a:pt x="36" y="17482"/>
                  </a:moveTo>
                  <a:cubicBezTo>
                    <a:pt x="12" y="17482"/>
                    <a:pt x="1" y="17506"/>
                    <a:pt x="1" y="17530"/>
                  </a:cubicBezTo>
                  <a:lnTo>
                    <a:pt x="1" y="18149"/>
                  </a:lnTo>
                  <a:cubicBezTo>
                    <a:pt x="1" y="18173"/>
                    <a:pt x="12" y="18185"/>
                    <a:pt x="36" y="18185"/>
                  </a:cubicBezTo>
                  <a:cubicBezTo>
                    <a:pt x="60" y="18185"/>
                    <a:pt x="84" y="18173"/>
                    <a:pt x="84" y="18149"/>
                  </a:cubicBezTo>
                  <a:lnTo>
                    <a:pt x="84" y="17530"/>
                  </a:lnTo>
                  <a:lnTo>
                    <a:pt x="84" y="17518"/>
                  </a:lnTo>
                  <a:cubicBezTo>
                    <a:pt x="72" y="17494"/>
                    <a:pt x="60" y="17482"/>
                    <a:pt x="36" y="17482"/>
                  </a:cubicBezTo>
                  <a:close/>
                  <a:moveTo>
                    <a:pt x="49" y="18729"/>
                  </a:moveTo>
                  <a:cubicBezTo>
                    <a:pt x="45" y="18729"/>
                    <a:pt x="41" y="18730"/>
                    <a:pt x="36" y="18732"/>
                  </a:cubicBezTo>
                  <a:cubicBezTo>
                    <a:pt x="12" y="18732"/>
                    <a:pt x="1" y="18756"/>
                    <a:pt x="1" y="18780"/>
                  </a:cubicBezTo>
                  <a:lnTo>
                    <a:pt x="1" y="19399"/>
                  </a:lnTo>
                  <a:cubicBezTo>
                    <a:pt x="1" y="19423"/>
                    <a:pt x="12" y="19435"/>
                    <a:pt x="36" y="19435"/>
                  </a:cubicBezTo>
                  <a:cubicBezTo>
                    <a:pt x="60" y="19435"/>
                    <a:pt x="84" y="19423"/>
                    <a:pt x="84" y="19399"/>
                  </a:cubicBezTo>
                  <a:lnTo>
                    <a:pt x="84" y="18768"/>
                  </a:lnTo>
                  <a:lnTo>
                    <a:pt x="84" y="18756"/>
                  </a:lnTo>
                  <a:cubicBezTo>
                    <a:pt x="74" y="18746"/>
                    <a:pt x="65" y="18729"/>
                    <a:pt x="49" y="18729"/>
                  </a:cubicBezTo>
                  <a:close/>
                  <a:moveTo>
                    <a:pt x="49" y="19979"/>
                  </a:moveTo>
                  <a:cubicBezTo>
                    <a:pt x="45" y="19979"/>
                    <a:pt x="41" y="19980"/>
                    <a:pt x="36" y="19982"/>
                  </a:cubicBezTo>
                  <a:cubicBezTo>
                    <a:pt x="12" y="19982"/>
                    <a:pt x="1" y="20006"/>
                    <a:pt x="1" y="20018"/>
                  </a:cubicBezTo>
                  <a:lnTo>
                    <a:pt x="1" y="20649"/>
                  </a:lnTo>
                  <a:cubicBezTo>
                    <a:pt x="1" y="20673"/>
                    <a:pt x="12" y="20685"/>
                    <a:pt x="36" y="20685"/>
                  </a:cubicBezTo>
                  <a:cubicBezTo>
                    <a:pt x="60" y="20685"/>
                    <a:pt x="84" y="20673"/>
                    <a:pt x="84" y="20649"/>
                  </a:cubicBezTo>
                  <a:lnTo>
                    <a:pt x="84" y="20018"/>
                  </a:lnTo>
                  <a:lnTo>
                    <a:pt x="84" y="20006"/>
                  </a:lnTo>
                  <a:cubicBezTo>
                    <a:pt x="74" y="19997"/>
                    <a:pt x="65" y="19979"/>
                    <a:pt x="49" y="19979"/>
                  </a:cubicBezTo>
                  <a:close/>
                  <a:moveTo>
                    <a:pt x="36" y="21221"/>
                  </a:moveTo>
                  <a:cubicBezTo>
                    <a:pt x="12" y="21233"/>
                    <a:pt x="1" y="21256"/>
                    <a:pt x="1" y="21268"/>
                  </a:cubicBezTo>
                  <a:lnTo>
                    <a:pt x="1" y="21899"/>
                  </a:lnTo>
                  <a:cubicBezTo>
                    <a:pt x="1" y="21923"/>
                    <a:pt x="12" y="21935"/>
                    <a:pt x="36" y="21935"/>
                  </a:cubicBezTo>
                  <a:cubicBezTo>
                    <a:pt x="60" y="21935"/>
                    <a:pt x="84" y="21911"/>
                    <a:pt x="84" y="21899"/>
                  </a:cubicBezTo>
                  <a:lnTo>
                    <a:pt x="84" y="21268"/>
                  </a:lnTo>
                  <a:lnTo>
                    <a:pt x="84" y="21256"/>
                  </a:lnTo>
                  <a:cubicBezTo>
                    <a:pt x="72" y="21233"/>
                    <a:pt x="60" y="21221"/>
                    <a:pt x="36" y="21221"/>
                  </a:cubicBezTo>
                  <a:close/>
                  <a:moveTo>
                    <a:pt x="36" y="22471"/>
                  </a:moveTo>
                  <a:cubicBezTo>
                    <a:pt x="12" y="22483"/>
                    <a:pt x="1" y="22495"/>
                    <a:pt x="1" y="22518"/>
                  </a:cubicBezTo>
                  <a:lnTo>
                    <a:pt x="1" y="23149"/>
                  </a:lnTo>
                  <a:cubicBezTo>
                    <a:pt x="1" y="23161"/>
                    <a:pt x="12" y="23185"/>
                    <a:pt x="36" y="23185"/>
                  </a:cubicBezTo>
                  <a:cubicBezTo>
                    <a:pt x="60" y="23185"/>
                    <a:pt x="84" y="23161"/>
                    <a:pt x="84" y="23149"/>
                  </a:cubicBezTo>
                  <a:lnTo>
                    <a:pt x="84" y="22518"/>
                  </a:lnTo>
                  <a:lnTo>
                    <a:pt x="84" y="22506"/>
                  </a:lnTo>
                  <a:cubicBezTo>
                    <a:pt x="72" y="22483"/>
                    <a:pt x="60" y="22471"/>
                    <a:pt x="36" y="22471"/>
                  </a:cubicBezTo>
                  <a:close/>
                  <a:moveTo>
                    <a:pt x="36" y="23721"/>
                  </a:moveTo>
                  <a:cubicBezTo>
                    <a:pt x="12" y="23733"/>
                    <a:pt x="1" y="23745"/>
                    <a:pt x="1" y="23769"/>
                  </a:cubicBezTo>
                  <a:lnTo>
                    <a:pt x="1" y="24400"/>
                  </a:lnTo>
                  <a:cubicBezTo>
                    <a:pt x="1" y="24411"/>
                    <a:pt x="12" y="24435"/>
                    <a:pt x="36" y="24435"/>
                  </a:cubicBezTo>
                  <a:cubicBezTo>
                    <a:pt x="60" y="24435"/>
                    <a:pt x="84" y="24411"/>
                    <a:pt x="84" y="24388"/>
                  </a:cubicBezTo>
                  <a:lnTo>
                    <a:pt x="84" y="23769"/>
                  </a:lnTo>
                  <a:lnTo>
                    <a:pt x="84" y="23757"/>
                  </a:lnTo>
                  <a:cubicBezTo>
                    <a:pt x="72" y="23733"/>
                    <a:pt x="60" y="23721"/>
                    <a:pt x="36" y="23721"/>
                  </a:cubicBezTo>
                  <a:close/>
                  <a:moveTo>
                    <a:pt x="36" y="24971"/>
                  </a:moveTo>
                  <a:cubicBezTo>
                    <a:pt x="12" y="24971"/>
                    <a:pt x="1" y="24995"/>
                    <a:pt x="1" y="25019"/>
                  </a:cubicBezTo>
                  <a:lnTo>
                    <a:pt x="1" y="25638"/>
                  </a:lnTo>
                  <a:cubicBezTo>
                    <a:pt x="1" y="25662"/>
                    <a:pt x="12" y="25685"/>
                    <a:pt x="36" y="25685"/>
                  </a:cubicBezTo>
                  <a:cubicBezTo>
                    <a:pt x="60" y="25685"/>
                    <a:pt x="84" y="25662"/>
                    <a:pt x="84" y="25638"/>
                  </a:cubicBezTo>
                  <a:lnTo>
                    <a:pt x="84" y="25019"/>
                  </a:lnTo>
                  <a:lnTo>
                    <a:pt x="84" y="25007"/>
                  </a:lnTo>
                  <a:cubicBezTo>
                    <a:pt x="72" y="24983"/>
                    <a:pt x="60" y="24971"/>
                    <a:pt x="36" y="24971"/>
                  </a:cubicBezTo>
                  <a:close/>
                  <a:moveTo>
                    <a:pt x="36" y="26221"/>
                  </a:moveTo>
                  <a:cubicBezTo>
                    <a:pt x="12" y="26221"/>
                    <a:pt x="1" y="26245"/>
                    <a:pt x="1" y="26269"/>
                  </a:cubicBezTo>
                  <a:lnTo>
                    <a:pt x="1" y="26888"/>
                  </a:lnTo>
                  <a:cubicBezTo>
                    <a:pt x="1" y="26912"/>
                    <a:pt x="12" y="26936"/>
                    <a:pt x="36" y="26936"/>
                  </a:cubicBezTo>
                  <a:lnTo>
                    <a:pt x="36" y="26924"/>
                  </a:lnTo>
                  <a:cubicBezTo>
                    <a:pt x="60" y="26924"/>
                    <a:pt x="84" y="26912"/>
                    <a:pt x="84" y="26888"/>
                  </a:cubicBezTo>
                  <a:lnTo>
                    <a:pt x="84" y="26269"/>
                  </a:lnTo>
                  <a:lnTo>
                    <a:pt x="84" y="26257"/>
                  </a:lnTo>
                  <a:cubicBezTo>
                    <a:pt x="72" y="26233"/>
                    <a:pt x="60" y="26221"/>
                    <a:pt x="36" y="26221"/>
                  </a:cubicBezTo>
                  <a:close/>
                  <a:moveTo>
                    <a:pt x="36" y="27471"/>
                  </a:moveTo>
                  <a:cubicBezTo>
                    <a:pt x="12" y="27471"/>
                    <a:pt x="1" y="27495"/>
                    <a:pt x="1" y="27519"/>
                  </a:cubicBezTo>
                  <a:lnTo>
                    <a:pt x="1" y="28138"/>
                  </a:lnTo>
                  <a:cubicBezTo>
                    <a:pt x="1" y="28162"/>
                    <a:pt x="12" y="28174"/>
                    <a:pt x="36" y="28174"/>
                  </a:cubicBezTo>
                  <a:cubicBezTo>
                    <a:pt x="60" y="28174"/>
                    <a:pt x="84" y="28162"/>
                    <a:pt x="84" y="28138"/>
                  </a:cubicBezTo>
                  <a:lnTo>
                    <a:pt x="84" y="27519"/>
                  </a:lnTo>
                  <a:lnTo>
                    <a:pt x="84" y="27507"/>
                  </a:lnTo>
                  <a:cubicBezTo>
                    <a:pt x="72" y="27483"/>
                    <a:pt x="60" y="27471"/>
                    <a:pt x="36" y="27471"/>
                  </a:cubicBezTo>
                  <a:close/>
                  <a:moveTo>
                    <a:pt x="49" y="28718"/>
                  </a:moveTo>
                  <a:cubicBezTo>
                    <a:pt x="45" y="28718"/>
                    <a:pt x="41" y="28719"/>
                    <a:pt x="36" y="28722"/>
                  </a:cubicBezTo>
                  <a:cubicBezTo>
                    <a:pt x="12" y="28722"/>
                    <a:pt x="1" y="28745"/>
                    <a:pt x="1" y="28769"/>
                  </a:cubicBezTo>
                  <a:lnTo>
                    <a:pt x="1" y="29388"/>
                  </a:lnTo>
                  <a:cubicBezTo>
                    <a:pt x="1" y="29412"/>
                    <a:pt x="12" y="29424"/>
                    <a:pt x="36" y="29424"/>
                  </a:cubicBezTo>
                  <a:cubicBezTo>
                    <a:pt x="60" y="29424"/>
                    <a:pt x="84" y="29412"/>
                    <a:pt x="84" y="29388"/>
                  </a:cubicBezTo>
                  <a:lnTo>
                    <a:pt x="84" y="28757"/>
                  </a:lnTo>
                  <a:lnTo>
                    <a:pt x="84" y="28745"/>
                  </a:lnTo>
                  <a:cubicBezTo>
                    <a:pt x="74" y="28736"/>
                    <a:pt x="65" y="28718"/>
                    <a:pt x="49" y="28718"/>
                  </a:cubicBezTo>
                  <a:close/>
                  <a:moveTo>
                    <a:pt x="49" y="29968"/>
                  </a:moveTo>
                  <a:cubicBezTo>
                    <a:pt x="45" y="29968"/>
                    <a:pt x="41" y="29969"/>
                    <a:pt x="36" y="29972"/>
                  </a:cubicBezTo>
                  <a:cubicBezTo>
                    <a:pt x="12" y="29972"/>
                    <a:pt x="1" y="29996"/>
                    <a:pt x="1" y="30007"/>
                  </a:cubicBezTo>
                  <a:lnTo>
                    <a:pt x="1" y="30638"/>
                  </a:lnTo>
                  <a:cubicBezTo>
                    <a:pt x="1" y="30662"/>
                    <a:pt x="12" y="30674"/>
                    <a:pt x="36" y="30674"/>
                  </a:cubicBezTo>
                  <a:cubicBezTo>
                    <a:pt x="60" y="30674"/>
                    <a:pt x="84" y="30662"/>
                    <a:pt x="84" y="30638"/>
                  </a:cubicBezTo>
                  <a:lnTo>
                    <a:pt x="84" y="30007"/>
                  </a:lnTo>
                  <a:lnTo>
                    <a:pt x="84" y="29996"/>
                  </a:lnTo>
                  <a:cubicBezTo>
                    <a:pt x="74" y="29986"/>
                    <a:pt x="65" y="29968"/>
                    <a:pt x="49" y="29968"/>
                  </a:cubicBezTo>
                  <a:close/>
                  <a:moveTo>
                    <a:pt x="36" y="31210"/>
                  </a:moveTo>
                  <a:cubicBezTo>
                    <a:pt x="12" y="31222"/>
                    <a:pt x="1" y="31246"/>
                    <a:pt x="1" y="31258"/>
                  </a:cubicBezTo>
                  <a:lnTo>
                    <a:pt x="1" y="31889"/>
                  </a:lnTo>
                  <a:cubicBezTo>
                    <a:pt x="1" y="31912"/>
                    <a:pt x="12" y="31924"/>
                    <a:pt x="36" y="31924"/>
                  </a:cubicBezTo>
                  <a:cubicBezTo>
                    <a:pt x="60" y="31924"/>
                    <a:pt x="84" y="31900"/>
                    <a:pt x="84" y="31889"/>
                  </a:cubicBezTo>
                  <a:lnTo>
                    <a:pt x="84" y="31258"/>
                  </a:lnTo>
                  <a:lnTo>
                    <a:pt x="84" y="31246"/>
                  </a:lnTo>
                  <a:cubicBezTo>
                    <a:pt x="72" y="31222"/>
                    <a:pt x="60" y="31210"/>
                    <a:pt x="36" y="31210"/>
                  </a:cubicBezTo>
                  <a:close/>
                  <a:moveTo>
                    <a:pt x="36" y="32460"/>
                  </a:moveTo>
                  <a:cubicBezTo>
                    <a:pt x="12" y="32472"/>
                    <a:pt x="1" y="32484"/>
                    <a:pt x="1" y="32508"/>
                  </a:cubicBezTo>
                  <a:lnTo>
                    <a:pt x="1" y="33139"/>
                  </a:lnTo>
                  <a:cubicBezTo>
                    <a:pt x="1" y="33151"/>
                    <a:pt x="12" y="33174"/>
                    <a:pt x="36" y="33174"/>
                  </a:cubicBezTo>
                  <a:cubicBezTo>
                    <a:pt x="60" y="33174"/>
                    <a:pt x="84" y="33151"/>
                    <a:pt x="84" y="33139"/>
                  </a:cubicBezTo>
                  <a:lnTo>
                    <a:pt x="84" y="32508"/>
                  </a:lnTo>
                  <a:lnTo>
                    <a:pt x="84" y="32496"/>
                  </a:lnTo>
                  <a:cubicBezTo>
                    <a:pt x="72" y="32472"/>
                    <a:pt x="60" y="32460"/>
                    <a:pt x="36" y="32460"/>
                  </a:cubicBezTo>
                  <a:close/>
                  <a:moveTo>
                    <a:pt x="36" y="33710"/>
                  </a:moveTo>
                  <a:cubicBezTo>
                    <a:pt x="12" y="33722"/>
                    <a:pt x="1" y="33734"/>
                    <a:pt x="1" y="33758"/>
                  </a:cubicBezTo>
                  <a:lnTo>
                    <a:pt x="1" y="34389"/>
                  </a:lnTo>
                  <a:cubicBezTo>
                    <a:pt x="1" y="34401"/>
                    <a:pt x="12" y="34425"/>
                    <a:pt x="36" y="34425"/>
                  </a:cubicBezTo>
                  <a:cubicBezTo>
                    <a:pt x="60" y="34425"/>
                    <a:pt x="84" y="34401"/>
                    <a:pt x="84" y="34377"/>
                  </a:cubicBezTo>
                  <a:lnTo>
                    <a:pt x="84" y="33758"/>
                  </a:lnTo>
                  <a:lnTo>
                    <a:pt x="84" y="33746"/>
                  </a:lnTo>
                  <a:cubicBezTo>
                    <a:pt x="72" y="33722"/>
                    <a:pt x="60" y="33710"/>
                    <a:pt x="36" y="33710"/>
                  </a:cubicBezTo>
                  <a:close/>
                  <a:moveTo>
                    <a:pt x="36" y="34960"/>
                  </a:moveTo>
                  <a:cubicBezTo>
                    <a:pt x="12" y="34960"/>
                    <a:pt x="1" y="34984"/>
                    <a:pt x="1" y="35008"/>
                  </a:cubicBezTo>
                  <a:lnTo>
                    <a:pt x="1" y="35627"/>
                  </a:lnTo>
                  <a:cubicBezTo>
                    <a:pt x="1" y="35651"/>
                    <a:pt x="12" y="35675"/>
                    <a:pt x="36" y="35675"/>
                  </a:cubicBezTo>
                  <a:cubicBezTo>
                    <a:pt x="60" y="35675"/>
                    <a:pt x="84" y="35651"/>
                    <a:pt x="84" y="35627"/>
                  </a:cubicBezTo>
                  <a:lnTo>
                    <a:pt x="84" y="35008"/>
                  </a:lnTo>
                  <a:lnTo>
                    <a:pt x="84" y="34996"/>
                  </a:lnTo>
                  <a:cubicBezTo>
                    <a:pt x="72" y="34972"/>
                    <a:pt x="60" y="34960"/>
                    <a:pt x="36" y="34960"/>
                  </a:cubicBezTo>
                  <a:close/>
                  <a:moveTo>
                    <a:pt x="36" y="36211"/>
                  </a:moveTo>
                  <a:cubicBezTo>
                    <a:pt x="12" y="36211"/>
                    <a:pt x="1" y="36234"/>
                    <a:pt x="1" y="36258"/>
                  </a:cubicBezTo>
                  <a:lnTo>
                    <a:pt x="1" y="36877"/>
                  </a:lnTo>
                  <a:cubicBezTo>
                    <a:pt x="1" y="36901"/>
                    <a:pt x="12" y="36925"/>
                    <a:pt x="36" y="36925"/>
                  </a:cubicBezTo>
                  <a:lnTo>
                    <a:pt x="36" y="36913"/>
                  </a:lnTo>
                  <a:cubicBezTo>
                    <a:pt x="60" y="36913"/>
                    <a:pt x="84" y="36901"/>
                    <a:pt x="84" y="36877"/>
                  </a:cubicBezTo>
                  <a:lnTo>
                    <a:pt x="84" y="36258"/>
                  </a:lnTo>
                  <a:lnTo>
                    <a:pt x="84" y="36246"/>
                  </a:lnTo>
                  <a:cubicBezTo>
                    <a:pt x="72" y="36222"/>
                    <a:pt x="60" y="36211"/>
                    <a:pt x="36" y="36211"/>
                  </a:cubicBezTo>
                  <a:close/>
                  <a:moveTo>
                    <a:pt x="36" y="37461"/>
                  </a:moveTo>
                  <a:cubicBezTo>
                    <a:pt x="12" y="37461"/>
                    <a:pt x="1" y="37485"/>
                    <a:pt x="1" y="37508"/>
                  </a:cubicBezTo>
                  <a:lnTo>
                    <a:pt x="1" y="38127"/>
                  </a:lnTo>
                  <a:cubicBezTo>
                    <a:pt x="1" y="38151"/>
                    <a:pt x="12" y="38163"/>
                    <a:pt x="36" y="38163"/>
                  </a:cubicBezTo>
                  <a:cubicBezTo>
                    <a:pt x="60" y="38163"/>
                    <a:pt x="84" y="38151"/>
                    <a:pt x="84" y="38127"/>
                  </a:cubicBezTo>
                  <a:lnTo>
                    <a:pt x="84" y="37508"/>
                  </a:lnTo>
                  <a:lnTo>
                    <a:pt x="84" y="37496"/>
                  </a:lnTo>
                  <a:cubicBezTo>
                    <a:pt x="72" y="37473"/>
                    <a:pt x="60" y="37461"/>
                    <a:pt x="36" y="37461"/>
                  </a:cubicBezTo>
                  <a:close/>
                  <a:moveTo>
                    <a:pt x="49" y="38708"/>
                  </a:moveTo>
                  <a:cubicBezTo>
                    <a:pt x="45" y="38708"/>
                    <a:pt x="41" y="38709"/>
                    <a:pt x="36" y="38711"/>
                  </a:cubicBezTo>
                  <a:cubicBezTo>
                    <a:pt x="12" y="38711"/>
                    <a:pt x="1" y="38735"/>
                    <a:pt x="1" y="38758"/>
                  </a:cubicBezTo>
                  <a:lnTo>
                    <a:pt x="1" y="39378"/>
                  </a:lnTo>
                  <a:cubicBezTo>
                    <a:pt x="1" y="39401"/>
                    <a:pt x="12" y="39413"/>
                    <a:pt x="36" y="39413"/>
                  </a:cubicBezTo>
                  <a:cubicBezTo>
                    <a:pt x="60" y="39413"/>
                    <a:pt x="84" y="39401"/>
                    <a:pt x="84" y="39378"/>
                  </a:cubicBezTo>
                  <a:lnTo>
                    <a:pt x="84" y="38747"/>
                  </a:lnTo>
                  <a:lnTo>
                    <a:pt x="84" y="38735"/>
                  </a:lnTo>
                  <a:cubicBezTo>
                    <a:pt x="74" y="38725"/>
                    <a:pt x="65" y="38708"/>
                    <a:pt x="49" y="38708"/>
                  </a:cubicBezTo>
                  <a:close/>
                  <a:moveTo>
                    <a:pt x="36" y="39961"/>
                  </a:moveTo>
                  <a:cubicBezTo>
                    <a:pt x="12" y="39961"/>
                    <a:pt x="1" y="39985"/>
                    <a:pt x="1" y="40009"/>
                  </a:cubicBezTo>
                  <a:lnTo>
                    <a:pt x="1" y="40021"/>
                  </a:lnTo>
                  <a:cubicBezTo>
                    <a:pt x="1" y="40044"/>
                    <a:pt x="12" y="40056"/>
                    <a:pt x="36" y="40056"/>
                  </a:cubicBezTo>
                  <a:cubicBezTo>
                    <a:pt x="60" y="40056"/>
                    <a:pt x="84" y="40032"/>
                    <a:pt x="84" y="40021"/>
                  </a:cubicBezTo>
                  <a:lnTo>
                    <a:pt x="84" y="40009"/>
                  </a:lnTo>
                  <a:lnTo>
                    <a:pt x="84" y="39997"/>
                  </a:lnTo>
                  <a:cubicBezTo>
                    <a:pt x="72" y="39973"/>
                    <a:pt x="60" y="39961"/>
                    <a:pt x="36" y="39961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1116074" y="1230665"/>
              <a:ext cx="6552" cy="3087362"/>
            </a:xfrm>
            <a:custGeom>
              <a:avLst/>
              <a:gdLst/>
              <a:ahLst/>
              <a:cxnLst/>
              <a:rect l="l" t="t" r="r" b="b"/>
              <a:pathLst>
                <a:path w="85" h="40054" extrusionOk="0">
                  <a:moveTo>
                    <a:pt x="37" y="1"/>
                  </a:moveTo>
                  <a:cubicBezTo>
                    <a:pt x="13" y="1"/>
                    <a:pt x="1" y="25"/>
                    <a:pt x="1" y="48"/>
                  </a:cubicBezTo>
                  <a:lnTo>
                    <a:pt x="1" y="60"/>
                  </a:lnTo>
                  <a:cubicBezTo>
                    <a:pt x="1" y="84"/>
                    <a:pt x="25" y="96"/>
                    <a:pt x="49" y="96"/>
                  </a:cubicBezTo>
                  <a:cubicBezTo>
                    <a:pt x="72" y="96"/>
                    <a:pt x="84" y="72"/>
                    <a:pt x="84" y="60"/>
                  </a:cubicBezTo>
                  <a:lnTo>
                    <a:pt x="84" y="48"/>
                  </a:lnTo>
                  <a:lnTo>
                    <a:pt x="84" y="36"/>
                  </a:lnTo>
                  <a:cubicBezTo>
                    <a:pt x="84" y="13"/>
                    <a:pt x="60" y="1"/>
                    <a:pt x="37" y="1"/>
                  </a:cubicBezTo>
                  <a:close/>
                  <a:moveTo>
                    <a:pt x="49" y="644"/>
                  </a:moveTo>
                  <a:cubicBezTo>
                    <a:pt x="25" y="644"/>
                    <a:pt x="13" y="656"/>
                    <a:pt x="1" y="679"/>
                  </a:cubicBezTo>
                  <a:lnTo>
                    <a:pt x="1" y="1310"/>
                  </a:lnTo>
                  <a:cubicBezTo>
                    <a:pt x="1" y="1322"/>
                    <a:pt x="25" y="1346"/>
                    <a:pt x="49" y="1346"/>
                  </a:cubicBezTo>
                  <a:cubicBezTo>
                    <a:pt x="72" y="1346"/>
                    <a:pt x="84" y="1322"/>
                    <a:pt x="84" y="1310"/>
                  </a:cubicBezTo>
                  <a:lnTo>
                    <a:pt x="84" y="679"/>
                  </a:lnTo>
                  <a:cubicBezTo>
                    <a:pt x="84" y="667"/>
                    <a:pt x="72" y="656"/>
                    <a:pt x="49" y="644"/>
                  </a:cubicBezTo>
                  <a:close/>
                  <a:moveTo>
                    <a:pt x="49" y="1894"/>
                  </a:moveTo>
                  <a:cubicBezTo>
                    <a:pt x="25" y="1894"/>
                    <a:pt x="13" y="1906"/>
                    <a:pt x="1" y="1930"/>
                  </a:cubicBezTo>
                  <a:lnTo>
                    <a:pt x="1" y="2549"/>
                  </a:lnTo>
                  <a:cubicBezTo>
                    <a:pt x="1" y="2572"/>
                    <a:pt x="25" y="2596"/>
                    <a:pt x="49" y="2596"/>
                  </a:cubicBezTo>
                  <a:cubicBezTo>
                    <a:pt x="72" y="2596"/>
                    <a:pt x="84" y="2572"/>
                    <a:pt x="84" y="2549"/>
                  </a:cubicBezTo>
                  <a:lnTo>
                    <a:pt x="84" y="1930"/>
                  </a:lnTo>
                  <a:cubicBezTo>
                    <a:pt x="84" y="1918"/>
                    <a:pt x="72" y="1894"/>
                    <a:pt x="49" y="1894"/>
                  </a:cubicBezTo>
                  <a:close/>
                  <a:moveTo>
                    <a:pt x="49" y="3144"/>
                  </a:moveTo>
                  <a:cubicBezTo>
                    <a:pt x="25" y="3144"/>
                    <a:pt x="13" y="3156"/>
                    <a:pt x="1" y="3180"/>
                  </a:cubicBezTo>
                  <a:lnTo>
                    <a:pt x="1" y="3799"/>
                  </a:lnTo>
                  <a:cubicBezTo>
                    <a:pt x="1" y="3823"/>
                    <a:pt x="25" y="3846"/>
                    <a:pt x="49" y="3846"/>
                  </a:cubicBezTo>
                  <a:cubicBezTo>
                    <a:pt x="72" y="3846"/>
                    <a:pt x="84" y="3823"/>
                    <a:pt x="84" y="3799"/>
                  </a:cubicBezTo>
                  <a:lnTo>
                    <a:pt x="84" y="3180"/>
                  </a:lnTo>
                  <a:cubicBezTo>
                    <a:pt x="84" y="3156"/>
                    <a:pt x="72" y="3144"/>
                    <a:pt x="49" y="3144"/>
                  </a:cubicBezTo>
                  <a:close/>
                  <a:moveTo>
                    <a:pt x="49" y="4394"/>
                  </a:moveTo>
                  <a:cubicBezTo>
                    <a:pt x="25" y="4394"/>
                    <a:pt x="13" y="4406"/>
                    <a:pt x="1" y="4430"/>
                  </a:cubicBezTo>
                  <a:lnTo>
                    <a:pt x="1" y="5049"/>
                  </a:lnTo>
                  <a:cubicBezTo>
                    <a:pt x="1" y="5073"/>
                    <a:pt x="25" y="5097"/>
                    <a:pt x="49" y="5097"/>
                  </a:cubicBezTo>
                  <a:cubicBezTo>
                    <a:pt x="72" y="5097"/>
                    <a:pt x="84" y="5073"/>
                    <a:pt x="84" y="5049"/>
                  </a:cubicBezTo>
                  <a:lnTo>
                    <a:pt x="84" y="4430"/>
                  </a:lnTo>
                  <a:cubicBezTo>
                    <a:pt x="84" y="4406"/>
                    <a:pt x="72" y="4394"/>
                    <a:pt x="49" y="4394"/>
                  </a:cubicBezTo>
                  <a:close/>
                  <a:moveTo>
                    <a:pt x="49" y="5644"/>
                  </a:moveTo>
                  <a:cubicBezTo>
                    <a:pt x="25" y="5644"/>
                    <a:pt x="13" y="5656"/>
                    <a:pt x="1" y="5680"/>
                  </a:cubicBezTo>
                  <a:lnTo>
                    <a:pt x="1" y="6299"/>
                  </a:lnTo>
                  <a:cubicBezTo>
                    <a:pt x="1" y="6323"/>
                    <a:pt x="25" y="6335"/>
                    <a:pt x="49" y="6335"/>
                  </a:cubicBezTo>
                  <a:cubicBezTo>
                    <a:pt x="72" y="6335"/>
                    <a:pt x="84" y="6323"/>
                    <a:pt x="84" y="6299"/>
                  </a:cubicBezTo>
                  <a:lnTo>
                    <a:pt x="84" y="5680"/>
                  </a:lnTo>
                  <a:cubicBezTo>
                    <a:pt x="84" y="5656"/>
                    <a:pt x="72" y="5644"/>
                    <a:pt x="49" y="5644"/>
                  </a:cubicBezTo>
                  <a:close/>
                  <a:moveTo>
                    <a:pt x="36" y="6891"/>
                  </a:moveTo>
                  <a:cubicBezTo>
                    <a:pt x="20" y="6891"/>
                    <a:pt x="11" y="6909"/>
                    <a:pt x="1" y="6918"/>
                  </a:cubicBezTo>
                  <a:lnTo>
                    <a:pt x="1" y="7549"/>
                  </a:lnTo>
                  <a:cubicBezTo>
                    <a:pt x="1" y="7573"/>
                    <a:pt x="25" y="7585"/>
                    <a:pt x="49" y="7585"/>
                  </a:cubicBezTo>
                  <a:cubicBezTo>
                    <a:pt x="72" y="7585"/>
                    <a:pt x="84" y="7573"/>
                    <a:pt x="84" y="7549"/>
                  </a:cubicBezTo>
                  <a:lnTo>
                    <a:pt x="84" y="6918"/>
                  </a:lnTo>
                  <a:cubicBezTo>
                    <a:pt x="84" y="6906"/>
                    <a:pt x="72" y="6894"/>
                    <a:pt x="49" y="6894"/>
                  </a:cubicBezTo>
                  <a:cubicBezTo>
                    <a:pt x="44" y="6892"/>
                    <a:pt x="40" y="6891"/>
                    <a:pt x="36" y="6891"/>
                  </a:cubicBezTo>
                  <a:close/>
                  <a:moveTo>
                    <a:pt x="36" y="8141"/>
                  </a:moveTo>
                  <a:cubicBezTo>
                    <a:pt x="20" y="8141"/>
                    <a:pt x="11" y="8159"/>
                    <a:pt x="1" y="8168"/>
                  </a:cubicBezTo>
                  <a:lnTo>
                    <a:pt x="1" y="8799"/>
                  </a:lnTo>
                  <a:cubicBezTo>
                    <a:pt x="1" y="8823"/>
                    <a:pt x="25" y="8835"/>
                    <a:pt x="49" y="8835"/>
                  </a:cubicBezTo>
                  <a:cubicBezTo>
                    <a:pt x="72" y="8835"/>
                    <a:pt x="84" y="8823"/>
                    <a:pt x="84" y="8799"/>
                  </a:cubicBezTo>
                  <a:lnTo>
                    <a:pt x="84" y="8168"/>
                  </a:lnTo>
                  <a:cubicBezTo>
                    <a:pt x="84" y="8156"/>
                    <a:pt x="72" y="8145"/>
                    <a:pt x="49" y="8145"/>
                  </a:cubicBezTo>
                  <a:cubicBezTo>
                    <a:pt x="44" y="8142"/>
                    <a:pt x="40" y="8141"/>
                    <a:pt x="36" y="8141"/>
                  </a:cubicBezTo>
                  <a:close/>
                  <a:moveTo>
                    <a:pt x="49" y="9383"/>
                  </a:moveTo>
                  <a:cubicBezTo>
                    <a:pt x="25" y="9383"/>
                    <a:pt x="13" y="9395"/>
                    <a:pt x="1" y="9419"/>
                  </a:cubicBezTo>
                  <a:lnTo>
                    <a:pt x="1" y="10050"/>
                  </a:lnTo>
                  <a:cubicBezTo>
                    <a:pt x="1" y="10073"/>
                    <a:pt x="25" y="10085"/>
                    <a:pt x="49" y="10085"/>
                  </a:cubicBezTo>
                  <a:cubicBezTo>
                    <a:pt x="72" y="10085"/>
                    <a:pt x="84" y="10073"/>
                    <a:pt x="84" y="10050"/>
                  </a:cubicBezTo>
                  <a:lnTo>
                    <a:pt x="84" y="9419"/>
                  </a:lnTo>
                  <a:cubicBezTo>
                    <a:pt x="84" y="9407"/>
                    <a:pt x="72" y="9395"/>
                    <a:pt x="49" y="9383"/>
                  </a:cubicBezTo>
                  <a:close/>
                  <a:moveTo>
                    <a:pt x="49" y="10633"/>
                  </a:moveTo>
                  <a:cubicBezTo>
                    <a:pt x="25" y="10633"/>
                    <a:pt x="13" y="10645"/>
                    <a:pt x="1" y="10669"/>
                  </a:cubicBezTo>
                  <a:lnTo>
                    <a:pt x="1" y="11300"/>
                  </a:lnTo>
                  <a:cubicBezTo>
                    <a:pt x="1" y="11312"/>
                    <a:pt x="25" y="11335"/>
                    <a:pt x="49" y="11335"/>
                  </a:cubicBezTo>
                  <a:cubicBezTo>
                    <a:pt x="72" y="11335"/>
                    <a:pt x="84" y="11312"/>
                    <a:pt x="84" y="11300"/>
                  </a:cubicBezTo>
                  <a:lnTo>
                    <a:pt x="84" y="10669"/>
                  </a:lnTo>
                  <a:cubicBezTo>
                    <a:pt x="84" y="10657"/>
                    <a:pt x="72" y="10645"/>
                    <a:pt x="49" y="10633"/>
                  </a:cubicBezTo>
                  <a:close/>
                  <a:moveTo>
                    <a:pt x="49" y="11883"/>
                  </a:moveTo>
                  <a:cubicBezTo>
                    <a:pt x="25" y="11883"/>
                    <a:pt x="13" y="11895"/>
                    <a:pt x="1" y="11919"/>
                  </a:cubicBezTo>
                  <a:lnTo>
                    <a:pt x="1" y="12538"/>
                  </a:lnTo>
                  <a:cubicBezTo>
                    <a:pt x="1" y="12562"/>
                    <a:pt x="25" y="12586"/>
                    <a:pt x="49" y="12586"/>
                  </a:cubicBezTo>
                  <a:cubicBezTo>
                    <a:pt x="72" y="12586"/>
                    <a:pt x="84" y="12562"/>
                    <a:pt x="84" y="12538"/>
                  </a:cubicBezTo>
                  <a:lnTo>
                    <a:pt x="84" y="11919"/>
                  </a:lnTo>
                  <a:cubicBezTo>
                    <a:pt x="84" y="11907"/>
                    <a:pt x="72" y="11883"/>
                    <a:pt x="49" y="11883"/>
                  </a:cubicBezTo>
                  <a:close/>
                  <a:moveTo>
                    <a:pt x="49" y="13133"/>
                  </a:moveTo>
                  <a:cubicBezTo>
                    <a:pt x="25" y="13133"/>
                    <a:pt x="13" y="13145"/>
                    <a:pt x="1" y="13169"/>
                  </a:cubicBezTo>
                  <a:lnTo>
                    <a:pt x="1" y="13788"/>
                  </a:lnTo>
                  <a:cubicBezTo>
                    <a:pt x="1" y="13812"/>
                    <a:pt x="25" y="13836"/>
                    <a:pt x="49" y="13836"/>
                  </a:cubicBezTo>
                  <a:cubicBezTo>
                    <a:pt x="72" y="13836"/>
                    <a:pt x="84" y="13812"/>
                    <a:pt x="84" y="13788"/>
                  </a:cubicBezTo>
                  <a:lnTo>
                    <a:pt x="84" y="13169"/>
                  </a:lnTo>
                  <a:cubicBezTo>
                    <a:pt x="84" y="13145"/>
                    <a:pt x="72" y="13133"/>
                    <a:pt x="49" y="13133"/>
                  </a:cubicBezTo>
                  <a:close/>
                  <a:moveTo>
                    <a:pt x="49" y="14383"/>
                  </a:moveTo>
                  <a:cubicBezTo>
                    <a:pt x="25" y="14383"/>
                    <a:pt x="13" y="14395"/>
                    <a:pt x="1" y="14419"/>
                  </a:cubicBezTo>
                  <a:lnTo>
                    <a:pt x="1" y="15038"/>
                  </a:lnTo>
                  <a:cubicBezTo>
                    <a:pt x="1" y="15062"/>
                    <a:pt x="25" y="15086"/>
                    <a:pt x="49" y="15086"/>
                  </a:cubicBezTo>
                  <a:cubicBezTo>
                    <a:pt x="72" y="15086"/>
                    <a:pt x="84" y="15062"/>
                    <a:pt x="84" y="15038"/>
                  </a:cubicBezTo>
                  <a:lnTo>
                    <a:pt x="84" y="14419"/>
                  </a:lnTo>
                  <a:cubicBezTo>
                    <a:pt x="84" y="14395"/>
                    <a:pt x="72" y="14383"/>
                    <a:pt x="49" y="14383"/>
                  </a:cubicBezTo>
                  <a:close/>
                  <a:moveTo>
                    <a:pt x="49" y="15634"/>
                  </a:moveTo>
                  <a:cubicBezTo>
                    <a:pt x="25" y="15634"/>
                    <a:pt x="13" y="15645"/>
                    <a:pt x="1" y="15669"/>
                  </a:cubicBezTo>
                  <a:lnTo>
                    <a:pt x="1" y="16288"/>
                  </a:lnTo>
                  <a:cubicBezTo>
                    <a:pt x="1" y="16312"/>
                    <a:pt x="25" y="16324"/>
                    <a:pt x="49" y="16324"/>
                  </a:cubicBezTo>
                  <a:cubicBezTo>
                    <a:pt x="72" y="16324"/>
                    <a:pt x="84" y="16312"/>
                    <a:pt x="84" y="16288"/>
                  </a:cubicBezTo>
                  <a:lnTo>
                    <a:pt x="84" y="15669"/>
                  </a:lnTo>
                  <a:cubicBezTo>
                    <a:pt x="84" y="15645"/>
                    <a:pt x="72" y="15634"/>
                    <a:pt x="49" y="15634"/>
                  </a:cubicBezTo>
                  <a:close/>
                  <a:moveTo>
                    <a:pt x="36" y="16881"/>
                  </a:moveTo>
                  <a:cubicBezTo>
                    <a:pt x="20" y="16881"/>
                    <a:pt x="11" y="16898"/>
                    <a:pt x="1" y="16908"/>
                  </a:cubicBezTo>
                  <a:lnTo>
                    <a:pt x="1" y="17539"/>
                  </a:lnTo>
                  <a:cubicBezTo>
                    <a:pt x="1" y="17562"/>
                    <a:pt x="25" y="17574"/>
                    <a:pt x="49" y="17574"/>
                  </a:cubicBezTo>
                  <a:cubicBezTo>
                    <a:pt x="72" y="17574"/>
                    <a:pt x="84" y="17562"/>
                    <a:pt x="84" y="17539"/>
                  </a:cubicBezTo>
                  <a:lnTo>
                    <a:pt x="84" y="16908"/>
                  </a:lnTo>
                  <a:cubicBezTo>
                    <a:pt x="84" y="16896"/>
                    <a:pt x="72" y="16884"/>
                    <a:pt x="49" y="16884"/>
                  </a:cubicBezTo>
                  <a:cubicBezTo>
                    <a:pt x="44" y="16881"/>
                    <a:pt x="40" y="16881"/>
                    <a:pt x="36" y="16881"/>
                  </a:cubicBezTo>
                  <a:close/>
                  <a:moveTo>
                    <a:pt x="36" y="18131"/>
                  </a:moveTo>
                  <a:cubicBezTo>
                    <a:pt x="20" y="18131"/>
                    <a:pt x="11" y="18148"/>
                    <a:pt x="1" y="18158"/>
                  </a:cubicBezTo>
                  <a:lnTo>
                    <a:pt x="1" y="18789"/>
                  </a:lnTo>
                  <a:cubicBezTo>
                    <a:pt x="1" y="18813"/>
                    <a:pt x="25" y="18824"/>
                    <a:pt x="49" y="18824"/>
                  </a:cubicBezTo>
                  <a:cubicBezTo>
                    <a:pt x="72" y="18824"/>
                    <a:pt x="84" y="18813"/>
                    <a:pt x="84" y="18789"/>
                  </a:cubicBezTo>
                  <a:lnTo>
                    <a:pt x="84" y="18158"/>
                  </a:lnTo>
                  <a:cubicBezTo>
                    <a:pt x="84" y="18146"/>
                    <a:pt x="72" y="18134"/>
                    <a:pt x="49" y="18134"/>
                  </a:cubicBezTo>
                  <a:cubicBezTo>
                    <a:pt x="44" y="18132"/>
                    <a:pt x="40" y="18131"/>
                    <a:pt x="36" y="18131"/>
                  </a:cubicBezTo>
                  <a:close/>
                  <a:moveTo>
                    <a:pt x="49" y="19372"/>
                  </a:moveTo>
                  <a:cubicBezTo>
                    <a:pt x="25" y="19372"/>
                    <a:pt x="13" y="19384"/>
                    <a:pt x="1" y="19408"/>
                  </a:cubicBezTo>
                  <a:lnTo>
                    <a:pt x="1" y="20039"/>
                  </a:lnTo>
                  <a:cubicBezTo>
                    <a:pt x="1" y="20063"/>
                    <a:pt x="25" y="20075"/>
                    <a:pt x="49" y="20075"/>
                  </a:cubicBezTo>
                  <a:cubicBezTo>
                    <a:pt x="72" y="20075"/>
                    <a:pt x="84" y="20063"/>
                    <a:pt x="84" y="20039"/>
                  </a:cubicBezTo>
                  <a:lnTo>
                    <a:pt x="84" y="19408"/>
                  </a:lnTo>
                  <a:cubicBezTo>
                    <a:pt x="84" y="19396"/>
                    <a:pt x="72" y="19384"/>
                    <a:pt x="49" y="19372"/>
                  </a:cubicBezTo>
                  <a:close/>
                  <a:moveTo>
                    <a:pt x="49" y="20622"/>
                  </a:moveTo>
                  <a:cubicBezTo>
                    <a:pt x="25" y="20622"/>
                    <a:pt x="13" y="20634"/>
                    <a:pt x="1" y="20658"/>
                  </a:cubicBezTo>
                  <a:lnTo>
                    <a:pt x="1" y="21289"/>
                  </a:lnTo>
                  <a:cubicBezTo>
                    <a:pt x="1" y="21301"/>
                    <a:pt x="25" y="21325"/>
                    <a:pt x="49" y="21325"/>
                  </a:cubicBezTo>
                  <a:cubicBezTo>
                    <a:pt x="72" y="21325"/>
                    <a:pt x="84" y="21301"/>
                    <a:pt x="84" y="21289"/>
                  </a:cubicBezTo>
                  <a:lnTo>
                    <a:pt x="84" y="20658"/>
                  </a:lnTo>
                  <a:cubicBezTo>
                    <a:pt x="84" y="20646"/>
                    <a:pt x="72" y="20634"/>
                    <a:pt x="49" y="20622"/>
                  </a:cubicBezTo>
                  <a:close/>
                  <a:moveTo>
                    <a:pt x="49" y="21872"/>
                  </a:moveTo>
                  <a:cubicBezTo>
                    <a:pt x="25" y="21872"/>
                    <a:pt x="13" y="21884"/>
                    <a:pt x="1" y="21908"/>
                  </a:cubicBezTo>
                  <a:lnTo>
                    <a:pt x="1" y="22527"/>
                  </a:lnTo>
                  <a:cubicBezTo>
                    <a:pt x="1" y="22551"/>
                    <a:pt x="25" y="22575"/>
                    <a:pt x="49" y="22575"/>
                  </a:cubicBezTo>
                  <a:cubicBezTo>
                    <a:pt x="72" y="22575"/>
                    <a:pt x="84" y="22551"/>
                    <a:pt x="84" y="22527"/>
                  </a:cubicBezTo>
                  <a:lnTo>
                    <a:pt x="84" y="21908"/>
                  </a:lnTo>
                  <a:cubicBezTo>
                    <a:pt x="84" y="21896"/>
                    <a:pt x="72" y="21872"/>
                    <a:pt x="49" y="21872"/>
                  </a:cubicBezTo>
                  <a:close/>
                  <a:moveTo>
                    <a:pt x="49" y="23123"/>
                  </a:moveTo>
                  <a:cubicBezTo>
                    <a:pt x="25" y="23123"/>
                    <a:pt x="13" y="23135"/>
                    <a:pt x="1" y="23158"/>
                  </a:cubicBezTo>
                  <a:lnTo>
                    <a:pt x="1" y="23777"/>
                  </a:lnTo>
                  <a:cubicBezTo>
                    <a:pt x="1" y="23801"/>
                    <a:pt x="25" y="23825"/>
                    <a:pt x="49" y="23825"/>
                  </a:cubicBezTo>
                  <a:cubicBezTo>
                    <a:pt x="72" y="23825"/>
                    <a:pt x="84" y="23801"/>
                    <a:pt x="84" y="23777"/>
                  </a:cubicBezTo>
                  <a:lnTo>
                    <a:pt x="84" y="23158"/>
                  </a:lnTo>
                  <a:cubicBezTo>
                    <a:pt x="84" y="23135"/>
                    <a:pt x="72" y="23123"/>
                    <a:pt x="49" y="23123"/>
                  </a:cubicBezTo>
                  <a:close/>
                  <a:moveTo>
                    <a:pt x="49" y="24373"/>
                  </a:moveTo>
                  <a:cubicBezTo>
                    <a:pt x="25" y="24373"/>
                    <a:pt x="13" y="24385"/>
                    <a:pt x="1" y="24408"/>
                  </a:cubicBezTo>
                  <a:lnTo>
                    <a:pt x="1" y="25028"/>
                  </a:lnTo>
                  <a:cubicBezTo>
                    <a:pt x="1" y="25051"/>
                    <a:pt x="25" y="25075"/>
                    <a:pt x="49" y="25075"/>
                  </a:cubicBezTo>
                  <a:cubicBezTo>
                    <a:pt x="72" y="25075"/>
                    <a:pt x="84" y="25051"/>
                    <a:pt x="84" y="25028"/>
                  </a:cubicBezTo>
                  <a:lnTo>
                    <a:pt x="84" y="24408"/>
                  </a:lnTo>
                  <a:cubicBezTo>
                    <a:pt x="84" y="24385"/>
                    <a:pt x="72" y="24373"/>
                    <a:pt x="49" y="24373"/>
                  </a:cubicBezTo>
                  <a:close/>
                  <a:moveTo>
                    <a:pt x="49" y="25623"/>
                  </a:moveTo>
                  <a:cubicBezTo>
                    <a:pt x="25" y="25623"/>
                    <a:pt x="13" y="25635"/>
                    <a:pt x="1" y="25659"/>
                  </a:cubicBezTo>
                  <a:lnTo>
                    <a:pt x="1" y="26278"/>
                  </a:lnTo>
                  <a:cubicBezTo>
                    <a:pt x="1" y="26302"/>
                    <a:pt x="25" y="26313"/>
                    <a:pt x="49" y="26313"/>
                  </a:cubicBezTo>
                  <a:cubicBezTo>
                    <a:pt x="72" y="26313"/>
                    <a:pt x="84" y="26302"/>
                    <a:pt x="84" y="26278"/>
                  </a:cubicBezTo>
                  <a:lnTo>
                    <a:pt x="84" y="25659"/>
                  </a:lnTo>
                  <a:cubicBezTo>
                    <a:pt x="84" y="25635"/>
                    <a:pt x="72" y="25623"/>
                    <a:pt x="49" y="25623"/>
                  </a:cubicBezTo>
                  <a:close/>
                  <a:moveTo>
                    <a:pt x="36" y="26870"/>
                  </a:moveTo>
                  <a:cubicBezTo>
                    <a:pt x="20" y="26870"/>
                    <a:pt x="11" y="26887"/>
                    <a:pt x="1" y="26897"/>
                  </a:cubicBezTo>
                  <a:lnTo>
                    <a:pt x="1" y="27528"/>
                  </a:lnTo>
                  <a:cubicBezTo>
                    <a:pt x="1" y="27552"/>
                    <a:pt x="25" y="27564"/>
                    <a:pt x="49" y="27564"/>
                  </a:cubicBezTo>
                  <a:cubicBezTo>
                    <a:pt x="72" y="27564"/>
                    <a:pt x="84" y="27552"/>
                    <a:pt x="84" y="27528"/>
                  </a:cubicBezTo>
                  <a:lnTo>
                    <a:pt x="84" y="26897"/>
                  </a:lnTo>
                  <a:cubicBezTo>
                    <a:pt x="84" y="26885"/>
                    <a:pt x="72" y="26873"/>
                    <a:pt x="49" y="26873"/>
                  </a:cubicBezTo>
                  <a:cubicBezTo>
                    <a:pt x="44" y="26871"/>
                    <a:pt x="40" y="26870"/>
                    <a:pt x="36" y="26870"/>
                  </a:cubicBezTo>
                  <a:close/>
                  <a:moveTo>
                    <a:pt x="36" y="28120"/>
                  </a:moveTo>
                  <a:cubicBezTo>
                    <a:pt x="20" y="28120"/>
                    <a:pt x="11" y="28137"/>
                    <a:pt x="1" y="28147"/>
                  </a:cubicBezTo>
                  <a:lnTo>
                    <a:pt x="1" y="28778"/>
                  </a:lnTo>
                  <a:cubicBezTo>
                    <a:pt x="1" y="28802"/>
                    <a:pt x="25" y="28814"/>
                    <a:pt x="49" y="28814"/>
                  </a:cubicBezTo>
                  <a:cubicBezTo>
                    <a:pt x="72" y="28814"/>
                    <a:pt x="84" y="28802"/>
                    <a:pt x="84" y="28778"/>
                  </a:cubicBezTo>
                  <a:lnTo>
                    <a:pt x="84" y="28147"/>
                  </a:lnTo>
                  <a:cubicBezTo>
                    <a:pt x="84" y="28135"/>
                    <a:pt x="72" y="28123"/>
                    <a:pt x="49" y="28123"/>
                  </a:cubicBezTo>
                  <a:cubicBezTo>
                    <a:pt x="44" y="28121"/>
                    <a:pt x="40" y="28120"/>
                    <a:pt x="36" y="28120"/>
                  </a:cubicBezTo>
                  <a:close/>
                  <a:moveTo>
                    <a:pt x="49" y="29361"/>
                  </a:moveTo>
                  <a:cubicBezTo>
                    <a:pt x="25" y="29361"/>
                    <a:pt x="13" y="29373"/>
                    <a:pt x="1" y="29397"/>
                  </a:cubicBezTo>
                  <a:lnTo>
                    <a:pt x="1" y="30028"/>
                  </a:lnTo>
                  <a:cubicBezTo>
                    <a:pt x="1" y="30052"/>
                    <a:pt x="25" y="30064"/>
                    <a:pt x="49" y="30064"/>
                  </a:cubicBezTo>
                  <a:cubicBezTo>
                    <a:pt x="72" y="30064"/>
                    <a:pt x="84" y="30052"/>
                    <a:pt x="84" y="30028"/>
                  </a:cubicBezTo>
                  <a:lnTo>
                    <a:pt x="84" y="29397"/>
                  </a:lnTo>
                  <a:cubicBezTo>
                    <a:pt x="84" y="29385"/>
                    <a:pt x="72" y="29373"/>
                    <a:pt x="49" y="29361"/>
                  </a:cubicBezTo>
                  <a:close/>
                  <a:moveTo>
                    <a:pt x="49" y="30612"/>
                  </a:moveTo>
                  <a:cubicBezTo>
                    <a:pt x="25" y="30612"/>
                    <a:pt x="13" y="30624"/>
                    <a:pt x="1" y="30647"/>
                  </a:cubicBezTo>
                  <a:lnTo>
                    <a:pt x="1" y="31278"/>
                  </a:lnTo>
                  <a:cubicBezTo>
                    <a:pt x="1" y="31290"/>
                    <a:pt x="25" y="31314"/>
                    <a:pt x="49" y="31314"/>
                  </a:cubicBezTo>
                  <a:cubicBezTo>
                    <a:pt x="72" y="31314"/>
                    <a:pt x="84" y="31290"/>
                    <a:pt x="84" y="31278"/>
                  </a:cubicBezTo>
                  <a:lnTo>
                    <a:pt x="84" y="30647"/>
                  </a:lnTo>
                  <a:cubicBezTo>
                    <a:pt x="84" y="30635"/>
                    <a:pt x="72" y="30624"/>
                    <a:pt x="49" y="30612"/>
                  </a:cubicBezTo>
                  <a:close/>
                  <a:moveTo>
                    <a:pt x="49" y="31862"/>
                  </a:moveTo>
                  <a:cubicBezTo>
                    <a:pt x="25" y="31862"/>
                    <a:pt x="13" y="31874"/>
                    <a:pt x="1" y="31897"/>
                  </a:cubicBezTo>
                  <a:lnTo>
                    <a:pt x="1" y="32517"/>
                  </a:lnTo>
                  <a:cubicBezTo>
                    <a:pt x="1" y="32540"/>
                    <a:pt x="25" y="32564"/>
                    <a:pt x="49" y="32564"/>
                  </a:cubicBezTo>
                  <a:cubicBezTo>
                    <a:pt x="72" y="32564"/>
                    <a:pt x="84" y="32540"/>
                    <a:pt x="84" y="32517"/>
                  </a:cubicBezTo>
                  <a:lnTo>
                    <a:pt x="84" y="31897"/>
                  </a:lnTo>
                  <a:cubicBezTo>
                    <a:pt x="84" y="31886"/>
                    <a:pt x="72" y="31862"/>
                    <a:pt x="49" y="31862"/>
                  </a:cubicBezTo>
                  <a:close/>
                  <a:moveTo>
                    <a:pt x="49" y="33112"/>
                  </a:moveTo>
                  <a:cubicBezTo>
                    <a:pt x="25" y="33112"/>
                    <a:pt x="13" y="33124"/>
                    <a:pt x="1" y="33148"/>
                  </a:cubicBezTo>
                  <a:lnTo>
                    <a:pt x="1" y="33767"/>
                  </a:lnTo>
                  <a:cubicBezTo>
                    <a:pt x="1" y="33791"/>
                    <a:pt x="25" y="33814"/>
                    <a:pt x="49" y="33814"/>
                  </a:cubicBezTo>
                  <a:cubicBezTo>
                    <a:pt x="72" y="33814"/>
                    <a:pt x="84" y="33791"/>
                    <a:pt x="84" y="33767"/>
                  </a:cubicBezTo>
                  <a:lnTo>
                    <a:pt x="84" y="33148"/>
                  </a:lnTo>
                  <a:cubicBezTo>
                    <a:pt x="84" y="33124"/>
                    <a:pt x="72" y="33112"/>
                    <a:pt x="49" y="33112"/>
                  </a:cubicBezTo>
                  <a:close/>
                  <a:moveTo>
                    <a:pt x="49" y="34362"/>
                  </a:moveTo>
                  <a:cubicBezTo>
                    <a:pt x="25" y="34362"/>
                    <a:pt x="13" y="34374"/>
                    <a:pt x="1" y="34398"/>
                  </a:cubicBezTo>
                  <a:lnTo>
                    <a:pt x="1" y="35017"/>
                  </a:lnTo>
                  <a:cubicBezTo>
                    <a:pt x="1" y="35041"/>
                    <a:pt x="25" y="35065"/>
                    <a:pt x="49" y="35065"/>
                  </a:cubicBezTo>
                  <a:cubicBezTo>
                    <a:pt x="72" y="35065"/>
                    <a:pt x="84" y="35041"/>
                    <a:pt x="84" y="35017"/>
                  </a:cubicBezTo>
                  <a:lnTo>
                    <a:pt x="84" y="34398"/>
                  </a:lnTo>
                  <a:cubicBezTo>
                    <a:pt x="84" y="34374"/>
                    <a:pt x="72" y="34362"/>
                    <a:pt x="49" y="34362"/>
                  </a:cubicBezTo>
                  <a:close/>
                  <a:moveTo>
                    <a:pt x="49" y="35612"/>
                  </a:moveTo>
                  <a:cubicBezTo>
                    <a:pt x="25" y="35612"/>
                    <a:pt x="13" y="35624"/>
                    <a:pt x="1" y="35648"/>
                  </a:cubicBezTo>
                  <a:lnTo>
                    <a:pt x="1" y="36267"/>
                  </a:lnTo>
                  <a:cubicBezTo>
                    <a:pt x="1" y="36291"/>
                    <a:pt x="25" y="36303"/>
                    <a:pt x="49" y="36303"/>
                  </a:cubicBezTo>
                  <a:cubicBezTo>
                    <a:pt x="72" y="36303"/>
                    <a:pt x="84" y="36291"/>
                    <a:pt x="84" y="36267"/>
                  </a:cubicBezTo>
                  <a:lnTo>
                    <a:pt x="84" y="35648"/>
                  </a:lnTo>
                  <a:cubicBezTo>
                    <a:pt x="84" y="35624"/>
                    <a:pt x="72" y="35612"/>
                    <a:pt x="49" y="35612"/>
                  </a:cubicBezTo>
                  <a:close/>
                  <a:moveTo>
                    <a:pt x="36" y="36859"/>
                  </a:moveTo>
                  <a:cubicBezTo>
                    <a:pt x="20" y="36859"/>
                    <a:pt x="11" y="36877"/>
                    <a:pt x="1" y="36886"/>
                  </a:cubicBezTo>
                  <a:lnTo>
                    <a:pt x="1" y="37517"/>
                  </a:lnTo>
                  <a:cubicBezTo>
                    <a:pt x="1" y="37541"/>
                    <a:pt x="25" y="37553"/>
                    <a:pt x="49" y="37553"/>
                  </a:cubicBezTo>
                  <a:cubicBezTo>
                    <a:pt x="72" y="37553"/>
                    <a:pt x="84" y="37541"/>
                    <a:pt x="84" y="37517"/>
                  </a:cubicBezTo>
                  <a:lnTo>
                    <a:pt x="84" y="36886"/>
                  </a:lnTo>
                  <a:cubicBezTo>
                    <a:pt x="84" y="36874"/>
                    <a:pt x="72" y="36862"/>
                    <a:pt x="49" y="36862"/>
                  </a:cubicBezTo>
                  <a:cubicBezTo>
                    <a:pt x="44" y="36860"/>
                    <a:pt x="40" y="36859"/>
                    <a:pt x="36" y="36859"/>
                  </a:cubicBezTo>
                  <a:close/>
                  <a:moveTo>
                    <a:pt x="36" y="38109"/>
                  </a:moveTo>
                  <a:cubicBezTo>
                    <a:pt x="20" y="38109"/>
                    <a:pt x="11" y="38127"/>
                    <a:pt x="1" y="38136"/>
                  </a:cubicBezTo>
                  <a:lnTo>
                    <a:pt x="1" y="38767"/>
                  </a:lnTo>
                  <a:cubicBezTo>
                    <a:pt x="1" y="38791"/>
                    <a:pt x="25" y="38803"/>
                    <a:pt x="49" y="38803"/>
                  </a:cubicBezTo>
                  <a:cubicBezTo>
                    <a:pt x="72" y="38803"/>
                    <a:pt x="84" y="38791"/>
                    <a:pt x="84" y="38767"/>
                  </a:cubicBezTo>
                  <a:lnTo>
                    <a:pt x="84" y="38136"/>
                  </a:lnTo>
                  <a:cubicBezTo>
                    <a:pt x="84" y="38124"/>
                    <a:pt x="72" y="38113"/>
                    <a:pt x="49" y="38113"/>
                  </a:cubicBezTo>
                  <a:cubicBezTo>
                    <a:pt x="44" y="38110"/>
                    <a:pt x="40" y="38109"/>
                    <a:pt x="36" y="38109"/>
                  </a:cubicBezTo>
                  <a:close/>
                  <a:moveTo>
                    <a:pt x="49" y="39351"/>
                  </a:moveTo>
                  <a:cubicBezTo>
                    <a:pt x="25" y="39351"/>
                    <a:pt x="13" y="39363"/>
                    <a:pt x="1" y="39387"/>
                  </a:cubicBezTo>
                  <a:lnTo>
                    <a:pt x="1" y="40018"/>
                  </a:lnTo>
                  <a:cubicBezTo>
                    <a:pt x="1" y="40041"/>
                    <a:pt x="25" y="40053"/>
                    <a:pt x="49" y="40053"/>
                  </a:cubicBezTo>
                  <a:cubicBezTo>
                    <a:pt x="72" y="40053"/>
                    <a:pt x="84" y="40041"/>
                    <a:pt x="84" y="40018"/>
                  </a:cubicBezTo>
                  <a:lnTo>
                    <a:pt x="84" y="39387"/>
                  </a:lnTo>
                  <a:cubicBezTo>
                    <a:pt x="84" y="39375"/>
                    <a:pt x="72" y="39363"/>
                    <a:pt x="49" y="39351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263839" y="1278379"/>
              <a:ext cx="377307" cy="221297"/>
            </a:xfrm>
            <a:custGeom>
              <a:avLst/>
              <a:gdLst/>
              <a:ahLst/>
              <a:cxnLst/>
              <a:rect l="l" t="t" r="r" b="b"/>
              <a:pathLst>
                <a:path w="4895" h="2871" extrusionOk="0">
                  <a:moveTo>
                    <a:pt x="3046" y="1"/>
                  </a:moveTo>
                  <a:cubicBezTo>
                    <a:pt x="3039" y="1"/>
                    <a:pt x="3032" y="1"/>
                    <a:pt x="3025" y="1"/>
                  </a:cubicBezTo>
                  <a:cubicBezTo>
                    <a:pt x="2537" y="1"/>
                    <a:pt x="2120" y="358"/>
                    <a:pt x="2025" y="834"/>
                  </a:cubicBezTo>
                  <a:lnTo>
                    <a:pt x="2001" y="834"/>
                  </a:lnTo>
                  <a:cubicBezTo>
                    <a:pt x="1691" y="834"/>
                    <a:pt x="1406" y="1001"/>
                    <a:pt x="1263" y="1275"/>
                  </a:cubicBezTo>
                  <a:cubicBezTo>
                    <a:pt x="1149" y="1212"/>
                    <a:pt x="1025" y="1177"/>
                    <a:pt x="901" y="1177"/>
                  </a:cubicBezTo>
                  <a:cubicBezTo>
                    <a:pt x="882" y="1177"/>
                    <a:pt x="864" y="1178"/>
                    <a:pt x="846" y="1180"/>
                  </a:cubicBezTo>
                  <a:cubicBezTo>
                    <a:pt x="370" y="1180"/>
                    <a:pt x="1" y="1561"/>
                    <a:pt x="1" y="2025"/>
                  </a:cubicBezTo>
                  <a:cubicBezTo>
                    <a:pt x="1" y="2489"/>
                    <a:pt x="382" y="2870"/>
                    <a:pt x="846" y="2870"/>
                  </a:cubicBezTo>
                  <a:lnTo>
                    <a:pt x="4049" y="2858"/>
                  </a:lnTo>
                  <a:cubicBezTo>
                    <a:pt x="4513" y="2846"/>
                    <a:pt x="4894" y="2454"/>
                    <a:pt x="4882" y="1989"/>
                  </a:cubicBezTo>
                  <a:cubicBezTo>
                    <a:pt x="4870" y="1549"/>
                    <a:pt x="4513" y="1180"/>
                    <a:pt x="4073" y="1156"/>
                  </a:cubicBezTo>
                  <a:lnTo>
                    <a:pt x="4073" y="1156"/>
                  </a:lnTo>
                  <a:cubicBezTo>
                    <a:pt x="4075" y="1112"/>
                    <a:pt x="4085" y="1068"/>
                    <a:pt x="4085" y="1025"/>
                  </a:cubicBezTo>
                  <a:cubicBezTo>
                    <a:pt x="4073" y="460"/>
                    <a:pt x="3608" y="1"/>
                    <a:pt x="3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1328124" y="1277454"/>
              <a:ext cx="158785" cy="98277"/>
            </a:xfrm>
            <a:custGeom>
              <a:avLst/>
              <a:gdLst/>
              <a:ahLst/>
              <a:cxnLst/>
              <a:rect l="l" t="t" r="r" b="b"/>
              <a:pathLst>
                <a:path w="2060" h="1275" fill="none" extrusionOk="0">
                  <a:moveTo>
                    <a:pt x="2060" y="1"/>
                  </a:moveTo>
                  <a:cubicBezTo>
                    <a:pt x="1619" y="60"/>
                    <a:pt x="1262" y="394"/>
                    <a:pt x="1179" y="834"/>
                  </a:cubicBezTo>
                  <a:lnTo>
                    <a:pt x="1155" y="834"/>
                  </a:lnTo>
                  <a:cubicBezTo>
                    <a:pt x="846" y="834"/>
                    <a:pt x="560" y="1001"/>
                    <a:pt x="417" y="1275"/>
                  </a:cubicBezTo>
                  <a:cubicBezTo>
                    <a:pt x="286" y="1215"/>
                    <a:pt x="143" y="1180"/>
                    <a:pt x="0" y="1180"/>
                  </a:cubicBez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1496932" y="1276606"/>
              <a:ext cx="80857" cy="70682"/>
            </a:xfrm>
            <a:custGeom>
              <a:avLst/>
              <a:gdLst/>
              <a:ahLst/>
              <a:cxnLst/>
              <a:rect l="l" t="t" r="r" b="b"/>
              <a:pathLst>
                <a:path w="1049" h="917" fill="none" extrusionOk="0">
                  <a:moveTo>
                    <a:pt x="1049" y="917"/>
                  </a:moveTo>
                  <a:cubicBezTo>
                    <a:pt x="977" y="393"/>
                    <a:pt x="537" y="0"/>
                    <a:pt x="1" y="0"/>
                  </a:cubicBez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1575863" y="1367407"/>
              <a:ext cx="64362" cy="130419"/>
            </a:xfrm>
            <a:custGeom>
              <a:avLst/>
              <a:gdLst/>
              <a:ahLst/>
              <a:cxnLst/>
              <a:rect l="l" t="t" r="r" b="b"/>
              <a:pathLst>
                <a:path w="835" h="1692" fill="none" extrusionOk="0">
                  <a:moveTo>
                    <a:pt x="1" y="1691"/>
                  </a:moveTo>
                  <a:cubicBezTo>
                    <a:pt x="465" y="1680"/>
                    <a:pt x="834" y="1299"/>
                    <a:pt x="834" y="822"/>
                  </a:cubicBezTo>
                  <a:cubicBezTo>
                    <a:pt x="822" y="382"/>
                    <a:pt x="465" y="25"/>
                    <a:pt x="25" y="1"/>
                  </a:cubicBez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1541947" y="1497752"/>
              <a:ext cx="23895" cy="77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0" y="0"/>
                  </a:moveTo>
                  <a:lnTo>
                    <a:pt x="310" y="0"/>
                  </a:ln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1258366" y="1369257"/>
              <a:ext cx="272632" cy="129494"/>
            </a:xfrm>
            <a:custGeom>
              <a:avLst/>
              <a:gdLst/>
              <a:ahLst/>
              <a:cxnLst/>
              <a:rect l="l" t="t" r="r" b="b"/>
              <a:pathLst>
                <a:path w="3537" h="1680" fill="none" extrusionOk="0">
                  <a:moveTo>
                    <a:pt x="762" y="1"/>
                  </a:moveTo>
                  <a:cubicBezTo>
                    <a:pt x="298" y="84"/>
                    <a:pt x="0" y="536"/>
                    <a:pt x="84" y="989"/>
                  </a:cubicBezTo>
                  <a:cubicBezTo>
                    <a:pt x="167" y="1394"/>
                    <a:pt x="512" y="1679"/>
                    <a:pt x="917" y="1679"/>
                  </a:cubicBezTo>
                  <a:lnTo>
                    <a:pt x="3537" y="1667"/>
                  </a:ln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2" y="882875"/>
              <a:ext cx="422244" cy="247812"/>
            </a:xfrm>
            <a:custGeom>
              <a:avLst/>
              <a:gdLst/>
              <a:ahLst/>
              <a:cxnLst/>
              <a:rect l="l" t="t" r="r" b="b"/>
              <a:pathLst>
                <a:path w="5478" h="3215" extrusionOk="0">
                  <a:moveTo>
                    <a:pt x="3382" y="0"/>
                  </a:moveTo>
                  <a:cubicBezTo>
                    <a:pt x="2823" y="0"/>
                    <a:pt x="2347" y="393"/>
                    <a:pt x="2239" y="941"/>
                  </a:cubicBezTo>
                  <a:lnTo>
                    <a:pt x="2227" y="941"/>
                  </a:lnTo>
                  <a:cubicBezTo>
                    <a:pt x="1870" y="941"/>
                    <a:pt x="1549" y="1131"/>
                    <a:pt x="1394" y="1441"/>
                  </a:cubicBezTo>
                  <a:cubicBezTo>
                    <a:pt x="1251" y="1369"/>
                    <a:pt x="1084" y="1322"/>
                    <a:pt x="930" y="1322"/>
                  </a:cubicBezTo>
                  <a:cubicBezTo>
                    <a:pt x="406" y="1346"/>
                    <a:pt x="1" y="1786"/>
                    <a:pt x="13" y="2310"/>
                  </a:cubicBezTo>
                  <a:cubicBezTo>
                    <a:pt x="37" y="2798"/>
                    <a:pt x="442" y="3203"/>
                    <a:pt x="942" y="3215"/>
                  </a:cubicBezTo>
                  <a:lnTo>
                    <a:pt x="4513" y="3203"/>
                  </a:lnTo>
                  <a:cubicBezTo>
                    <a:pt x="5037" y="3203"/>
                    <a:pt x="5466" y="2786"/>
                    <a:pt x="5466" y="2262"/>
                  </a:cubicBezTo>
                  <a:cubicBezTo>
                    <a:pt x="5478" y="1739"/>
                    <a:pt x="5061" y="1310"/>
                    <a:pt x="4537" y="1310"/>
                  </a:cubicBezTo>
                  <a:cubicBezTo>
                    <a:pt x="4537" y="1262"/>
                    <a:pt x="4549" y="1203"/>
                    <a:pt x="4549" y="1155"/>
                  </a:cubicBezTo>
                  <a:cubicBezTo>
                    <a:pt x="4537" y="512"/>
                    <a:pt x="4013" y="0"/>
                    <a:pt x="3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2948830" y="882875"/>
              <a:ext cx="177207" cy="111072"/>
            </a:xfrm>
            <a:custGeom>
              <a:avLst/>
              <a:gdLst/>
              <a:ahLst/>
              <a:cxnLst/>
              <a:rect l="l" t="t" r="r" b="b"/>
              <a:pathLst>
                <a:path w="2299" h="1441" fill="none" extrusionOk="0">
                  <a:moveTo>
                    <a:pt x="2299" y="0"/>
                  </a:moveTo>
                  <a:cubicBezTo>
                    <a:pt x="1799" y="72"/>
                    <a:pt x="1406" y="453"/>
                    <a:pt x="1310" y="941"/>
                  </a:cubicBezTo>
                  <a:lnTo>
                    <a:pt x="1298" y="941"/>
                  </a:lnTo>
                  <a:cubicBezTo>
                    <a:pt x="941" y="941"/>
                    <a:pt x="632" y="1131"/>
                    <a:pt x="465" y="1441"/>
                  </a:cubicBezTo>
                  <a:cubicBezTo>
                    <a:pt x="322" y="1358"/>
                    <a:pt x="167" y="1322"/>
                    <a:pt x="1" y="1322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137910" y="881950"/>
              <a:ext cx="89104" cy="79007"/>
            </a:xfrm>
            <a:custGeom>
              <a:avLst/>
              <a:gdLst/>
              <a:ahLst/>
              <a:cxnLst/>
              <a:rect l="l" t="t" r="r" b="b"/>
              <a:pathLst>
                <a:path w="1156" h="1025" fill="none" extrusionOk="0">
                  <a:moveTo>
                    <a:pt x="1155" y="1024"/>
                  </a:moveTo>
                  <a:cubicBezTo>
                    <a:pt x="1084" y="441"/>
                    <a:pt x="584" y="0"/>
                    <a:pt x="0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3225088" y="983774"/>
              <a:ext cx="70759" cy="145142"/>
            </a:xfrm>
            <a:custGeom>
              <a:avLst/>
              <a:gdLst/>
              <a:ahLst/>
              <a:cxnLst/>
              <a:rect l="l" t="t" r="r" b="b"/>
              <a:pathLst>
                <a:path w="918" h="1883" fill="none" extrusionOk="0">
                  <a:moveTo>
                    <a:pt x="0" y="1882"/>
                  </a:moveTo>
                  <a:cubicBezTo>
                    <a:pt x="524" y="1846"/>
                    <a:pt x="917" y="1394"/>
                    <a:pt x="882" y="870"/>
                  </a:cubicBezTo>
                  <a:cubicBezTo>
                    <a:pt x="846" y="418"/>
                    <a:pt x="489" y="37"/>
                    <a:pt x="24" y="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3187473" y="1128841"/>
              <a:ext cx="25745" cy="77"/>
            </a:xfrm>
            <a:custGeom>
              <a:avLst/>
              <a:gdLst/>
              <a:ahLst/>
              <a:cxnLst/>
              <a:rect l="l" t="t" r="r" b="b"/>
              <a:pathLst>
                <a:path w="334" h="1" fill="none" extrusionOk="0">
                  <a:moveTo>
                    <a:pt x="0" y="0"/>
                  </a:moveTo>
                  <a:lnTo>
                    <a:pt x="334" y="0"/>
                  </a:ln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870824" y="985624"/>
              <a:ext cx="303849" cy="144217"/>
            </a:xfrm>
            <a:custGeom>
              <a:avLst/>
              <a:gdLst/>
              <a:ahLst/>
              <a:cxnLst/>
              <a:rect l="l" t="t" r="r" b="b"/>
              <a:pathLst>
                <a:path w="3942" h="1871" fill="none" extrusionOk="0">
                  <a:moveTo>
                    <a:pt x="846" y="1"/>
                  </a:moveTo>
                  <a:cubicBezTo>
                    <a:pt x="334" y="96"/>
                    <a:pt x="1" y="596"/>
                    <a:pt x="96" y="1108"/>
                  </a:cubicBezTo>
                  <a:cubicBezTo>
                    <a:pt x="179" y="1549"/>
                    <a:pt x="572" y="1870"/>
                    <a:pt x="1025" y="1870"/>
                  </a:cubicBezTo>
                  <a:lnTo>
                    <a:pt x="3942" y="1858"/>
                  </a:ln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575295" y="1000270"/>
              <a:ext cx="551662" cy="331444"/>
            </a:xfrm>
            <a:custGeom>
              <a:avLst/>
              <a:gdLst/>
              <a:ahLst/>
              <a:cxnLst/>
              <a:rect l="l" t="t" r="r" b="b"/>
              <a:pathLst>
                <a:path w="7157" h="4300" extrusionOk="0">
                  <a:moveTo>
                    <a:pt x="4417" y="0"/>
                  </a:moveTo>
                  <a:cubicBezTo>
                    <a:pt x="4028" y="0"/>
                    <a:pt x="3646" y="173"/>
                    <a:pt x="3394" y="501"/>
                  </a:cubicBezTo>
                  <a:cubicBezTo>
                    <a:pt x="3239" y="466"/>
                    <a:pt x="3073" y="442"/>
                    <a:pt x="2918" y="442"/>
                  </a:cubicBezTo>
                  <a:cubicBezTo>
                    <a:pt x="2096" y="442"/>
                    <a:pt x="1370" y="966"/>
                    <a:pt x="1096" y="1728"/>
                  </a:cubicBezTo>
                  <a:lnTo>
                    <a:pt x="1096" y="1740"/>
                  </a:lnTo>
                  <a:cubicBezTo>
                    <a:pt x="465" y="1835"/>
                    <a:pt x="1" y="2371"/>
                    <a:pt x="1" y="3014"/>
                  </a:cubicBezTo>
                  <a:cubicBezTo>
                    <a:pt x="1" y="3728"/>
                    <a:pt x="572" y="4299"/>
                    <a:pt x="1287" y="4299"/>
                  </a:cubicBezTo>
                  <a:lnTo>
                    <a:pt x="5454" y="4287"/>
                  </a:lnTo>
                  <a:cubicBezTo>
                    <a:pt x="6228" y="4287"/>
                    <a:pt x="6895" y="3728"/>
                    <a:pt x="7014" y="2954"/>
                  </a:cubicBezTo>
                  <a:cubicBezTo>
                    <a:pt x="7156" y="2085"/>
                    <a:pt x="6561" y="1275"/>
                    <a:pt x="5692" y="1144"/>
                  </a:cubicBezTo>
                  <a:cubicBezTo>
                    <a:pt x="5656" y="787"/>
                    <a:pt x="5478" y="478"/>
                    <a:pt x="5204" y="263"/>
                  </a:cubicBezTo>
                  <a:cubicBezTo>
                    <a:pt x="4968" y="86"/>
                    <a:pt x="4691" y="0"/>
                    <a:pt x="4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995618" y="1090300"/>
              <a:ext cx="130419" cy="243264"/>
            </a:xfrm>
            <a:custGeom>
              <a:avLst/>
              <a:gdLst/>
              <a:ahLst/>
              <a:cxnLst/>
              <a:rect l="l" t="t" r="r" b="b"/>
              <a:pathLst>
                <a:path w="1692" h="3156" fill="none" extrusionOk="0">
                  <a:moveTo>
                    <a:pt x="239" y="0"/>
                  </a:moveTo>
                  <a:cubicBezTo>
                    <a:pt x="1108" y="131"/>
                    <a:pt x="1692" y="953"/>
                    <a:pt x="1561" y="1810"/>
                  </a:cubicBezTo>
                  <a:cubicBezTo>
                    <a:pt x="1442" y="2584"/>
                    <a:pt x="775" y="3155"/>
                    <a:pt x="1" y="3155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799216" y="989324"/>
              <a:ext cx="211199" cy="82630"/>
            </a:xfrm>
            <a:custGeom>
              <a:avLst/>
              <a:gdLst/>
              <a:ahLst/>
              <a:cxnLst/>
              <a:rect l="l" t="t" r="r" b="b"/>
              <a:pathLst>
                <a:path w="2740" h="1072" fill="none" extrusionOk="0">
                  <a:moveTo>
                    <a:pt x="1" y="620"/>
                  </a:moveTo>
                  <a:cubicBezTo>
                    <a:pt x="168" y="620"/>
                    <a:pt x="334" y="631"/>
                    <a:pt x="489" y="679"/>
                  </a:cubicBezTo>
                  <a:cubicBezTo>
                    <a:pt x="918" y="108"/>
                    <a:pt x="1727" y="0"/>
                    <a:pt x="2299" y="441"/>
                  </a:cubicBezTo>
                  <a:cubicBezTo>
                    <a:pt x="2501" y="596"/>
                    <a:pt x="2656" y="822"/>
                    <a:pt x="2739" y="1072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578995" y="1037962"/>
              <a:ext cx="199252" cy="167109"/>
            </a:xfrm>
            <a:custGeom>
              <a:avLst/>
              <a:gdLst/>
              <a:ahLst/>
              <a:cxnLst/>
              <a:rect l="l" t="t" r="r" b="b"/>
              <a:pathLst>
                <a:path w="2585" h="2168" fill="none" extrusionOk="0">
                  <a:moveTo>
                    <a:pt x="0" y="2167"/>
                  </a:moveTo>
                  <a:cubicBezTo>
                    <a:pt x="155" y="1691"/>
                    <a:pt x="560" y="1346"/>
                    <a:pt x="1048" y="1274"/>
                  </a:cubicBezTo>
                  <a:cubicBezTo>
                    <a:pt x="1286" y="596"/>
                    <a:pt x="1870" y="108"/>
                    <a:pt x="2584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575295" y="1234365"/>
              <a:ext cx="350637" cy="99202"/>
            </a:xfrm>
            <a:custGeom>
              <a:avLst/>
              <a:gdLst/>
              <a:ahLst/>
              <a:cxnLst/>
              <a:rect l="l" t="t" r="r" b="b"/>
              <a:pathLst>
                <a:path w="4549" h="1287" fill="none" extrusionOk="0">
                  <a:moveTo>
                    <a:pt x="4549" y="1286"/>
                  </a:moveTo>
                  <a:lnTo>
                    <a:pt x="1287" y="1286"/>
                  </a:lnTo>
                  <a:cubicBezTo>
                    <a:pt x="572" y="1286"/>
                    <a:pt x="1" y="715"/>
                    <a:pt x="1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952530" y="1333492"/>
              <a:ext cx="12872" cy="77"/>
            </a:xfrm>
            <a:custGeom>
              <a:avLst/>
              <a:gdLst/>
              <a:ahLst/>
              <a:cxnLst/>
              <a:rect l="l" t="t" r="r" b="b"/>
              <a:pathLst>
                <a:path w="167" h="1" fill="none" extrusionOk="0">
                  <a:moveTo>
                    <a:pt x="167" y="0"/>
                  </a:moveTo>
                  <a:lnTo>
                    <a:pt x="0" y="0"/>
                  </a:ln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448938" y="1321544"/>
              <a:ext cx="3535120" cy="2985463"/>
            </a:xfrm>
            <a:custGeom>
              <a:avLst/>
              <a:gdLst/>
              <a:ahLst/>
              <a:cxnLst/>
              <a:rect l="l" t="t" r="r" b="b"/>
              <a:pathLst>
                <a:path w="45863" h="38732" extrusionOk="0">
                  <a:moveTo>
                    <a:pt x="43994" y="0"/>
                  </a:moveTo>
                  <a:lnTo>
                    <a:pt x="39660" y="1870"/>
                  </a:lnTo>
                  <a:lnTo>
                    <a:pt x="40291" y="3334"/>
                  </a:lnTo>
                  <a:lnTo>
                    <a:pt x="42124" y="2548"/>
                  </a:lnTo>
                  <a:lnTo>
                    <a:pt x="38981" y="10418"/>
                  </a:lnTo>
                  <a:lnTo>
                    <a:pt x="34314" y="16241"/>
                  </a:lnTo>
                  <a:lnTo>
                    <a:pt x="27218" y="18515"/>
                  </a:lnTo>
                  <a:lnTo>
                    <a:pt x="27146" y="18538"/>
                  </a:lnTo>
                  <a:lnTo>
                    <a:pt x="20610" y="22015"/>
                  </a:lnTo>
                  <a:lnTo>
                    <a:pt x="16181" y="23694"/>
                  </a:lnTo>
                  <a:lnTo>
                    <a:pt x="14847" y="30552"/>
                  </a:lnTo>
                  <a:lnTo>
                    <a:pt x="11478" y="30552"/>
                  </a:lnTo>
                  <a:lnTo>
                    <a:pt x="8692" y="37124"/>
                  </a:lnTo>
                  <a:lnTo>
                    <a:pt x="0" y="37124"/>
                  </a:lnTo>
                  <a:lnTo>
                    <a:pt x="0" y="38731"/>
                  </a:lnTo>
                  <a:lnTo>
                    <a:pt x="9739" y="38731"/>
                  </a:lnTo>
                  <a:lnTo>
                    <a:pt x="12537" y="32159"/>
                  </a:lnTo>
                  <a:lnTo>
                    <a:pt x="16169" y="32159"/>
                  </a:lnTo>
                  <a:lnTo>
                    <a:pt x="17574" y="24873"/>
                  </a:lnTo>
                  <a:lnTo>
                    <a:pt x="21277" y="23468"/>
                  </a:lnTo>
                  <a:lnTo>
                    <a:pt x="27765" y="20015"/>
                  </a:lnTo>
                  <a:lnTo>
                    <a:pt x="35254" y="17610"/>
                  </a:lnTo>
                  <a:lnTo>
                    <a:pt x="40374" y="11228"/>
                  </a:lnTo>
                  <a:lnTo>
                    <a:pt x="43601" y="3144"/>
                  </a:lnTo>
                  <a:lnTo>
                    <a:pt x="44387" y="4977"/>
                  </a:lnTo>
                  <a:lnTo>
                    <a:pt x="45863" y="4346"/>
                  </a:lnTo>
                  <a:lnTo>
                    <a:pt x="43994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437916" y="4315223"/>
              <a:ext cx="3401155" cy="77"/>
            </a:xfrm>
            <a:custGeom>
              <a:avLst/>
              <a:gdLst/>
              <a:ahLst/>
              <a:cxnLst/>
              <a:rect l="l" t="t" r="r" b="b"/>
              <a:pathLst>
                <a:path w="44125" h="1" fill="none" extrusionOk="0">
                  <a:moveTo>
                    <a:pt x="0" y="1"/>
                  </a:moveTo>
                  <a:lnTo>
                    <a:pt x="44125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1979690" y="2921133"/>
              <a:ext cx="190079" cy="108220"/>
            </a:xfrm>
            <a:custGeom>
              <a:avLst/>
              <a:gdLst/>
              <a:ahLst/>
              <a:cxnLst/>
              <a:rect l="l" t="t" r="r" b="b"/>
              <a:pathLst>
                <a:path w="2466" h="1404" extrusionOk="0">
                  <a:moveTo>
                    <a:pt x="1918" y="1"/>
                  </a:moveTo>
                  <a:lnTo>
                    <a:pt x="1167" y="72"/>
                  </a:lnTo>
                  <a:lnTo>
                    <a:pt x="1132" y="549"/>
                  </a:lnTo>
                  <a:cubicBezTo>
                    <a:pt x="1132" y="549"/>
                    <a:pt x="715" y="834"/>
                    <a:pt x="394" y="1037"/>
                  </a:cubicBezTo>
                  <a:cubicBezTo>
                    <a:pt x="179" y="1168"/>
                    <a:pt x="1" y="1204"/>
                    <a:pt x="24" y="1299"/>
                  </a:cubicBezTo>
                  <a:cubicBezTo>
                    <a:pt x="42" y="1375"/>
                    <a:pt x="129" y="1404"/>
                    <a:pt x="256" y="1404"/>
                  </a:cubicBezTo>
                  <a:cubicBezTo>
                    <a:pt x="566" y="1404"/>
                    <a:pt x="1108" y="1232"/>
                    <a:pt x="1429" y="1156"/>
                  </a:cubicBezTo>
                  <a:cubicBezTo>
                    <a:pt x="1882" y="1049"/>
                    <a:pt x="2465" y="1061"/>
                    <a:pt x="2037" y="644"/>
                  </a:cubicBezTo>
                  <a:cubicBezTo>
                    <a:pt x="1989" y="596"/>
                    <a:pt x="1941" y="549"/>
                    <a:pt x="1906" y="48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2513862" y="2630228"/>
              <a:ext cx="120245" cy="119782"/>
            </a:xfrm>
            <a:custGeom>
              <a:avLst/>
              <a:gdLst/>
              <a:ahLst/>
              <a:cxnLst/>
              <a:rect l="l" t="t" r="r" b="b"/>
              <a:pathLst>
                <a:path w="1560" h="1554" extrusionOk="0">
                  <a:moveTo>
                    <a:pt x="679" y="1"/>
                  </a:moveTo>
                  <a:lnTo>
                    <a:pt x="0" y="167"/>
                  </a:lnTo>
                  <a:cubicBezTo>
                    <a:pt x="0" y="167"/>
                    <a:pt x="131" y="679"/>
                    <a:pt x="107" y="846"/>
                  </a:cubicBezTo>
                  <a:cubicBezTo>
                    <a:pt x="72" y="1025"/>
                    <a:pt x="83" y="1191"/>
                    <a:pt x="119" y="1370"/>
                  </a:cubicBezTo>
                  <a:cubicBezTo>
                    <a:pt x="159" y="1506"/>
                    <a:pt x="223" y="1553"/>
                    <a:pt x="322" y="1553"/>
                  </a:cubicBezTo>
                  <a:cubicBezTo>
                    <a:pt x="431" y="1553"/>
                    <a:pt x="581" y="1497"/>
                    <a:pt x="786" y="1441"/>
                  </a:cubicBezTo>
                  <a:cubicBezTo>
                    <a:pt x="1215" y="1346"/>
                    <a:pt x="1560" y="1310"/>
                    <a:pt x="1524" y="1120"/>
                  </a:cubicBezTo>
                  <a:cubicBezTo>
                    <a:pt x="1500" y="917"/>
                    <a:pt x="965" y="882"/>
                    <a:pt x="857" y="727"/>
                  </a:cubicBezTo>
                  <a:cubicBezTo>
                    <a:pt x="738" y="572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2054073" y="2328301"/>
              <a:ext cx="525917" cy="621650"/>
            </a:xfrm>
            <a:custGeom>
              <a:avLst/>
              <a:gdLst/>
              <a:ahLst/>
              <a:cxnLst/>
              <a:rect l="l" t="t" r="r" b="b"/>
              <a:pathLst>
                <a:path w="6823" h="8065" extrusionOk="0">
                  <a:moveTo>
                    <a:pt x="4453" y="1"/>
                  </a:moveTo>
                  <a:lnTo>
                    <a:pt x="1726" y="322"/>
                  </a:lnTo>
                  <a:cubicBezTo>
                    <a:pt x="1726" y="322"/>
                    <a:pt x="393" y="3144"/>
                    <a:pt x="191" y="4442"/>
                  </a:cubicBezTo>
                  <a:cubicBezTo>
                    <a:pt x="0" y="5727"/>
                    <a:pt x="119" y="7966"/>
                    <a:pt x="119" y="7966"/>
                  </a:cubicBezTo>
                  <a:cubicBezTo>
                    <a:pt x="119" y="7966"/>
                    <a:pt x="278" y="8065"/>
                    <a:pt x="563" y="8065"/>
                  </a:cubicBezTo>
                  <a:cubicBezTo>
                    <a:pt x="698" y="8065"/>
                    <a:pt x="861" y="8043"/>
                    <a:pt x="1048" y="7978"/>
                  </a:cubicBezTo>
                  <a:cubicBezTo>
                    <a:pt x="1048" y="7978"/>
                    <a:pt x="1310" y="4739"/>
                    <a:pt x="1500" y="4358"/>
                  </a:cubicBezTo>
                  <a:cubicBezTo>
                    <a:pt x="1691" y="3989"/>
                    <a:pt x="3131" y="1929"/>
                    <a:pt x="3393" y="1810"/>
                  </a:cubicBezTo>
                  <a:cubicBezTo>
                    <a:pt x="3408" y="1804"/>
                    <a:pt x="3427" y="1800"/>
                    <a:pt x="3449" y="1800"/>
                  </a:cubicBezTo>
                  <a:cubicBezTo>
                    <a:pt x="3814" y="1800"/>
                    <a:pt x="5096" y="2687"/>
                    <a:pt x="5286" y="3013"/>
                  </a:cubicBezTo>
                  <a:cubicBezTo>
                    <a:pt x="5489" y="3370"/>
                    <a:pt x="5965" y="4608"/>
                    <a:pt x="5965" y="4608"/>
                  </a:cubicBezTo>
                  <a:cubicBezTo>
                    <a:pt x="5965" y="4608"/>
                    <a:pt x="6044" y="4645"/>
                    <a:pt x="6174" y="4645"/>
                  </a:cubicBezTo>
                  <a:cubicBezTo>
                    <a:pt x="6331" y="4645"/>
                    <a:pt x="6563" y="4592"/>
                    <a:pt x="6822" y="4358"/>
                  </a:cubicBezTo>
                  <a:cubicBezTo>
                    <a:pt x="6822" y="4358"/>
                    <a:pt x="6727" y="2775"/>
                    <a:pt x="6287" y="2156"/>
                  </a:cubicBezTo>
                  <a:cubicBezTo>
                    <a:pt x="5846" y="1525"/>
                    <a:pt x="4453" y="1"/>
                    <a:pt x="4453" y="1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2062321" y="2442844"/>
              <a:ext cx="517669" cy="507109"/>
            </a:xfrm>
            <a:custGeom>
              <a:avLst/>
              <a:gdLst/>
              <a:ahLst/>
              <a:cxnLst/>
              <a:rect l="l" t="t" r="r" b="b"/>
              <a:pathLst>
                <a:path w="6716" h="6579" extrusionOk="0">
                  <a:moveTo>
                    <a:pt x="3905" y="1"/>
                  </a:moveTo>
                  <a:cubicBezTo>
                    <a:pt x="3871" y="1"/>
                    <a:pt x="3840" y="9"/>
                    <a:pt x="3810" y="27"/>
                  </a:cubicBezTo>
                  <a:cubicBezTo>
                    <a:pt x="3662" y="112"/>
                    <a:pt x="3535" y="146"/>
                    <a:pt x="3386" y="146"/>
                  </a:cubicBezTo>
                  <a:cubicBezTo>
                    <a:pt x="3224" y="146"/>
                    <a:pt x="3035" y="106"/>
                    <a:pt x="2762" y="50"/>
                  </a:cubicBezTo>
                  <a:cubicBezTo>
                    <a:pt x="2750" y="48"/>
                    <a:pt x="2737" y="46"/>
                    <a:pt x="2724" y="46"/>
                  </a:cubicBezTo>
                  <a:cubicBezTo>
                    <a:pt x="2203" y="46"/>
                    <a:pt x="1480" y="2344"/>
                    <a:pt x="1119" y="2646"/>
                  </a:cubicBezTo>
                  <a:cubicBezTo>
                    <a:pt x="738" y="2956"/>
                    <a:pt x="893" y="2741"/>
                    <a:pt x="691" y="4599"/>
                  </a:cubicBezTo>
                  <a:cubicBezTo>
                    <a:pt x="548" y="5908"/>
                    <a:pt x="191" y="6242"/>
                    <a:pt x="0" y="6313"/>
                  </a:cubicBezTo>
                  <a:cubicBezTo>
                    <a:pt x="0" y="6420"/>
                    <a:pt x="0" y="6480"/>
                    <a:pt x="0" y="6480"/>
                  </a:cubicBezTo>
                  <a:cubicBezTo>
                    <a:pt x="0" y="6480"/>
                    <a:pt x="160" y="6579"/>
                    <a:pt x="448" y="6579"/>
                  </a:cubicBezTo>
                  <a:cubicBezTo>
                    <a:pt x="585" y="6579"/>
                    <a:pt x="750" y="6557"/>
                    <a:pt x="941" y="6492"/>
                  </a:cubicBezTo>
                  <a:cubicBezTo>
                    <a:pt x="941" y="6492"/>
                    <a:pt x="1191" y="3253"/>
                    <a:pt x="1381" y="2872"/>
                  </a:cubicBezTo>
                  <a:cubicBezTo>
                    <a:pt x="1572" y="2503"/>
                    <a:pt x="3013" y="455"/>
                    <a:pt x="3274" y="336"/>
                  </a:cubicBezTo>
                  <a:cubicBezTo>
                    <a:pt x="3290" y="329"/>
                    <a:pt x="3310" y="326"/>
                    <a:pt x="3333" y="326"/>
                  </a:cubicBezTo>
                  <a:cubicBezTo>
                    <a:pt x="3707" y="326"/>
                    <a:pt x="4977" y="1202"/>
                    <a:pt x="5168" y="1539"/>
                  </a:cubicBezTo>
                  <a:cubicBezTo>
                    <a:pt x="5382" y="1884"/>
                    <a:pt x="5858" y="3122"/>
                    <a:pt x="5858" y="3122"/>
                  </a:cubicBezTo>
                  <a:cubicBezTo>
                    <a:pt x="5858" y="3122"/>
                    <a:pt x="5937" y="3160"/>
                    <a:pt x="6069" y="3160"/>
                  </a:cubicBezTo>
                  <a:cubicBezTo>
                    <a:pt x="6224" y="3160"/>
                    <a:pt x="6452" y="3109"/>
                    <a:pt x="6715" y="2884"/>
                  </a:cubicBezTo>
                  <a:cubicBezTo>
                    <a:pt x="6680" y="2348"/>
                    <a:pt x="6596" y="1813"/>
                    <a:pt x="6453" y="1301"/>
                  </a:cubicBezTo>
                  <a:cubicBezTo>
                    <a:pt x="6394" y="1455"/>
                    <a:pt x="6263" y="1574"/>
                    <a:pt x="6108" y="1622"/>
                  </a:cubicBezTo>
                  <a:cubicBezTo>
                    <a:pt x="6053" y="1639"/>
                    <a:pt x="5998" y="1647"/>
                    <a:pt x="5944" y="1647"/>
                  </a:cubicBezTo>
                  <a:cubicBezTo>
                    <a:pt x="5508" y="1647"/>
                    <a:pt x="5115" y="1141"/>
                    <a:pt x="4882" y="908"/>
                  </a:cubicBezTo>
                  <a:cubicBezTo>
                    <a:pt x="4646" y="672"/>
                    <a:pt x="4207" y="1"/>
                    <a:pt x="3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2082516" y="2659596"/>
              <a:ext cx="6475" cy="44167"/>
            </a:xfrm>
            <a:custGeom>
              <a:avLst/>
              <a:gdLst/>
              <a:ahLst/>
              <a:cxnLst/>
              <a:rect l="l" t="t" r="r" b="b"/>
              <a:pathLst>
                <a:path w="84" h="573" fill="none" extrusionOk="0">
                  <a:moveTo>
                    <a:pt x="36" y="1"/>
                  </a:moveTo>
                  <a:cubicBezTo>
                    <a:pt x="0" y="191"/>
                    <a:pt x="24" y="382"/>
                    <a:pt x="84" y="572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2452351" y="2527479"/>
              <a:ext cx="24820" cy="47790"/>
            </a:xfrm>
            <a:custGeom>
              <a:avLst/>
              <a:gdLst/>
              <a:ahLst/>
              <a:cxnLst/>
              <a:rect l="l" t="t" r="r" b="b"/>
              <a:pathLst>
                <a:path w="322" h="620" fill="none" extrusionOk="0">
                  <a:moveTo>
                    <a:pt x="322" y="0"/>
                  </a:moveTo>
                  <a:cubicBezTo>
                    <a:pt x="322" y="0"/>
                    <a:pt x="0" y="72"/>
                    <a:pt x="215" y="619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2232978" y="2418255"/>
              <a:ext cx="74459" cy="48715"/>
            </a:xfrm>
            <a:custGeom>
              <a:avLst/>
              <a:gdLst/>
              <a:ahLst/>
              <a:cxnLst/>
              <a:rect l="l" t="t" r="r" b="b"/>
              <a:pathLst>
                <a:path w="966" h="632" fill="none" extrusionOk="0">
                  <a:moveTo>
                    <a:pt x="1" y="0"/>
                  </a:moveTo>
                  <a:cubicBezTo>
                    <a:pt x="1" y="0"/>
                    <a:pt x="965" y="358"/>
                    <a:pt x="870" y="500"/>
                  </a:cubicBezTo>
                  <a:cubicBezTo>
                    <a:pt x="775" y="631"/>
                    <a:pt x="287" y="548"/>
                    <a:pt x="287" y="548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335804" y="2410932"/>
              <a:ext cx="43165" cy="31217"/>
            </a:xfrm>
            <a:custGeom>
              <a:avLst/>
              <a:gdLst/>
              <a:ahLst/>
              <a:cxnLst/>
              <a:rect l="l" t="t" r="r" b="b"/>
              <a:pathLst>
                <a:path w="560" h="405" fill="none" extrusionOk="0">
                  <a:moveTo>
                    <a:pt x="0" y="405"/>
                  </a:moveTo>
                  <a:cubicBezTo>
                    <a:pt x="203" y="298"/>
                    <a:pt x="393" y="167"/>
                    <a:pt x="560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511087" y="2542125"/>
              <a:ext cx="33992" cy="18422"/>
            </a:xfrm>
            <a:custGeom>
              <a:avLst/>
              <a:gdLst/>
              <a:ahLst/>
              <a:cxnLst/>
              <a:rect l="l" t="t" r="r" b="b"/>
              <a:pathLst>
                <a:path w="441" h="239" fill="none" extrusionOk="0">
                  <a:moveTo>
                    <a:pt x="441" y="1"/>
                  </a:moveTo>
                  <a:cubicBezTo>
                    <a:pt x="441" y="1"/>
                    <a:pt x="215" y="239"/>
                    <a:pt x="0" y="179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117357" y="2671544"/>
              <a:ext cx="30370" cy="13874"/>
            </a:xfrm>
            <a:custGeom>
              <a:avLst/>
              <a:gdLst/>
              <a:ahLst/>
              <a:cxnLst/>
              <a:rect l="l" t="t" r="r" b="b"/>
              <a:pathLst>
                <a:path w="394" h="180" fill="none" extrusionOk="0">
                  <a:moveTo>
                    <a:pt x="394" y="0"/>
                  </a:moveTo>
                  <a:cubicBezTo>
                    <a:pt x="394" y="0"/>
                    <a:pt x="36" y="72"/>
                    <a:pt x="1" y="179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1708982" y="2120876"/>
              <a:ext cx="347862" cy="240875"/>
            </a:xfrm>
            <a:custGeom>
              <a:avLst/>
              <a:gdLst/>
              <a:ahLst/>
              <a:cxnLst/>
              <a:rect l="l" t="t" r="r" b="b"/>
              <a:pathLst>
                <a:path w="4513" h="3125" extrusionOk="0">
                  <a:moveTo>
                    <a:pt x="4013" y="1"/>
                  </a:moveTo>
                  <a:lnTo>
                    <a:pt x="4013" y="13"/>
                  </a:lnTo>
                  <a:lnTo>
                    <a:pt x="3453" y="501"/>
                  </a:lnTo>
                  <a:cubicBezTo>
                    <a:pt x="3155" y="596"/>
                    <a:pt x="2870" y="739"/>
                    <a:pt x="2620" y="941"/>
                  </a:cubicBezTo>
                  <a:cubicBezTo>
                    <a:pt x="2132" y="1299"/>
                    <a:pt x="881" y="2239"/>
                    <a:pt x="881" y="2239"/>
                  </a:cubicBezTo>
                  <a:cubicBezTo>
                    <a:pt x="739" y="2287"/>
                    <a:pt x="584" y="2322"/>
                    <a:pt x="429" y="2346"/>
                  </a:cubicBezTo>
                  <a:cubicBezTo>
                    <a:pt x="215" y="2370"/>
                    <a:pt x="0" y="2525"/>
                    <a:pt x="36" y="2596"/>
                  </a:cubicBezTo>
                  <a:cubicBezTo>
                    <a:pt x="45" y="2610"/>
                    <a:pt x="59" y="2615"/>
                    <a:pt x="76" y="2615"/>
                  </a:cubicBezTo>
                  <a:cubicBezTo>
                    <a:pt x="147" y="2615"/>
                    <a:pt x="271" y="2524"/>
                    <a:pt x="316" y="2524"/>
                  </a:cubicBezTo>
                  <a:cubicBezTo>
                    <a:pt x="318" y="2524"/>
                    <a:pt x="320" y="2524"/>
                    <a:pt x="322" y="2525"/>
                  </a:cubicBezTo>
                  <a:cubicBezTo>
                    <a:pt x="369" y="2537"/>
                    <a:pt x="286" y="2989"/>
                    <a:pt x="346" y="3084"/>
                  </a:cubicBezTo>
                  <a:cubicBezTo>
                    <a:pt x="362" y="3114"/>
                    <a:pt x="381" y="3124"/>
                    <a:pt x="400" y="3124"/>
                  </a:cubicBezTo>
                  <a:cubicBezTo>
                    <a:pt x="450" y="3124"/>
                    <a:pt x="500" y="3049"/>
                    <a:pt x="500" y="3049"/>
                  </a:cubicBezTo>
                  <a:cubicBezTo>
                    <a:pt x="527" y="3070"/>
                    <a:pt x="561" y="3082"/>
                    <a:pt x="595" y="3082"/>
                  </a:cubicBezTo>
                  <a:cubicBezTo>
                    <a:pt x="636" y="3082"/>
                    <a:pt x="677" y="3064"/>
                    <a:pt x="703" y="3025"/>
                  </a:cubicBezTo>
                  <a:cubicBezTo>
                    <a:pt x="703" y="3025"/>
                    <a:pt x="715" y="3013"/>
                    <a:pt x="715" y="3001"/>
                  </a:cubicBezTo>
                  <a:cubicBezTo>
                    <a:pt x="715" y="3001"/>
                    <a:pt x="732" y="3006"/>
                    <a:pt x="757" y="3006"/>
                  </a:cubicBezTo>
                  <a:cubicBezTo>
                    <a:pt x="801" y="3006"/>
                    <a:pt x="866" y="2991"/>
                    <a:pt x="881" y="2906"/>
                  </a:cubicBezTo>
                  <a:cubicBezTo>
                    <a:pt x="881" y="2906"/>
                    <a:pt x="903" y="2915"/>
                    <a:pt x="929" y="2915"/>
                  </a:cubicBezTo>
                  <a:cubicBezTo>
                    <a:pt x="963" y="2915"/>
                    <a:pt x="1004" y="2901"/>
                    <a:pt x="1024" y="2834"/>
                  </a:cubicBezTo>
                  <a:cubicBezTo>
                    <a:pt x="1036" y="2763"/>
                    <a:pt x="1060" y="2680"/>
                    <a:pt x="1096" y="2608"/>
                  </a:cubicBezTo>
                  <a:cubicBezTo>
                    <a:pt x="1096" y="2608"/>
                    <a:pt x="3394" y="1572"/>
                    <a:pt x="3727" y="1144"/>
                  </a:cubicBezTo>
                  <a:cubicBezTo>
                    <a:pt x="3727" y="1144"/>
                    <a:pt x="4025" y="1049"/>
                    <a:pt x="4072" y="906"/>
                  </a:cubicBezTo>
                  <a:lnTo>
                    <a:pt x="4513" y="560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1739274" y="2334314"/>
              <a:ext cx="33992" cy="12102"/>
            </a:xfrm>
            <a:custGeom>
              <a:avLst/>
              <a:gdLst/>
              <a:ahLst/>
              <a:cxnLst/>
              <a:rect l="l" t="t" r="r" b="b"/>
              <a:pathLst>
                <a:path w="441" h="157" extrusionOk="0">
                  <a:moveTo>
                    <a:pt x="422" y="1"/>
                  </a:moveTo>
                  <a:cubicBezTo>
                    <a:pt x="407" y="1"/>
                    <a:pt x="392" y="9"/>
                    <a:pt x="377" y="21"/>
                  </a:cubicBezTo>
                  <a:lnTo>
                    <a:pt x="377" y="21"/>
                  </a:lnTo>
                  <a:lnTo>
                    <a:pt x="441" y="6"/>
                  </a:lnTo>
                  <a:cubicBezTo>
                    <a:pt x="435" y="2"/>
                    <a:pt x="428" y="1"/>
                    <a:pt x="422" y="1"/>
                  </a:cubicBezTo>
                  <a:close/>
                  <a:moveTo>
                    <a:pt x="377" y="21"/>
                  </a:moveTo>
                  <a:lnTo>
                    <a:pt x="0" y="113"/>
                  </a:lnTo>
                  <a:cubicBezTo>
                    <a:pt x="0" y="113"/>
                    <a:pt x="11" y="112"/>
                    <a:pt x="25" y="112"/>
                  </a:cubicBezTo>
                  <a:cubicBezTo>
                    <a:pt x="54" y="112"/>
                    <a:pt x="99" y="117"/>
                    <a:pt x="107" y="149"/>
                  </a:cubicBezTo>
                  <a:cubicBezTo>
                    <a:pt x="109" y="154"/>
                    <a:pt x="113" y="156"/>
                    <a:pt x="117" y="156"/>
                  </a:cubicBezTo>
                  <a:cubicBezTo>
                    <a:pt x="143" y="156"/>
                    <a:pt x="204" y="98"/>
                    <a:pt x="246" y="98"/>
                  </a:cubicBezTo>
                  <a:cubicBezTo>
                    <a:pt x="252" y="98"/>
                    <a:pt x="257" y="99"/>
                    <a:pt x="262" y="101"/>
                  </a:cubicBezTo>
                  <a:cubicBezTo>
                    <a:pt x="266" y="103"/>
                    <a:pt x="269" y="104"/>
                    <a:pt x="273" y="104"/>
                  </a:cubicBezTo>
                  <a:cubicBezTo>
                    <a:pt x="303" y="104"/>
                    <a:pt x="340" y="52"/>
                    <a:pt x="37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1739274" y="2332001"/>
              <a:ext cx="33992" cy="16572"/>
            </a:xfrm>
            <a:custGeom>
              <a:avLst/>
              <a:gdLst/>
              <a:ahLst/>
              <a:cxnLst/>
              <a:rect l="l" t="t" r="r" b="b"/>
              <a:pathLst>
                <a:path w="441" h="215" fill="none" extrusionOk="0">
                  <a:moveTo>
                    <a:pt x="0" y="143"/>
                  </a:moveTo>
                  <a:cubicBezTo>
                    <a:pt x="0" y="143"/>
                    <a:pt x="95" y="131"/>
                    <a:pt x="107" y="179"/>
                  </a:cubicBezTo>
                  <a:cubicBezTo>
                    <a:pt x="119" y="215"/>
                    <a:pt x="215" y="107"/>
                    <a:pt x="262" y="131"/>
                  </a:cubicBezTo>
                  <a:cubicBezTo>
                    <a:pt x="310" y="155"/>
                    <a:pt x="381" y="0"/>
                    <a:pt x="441" y="3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2422058" y="1859802"/>
              <a:ext cx="270782" cy="259528"/>
            </a:xfrm>
            <a:custGeom>
              <a:avLst/>
              <a:gdLst/>
              <a:ahLst/>
              <a:cxnLst/>
              <a:rect l="l" t="t" r="r" b="b"/>
              <a:pathLst>
                <a:path w="3513" h="3367" extrusionOk="0">
                  <a:moveTo>
                    <a:pt x="3151" y="1"/>
                  </a:moveTo>
                  <a:cubicBezTo>
                    <a:pt x="3113" y="1"/>
                    <a:pt x="3069" y="87"/>
                    <a:pt x="3060" y="137"/>
                  </a:cubicBezTo>
                  <a:cubicBezTo>
                    <a:pt x="3037" y="245"/>
                    <a:pt x="3001" y="352"/>
                    <a:pt x="2929" y="435"/>
                  </a:cubicBezTo>
                  <a:cubicBezTo>
                    <a:pt x="2859" y="546"/>
                    <a:pt x="2686" y="554"/>
                    <a:pt x="2635" y="554"/>
                  </a:cubicBezTo>
                  <a:cubicBezTo>
                    <a:pt x="2625" y="554"/>
                    <a:pt x="2620" y="554"/>
                    <a:pt x="2620" y="554"/>
                  </a:cubicBezTo>
                  <a:lnTo>
                    <a:pt x="2596" y="459"/>
                  </a:lnTo>
                  <a:cubicBezTo>
                    <a:pt x="2596" y="459"/>
                    <a:pt x="2620" y="161"/>
                    <a:pt x="2525" y="161"/>
                  </a:cubicBezTo>
                  <a:cubicBezTo>
                    <a:pt x="2429" y="161"/>
                    <a:pt x="2465" y="340"/>
                    <a:pt x="2453" y="506"/>
                  </a:cubicBezTo>
                  <a:cubicBezTo>
                    <a:pt x="2429" y="673"/>
                    <a:pt x="2584" y="1090"/>
                    <a:pt x="2584" y="1090"/>
                  </a:cubicBezTo>
                  <a:cubicBezTo>
                    <a:pt x="1322" y="2221"/>
                    <a:pt x="1298" y="2483"/>
                    <a:pt x="1298" y="2483"/>
                  </a:cubicBezTo>
                  <a:lnTo>
                    <a:pt x="322" y="1971"/>
                  </a:lnTo>
                  <a:lnTo>
                    <a:pt x="0" y="2804"/>
                  </a:lnTo>
                  <a:cubicBezTo>
                    <a:pt x="405" y="3019"/>
                    <a:pt x="834" y="3209"/>
                    <a:pt x="1263" y="3352"/>
                  </a:cubicBezTo>
                  <a:cubicBezTo>
                    <a:pt x="1292" y="3362"/>
                    <a:pt x="1323" y="3367"/>
                    <a:pt x="1353" y="3367"/>
                  </a:cubicBezTo>
                  <a:cubicBezTo>
                    <a:pt x="1978" y="3367"/>
                    <a:pt x="2818" y="1392"/>
                    <a:pt x="2977" y="1233"/>
                  </a:cubicBezTo>
                  <a:cubicBezTo>
                    <a:pt x="3132" y="1090"/>
                    <a:pt x="3251" y="911"/>
                    <a:pt x="3322" y="721"/>
                  </a:cubicBezTo>
                  <a:cubicBezTo>
                    <a:pt x="3358" y="626"/>
                    <a:pt x="3513" y="495"/>
                    <a:pt x="3501" y="435"/>
                  </a:cubicBezTo>
                  <a:cubicBezTo>
                    <a:pt x="3499" y="427"/>
                    <a:pt x="3493" y="424"/>
                    <a:pt x="3485" y="424"/>
                  </a:cubicBezTo>
                  <a:cubicBezTo>
                    <a:pt x="3445" y="424"/>
                    <a:pt x="3346" y="506"/>
                    <a:pt x="3346" y="506"/>
                  </a:cubicBezTo>
                  <a:cubicBezTo>
                    <a:pt x="3346" y="506"/>
                    <a:pt x="3465" y="280"/>
                    <a:pt x="3418" y="245"/>
                  </a:cubicBezTo>
                  <a:cubicBezTo>
                    <a:pt x="3415" y="241"/>
                    <a:pt x="3411" y="240"/>
                    <a:pt x="3407" y="240"/>
                  </a:cubicBezTo>
                  <a:cubicBezTo>
                    <a:pt x="3366" y="240"/>
                    <a:pt x="3287" y="399"/>
                    <a:pt x="3287" y="399"/>
                  </a:cubicBezTo>
                  <a:cubicBezTo>
                    <a:pt x="3299" y="316"/>
                    <a:pt x="3299" y="233"/>
                    <a:pt x="3299" y="161"/>
                  </a:cubicBezTo>
                  <a:cubicBezTo>
                    <a:pt x="3299" y="65"/>
                    <a:pt x="3257" y="47"/>
                    <a:pt x="3226" y="47"/>
                  </a:cubicBezTo>
                  <a:cubicBezTo>
                    <a:pt x="3207" y="47"/>
                    <a:pt x="3191" y="54"/>
                    <a:pt x="3191" y="54"/>
                  </a:cubicBezTo>
                  <a:cubicBezTo>
                    <a:pt x="3181" y="16"/>
                    <a:pt x="3166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2104484" y="1963322"/>
              <a:ext cx="328669" cy="395883"/>
            </a:xfrm>
            <a:custGeom>
              <a:avLst/>
              <a:gdLst/>
              <a:ahLst/>
              <a:cxnLst/>
              <a:rect l="l" t="t" r="r" b="b"/>
              <a:pathLst>
                <a:path w="4264" h="5136" extrusionOk="0">
                  <a:moveTo>
                    <a:pt x="3147" y="0"/>
                  </a:moveTo>
                  <a:cubicBezTo>
                    <a:pt x="2815" y="0"/>
                    <a:pt x="2375" y="55"/>
                    <a:pt x="1799" y="164"/>
                  </a:cubicBezTo>
                  <a:cubicBezTo>
                    <a:pt x="1358" y="247"/>
                    <a:pt x="1" y="533"/>
                    <a:pt x="132" y="1009"/>
                  </a:cubicBezTo>
                  <a:cubicBezTo>
                    <a:pt x="263" y="1449"/>
                    <a:pt x="953" y="3593"/>
                    <a:pt x="811" y="4855"/>
                  </a:cubicBezTo>
                  <a:cubicBezTo>
                    <a:pt x="799" y="4998"/>
                    <a:pt x="894" y="5117"/>
                    <a:pt x="1025" y="5128"/>
                  </a:cubicBezTo>
                  <a:lnTo>
                    <a:pt x="1049" y="5128"/>
                  </a:lnTo>
                  <a:cubicBezTo>
                    <a:pt x="1175" y="5133"/>
                    <a:pt x="1302" y="5136"/>
                    <a:pt x="1429" y="5136"/>
                  </a:cubicBezTo>
                  <a:cubicBezTo>
                    <a:pt x="2230" y="5136"/>
                    <a:pt x="3029" y="5038"/>
                    <a:pt x="3811" y="4843"/>
                  </a:cubicBezTo>
                  <a:cubicBezTo>
                    <a:pt x="4085" y="4771"/>
                    <a:pt x="4263" y="4509"/>
                    <a:pt x="4216" y="4236"/>
                  </a:cubicBezTo>
                  <a:cubicBezTo>
                    <a:pt x="4120" y="3593"/>
                    <a:pt x="3978" y="2426"/>
                    <a:pt x="4073" y="1509"/>
                  </a:cubicBezTo>
                  <a:cubicBezTo>
                    <a:pt x="4180" y="505"/>
                    <a:pt x="4160" y="0"/>
                    <a:pt x="314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2333030" y="2000706"/>
              <a:ext cx="23047" cy="61510"/>
            </a:xfrm>
            <a:custGeom>
              <a:avLst/>
              <a:gdLst/>
              <a:ahLst/>
              <a:cxnLst/>
              <a:rect l="l" t="t" r="r" b="b"/>
              <a:pathLst>
                <a:path w="299" h="798" fill="none" extrusionOk="0">
                  <a:moveTo>
                    <a:pt x="298" y="0"/>
                  </a:moveTo>
                  <a:cubicBezTo>
                    <a:pt x="60" y="191"/>
                    <a:pt x="1" y="536"/>
                    <a:pt x="167" y="798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2149500" y="2153019"/>
              <a:ext cx="199175" cy="143215"/>
            </a:xfrm>
            <a:custGeom>
              <a:avLst/>
              <a:gdLst/>
              <a:ahLst/>
              <a:cxnLst/>
              <a:rect l="l" t="t" r="r" b="b"/>
              <a:pathLst>
                <a:path w="2584" h="1858" fill="none" extrusionOk="0">
                  <a:moveTo>
                    <a:pt x="0" y="0"/>
                  </a:moveTo>
                  <a:cubicBezTo>
                    <a:pt x="619" y="905"/>
                    <a:pt x="1536" y="1560"/>
                    <a:pt x="2584" y="1858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2194438" y="2319129"/>
              <a:ext cx="102902" cy="8325"/>
            </a:xfrm>
            <a:custGeom>
              <a:avLst/>
              <a:gdLst/>
              <a:ahLst/>
              <a:cxnLst/>
              <a:rect l="l" t="t" r="r" b="b"/>
              <a:pathLst>
                <a:path w="1335" h="108" fill="none" extrusionOk="0">
                  <a:moveTo>
                    <a:pt x="1" y="72"/>
                  </a:moveTo>
                  <a:cubicBezTo>
                    <a:pt x="453" y="108"/>
                    <a:pt x="894" y="84"/>
                    <a:pt x="1334" y="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2000810" y="2029149"/>
              <a:ext cx="147839" cy="157937"/>
            </a:xfrm>
            <a:custGeom>
              <a:avLst/>
              <a:gdLst/>
              <a:ahLst/>
              <a:cxnLst/>
              <a:rect l="l" t="t" r="r" b="b"/>
              <a:pathLst>
                <a:path w="1918" h="2049" extrusionOk="0">
                  <a:moveTo>
                    <a:pt x="1572" y="0"/>
                  </a:moveTo>
                  <a:lnTo>
                    <a:pt x="1" y="1131"/>
                  </a:lnTo>
                  <a:cubicBezTo>
                    <a:pt x="1" y="1131"/>
                    <a:pt x="346" y="2000"/>
                    <a:pt x="727" y="2048"/>
                  </a:cubicBezTo>
                  <a:lnTo>
                    <a:pt x="1917" y="127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2000810" y="2029149"/>
              <a:ext cx="147839" cy="157937"/>
            </a:xfrm>
            <a:custGeom>
              <a:avLst/>
              <a:gdLst/>
              <a:ahLst/>
              <a:cxnLst/>
              <a:rect l="l" t="t" r="r" b="b"/>
              <a:pathLst>
                <a:path w="1918" h="2049" fill="none" extrusionOk="0">
                  <a:moveTo>
                    <a:pt x="1572" y="0"/>
                  </a:moveTo>
                  <a:lnTo>
                    <a:pt x="1" y="1131"/>
                  </a:lnTo>
                  <a:cubicBezTo>
                    <a:pt x="1" y="1131"/>
                    <a:pt x="346" y="2000"/>
                    <a:pt x="727" y="2048"/>
                  </a:cubicBezTo>
                  <a:lnTo>
                    <a:pt x="1917" y="127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2363322" y="1980511"/>
              <a:ext cx="146914" cy="142290"/>
            </a:xfrm>
            <a:custGeom>
              <a:avLst/>
              <a:gdLst/>
              <a:ahLst/>
              <a:cxnLst/>
              <a:rect l="l" t="t" r="r" b="b"/>
              <a:pathLst>
                <a:path w="1906" h="1846" extrusionOk="0">
                  <a:moveTo>
                    <a:pt x="0" y="0"/>
                  </a:moveTo>
                  <a:lnTo>
                    <a:pt x="417" y="1346"/>
                  </a:lnTo>
                  <a:lnTo>
                    <a:pt x="1489" y="1846"/>
                  </a:lnTo>
                  <a:cubicBezTo>
                    <a:pt x="1905" y="1417"/>
                    <a:pt x="1905" y="762"/>
                    <a:pt x="1905" y="762"/>
                  </a:cubicBezTo>
                  <a:cubicBezTo>
                    <a:pt x="834" y="14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2363322" y="1980511"/>
              <a:ext cx="146914" cy="142290"/>
            </a:xfrm>
            <a:custGeom>
              <a:avLst/>
              <a:gdLst/>
              <a:ahLst/>
              <a:cxnLst/>
              <a:rect l="l" t="t" r="r" b="b"/>
              <a:pathLst>
                <a:path w="1906" h="1846" fill="none" extrusionOk="0">
                  <a:moveTo>
                    <a:pt x="0" y="0"/>
                  </a:moveTo>
                  <a:cubicBezTo>
                    <a:pt x="0" y="0"/>
                    <a:pt x="834" y="143"/>
                    <a:pt x="1905" y="762"/>
                  </a:cubicBezTo>
                  <a:cubicBezTo>
                    <a:pt x="1905" y="762"/>
                    <a:pt x="1905" y="1417"/>
                    <a:pt x="1489" y="1846"/>
                  </a:cubicBezTo>
                  <a:lnTo>
                    <a:pt x="417" y="134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196288" y="2030074"/>
              <a:ext cx="85405" cy="333140"/>
            </a:xfrm>
            <a:custGeom>
              <a:avLst/>
              <a:gdLst/>
              <a:ahLst/>
              <a:cxnLst/>
              <a:rect l="l" t="t" r="r" b="b"/>
              <a:pathLst>
                <a:path w="1108" h="4322" extrusionOk="0">
                  <a:moveTo>
                    <a:pt x="572" y="0"/>
                  </a:moveTo>
                  <a:lnTo>
                    <a:pt x="215" y="48"/>
                  </a:lnTo>
                  <a:lnTo>
                    <a:pt x="1" y="36"/>
                  </a:lnTo>
                  <a:lnTo>
                    <a:pt x="215" y="464"/>
                  </a:lnTo>
                  <a:lnTo>
                    <a:pt x="155" y="1655"/>
                  </a:lnTo>
                  <a:cubicBezTo>
                    <a:pt x="155" y="1655"/>
                    <a:pt x="143" y="2667"/>
                    <a:pt x="560" y="4191"/>
                  </a:cubicBezTo>
                  <a:lnTo>
                    <a:pt x="870" y="4322"/>
                  </a:lnTo>
                  <a:lnTo>
                    <a:pt x="1108" y="4132"/>
                  </a:lnTo>
                  <a:cubicBezTo>
                    <a:pt x="1108" y="4132"/>
                    <a:pt x="679" y="2024"/>
                    <a:pt x="632" y="1619"/>
                  </a:cubicBezTo>
                  <a:lnTo>
                    <a:pt x="393" y="42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2171545" y="1985059"/>
              <a:ext cx="111997" cy="72609"/>
            </a:xfrm>
            <a:custGeom>
              <a:avLst/>
              <a:gdLst/>
              <a:ahLst/>
              <a:cxnLst/>
              <a:rect l="l" t="t" r="r" b="b"/>
              <a:pathLst>
                <a:path w="1453" h="942" extrusionOk="0">
                  <a:moveTo>
                    <a:pt x="1334" y="1"/>
                  </a:moveTo>
                  <a:cubicBezTo>
                    <a:pt x="1179" y="24"/>
                    <a:pt x="1012" y="48"/>
                    <a:pt x="845" y="84"/>
                  </a:cubicBezTo>
                  <a:cubicBezTo>
                    <a:pt x="679" y="120"/>
                    <a:pt x="381" y="179"/>
                    <a:pt x="72" y="263"/>
                  </a:cubicBezTo>
                  <a:cubicBezTo>
                    <a:pt x="12" y="489"/>
                    <a:pt x="0" y="715"/>
                    <a:pt x="48" y="941"/>
                  </a:cubicBezTo>
                  <a:cubicBezTo>
                    <a:pt x="142" y="795"/>
                    <a:pt x="298" y="711"/>
                    <a:pt x="463" y="711"/>
                  </a:cubicBezTo>
                  <a:cubicBezTo>
                    <a:pt x="527" y="711"/>
                    <a:pt x="592" y="724"/>
                    <a:pt x="655" y="751"/>
                  </a:cubicBezTo>
                  <a:cubicBezTo>
                    <a:pt x="842" y="621"/>
                    <a:pt x="1008" y="583"/>
                    <a:pt x="1139" y="583"/>
                  </a:cubicBezTo>
                  <a:cubicBezTo>
                    <a:pt x="1334" y="583"/>
                    <a:pt x="1453" y="667"/>
                    <a:pt x="1453" y="667"/>
                  </a:cubicBezTo>
                  <a:cubicBezTo>
                    <a:pt x="1429" y="441"/>
                    <a:pt x="1381" y="215"/>
                    <a:pt x="1334" y="1"/>
                  </a:cubicBezTo>
                  <a:close/>
                </a:path>
              </a:pathLst>
            </a:custGeom>
            <a:solidFill>
              <a:srgbClr val="6453C2"/>
            </a:solidFill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2162372" y="1956616"/>
              <a:ext cx="103750" cy="69141"/>
            </a:xfrm>
            <a:custGeom>
              <a:avLst/>
              <a:gdLst/>
              <a:ahLst/>
              <a:cxnLst/>
              <a:rect l="l" t="t" r="r" b="b"/>
              <a:pathLst>
                <a:path w="1346" h="897" extrusionOk="0">
                  <a:moveTo>
                    <a:pt x="1107" y="1"/>
                  </a:moveTo>
                  <a:lnTo>
                    <a:pt x="1107" y="12"/>
                  </a:lnTo>
                  <a:lnTo>
                    <a:pt x="762" y="203"/>
                  </a:lnTo>
                  <a:cubicBezTo>
                    <a:pt x="762" y="203"/>
                    <a:pt x="0" y="763"/>
                    <a:pt x="595" y="882"/>
                  </a:cubicBezTo>
                  <a:cubicBezTo>
                    <a:pt x="646" y="892"/>
                    <a:pt x="694" y="897"/>
                    <a:pt x="739" y="897"/>
                  </a:cubicBezTo>
                  <a:cubicBezTo>
                    <a:pt x="1207" y="897"/>
                    <a:pt x="1345" y="382"/>
                    <a:pt x="1345" y="382"/>
                  </a:cubicBezTo>
                  <a:cubicBezTo>
                    <a:pt x="1214" y="358"/>
                    <a:pt x="110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2081129" y="1845388"/>
              <a:ext cx="181292" cy="128261"/>
            </a:xfrm>
            <a:custGeom>
              <a:avLst/>
              <a:gdLst/>
              <a:ahLst/>
              <a:cxnLst/>
              <a:rect l="l" t="t" r="r" b="b"/>
              <a:pathLst>
                <a:path w="2352" h="1664" extrusionOk="0">
                  <a:moveTo>
                    <a:pt x="1670" y="1"/>
                  </a:moveTo>
                  <a:cubicBezTo>
                    <a:pt x="1599" y="1"/>
                    <a:pt x="1521" y="12"/>
                    <a:pt x="1435" y="39"/>
                  </a:cubicBezTo>
                  <a:cubicBezTo>
                    <a:pt x="1417" y="38"/>
                    <a:pt x="1399" y="38"/>
                    <a:pt x="1381" y="38"/>
                  </a:cubicBezTo>
                  <a:cubicBezTo>
                    <a:pt x="1079" y="38"/>
                    <a:pt x="789" y="132"/>
                    <a:pt x="542" y="301"/>
                  </a:cubicBezTo>
                  <a:cubicBezTo>
                    <a:pt x="378" y="426"/>
                    <a:pt x="268" y="464"/>
                    <a:pt x="196" y="464"/>
                  </a:cubicBezTo>
                  <a:cubicBezTo>
                    <a:pt x="91" y="464"/>
                    <a:pt x="66" y="384"/>
                    <a:pt x="66" y="384"/>
                  </a:cubicBezTo>
                  <a:lnTo>
                    <a:pt x="66" y="384"/>
                  </a:lnTo>
                  <a:cubicBezTo>
                    <a:pt x="66" y="384"/>
                    <a:pt x="0" y="673"/>
                    <a:pt x="258" y="673"/>
                  </a:cubicBezTo>
                  <a:cubicBezTo>
                    <a:pt x="292" y="673"/>
                    <a:pt x="330" y="669"/>
                    <a:pt x="375" y="658"/>
                  </a:cubicBezTo>
                  <a:lnTo>
                    <a:pt x="375" y="658"/>
                  </a:lnTo>
                  <a:cubicBezTo>
                    <a:pt x="375" y="658"/>
                    <a:pt x="293" y="823"/>
                    <a:pt x="152" y="823"/>
                  </a:cubicBezTo>
                  <a:cubicBezTo>
                    <a:pt x="132" y="823"/>
                    <a:pt x="111" y="820"/>
                    <a:pt x="90" y="813"/>
                  </a:cubicBezTo>
                  <a:lnTo>
                    <a:pt x="90" y="813"/>
                  </a:lnTo>
                  <a:cubicBezTo>
                    <a:pt x="90" y="813"/>
                    <a:pt x="173" y="934"/>
                    <a:pt x="298" y="934"/>
                  </a:cubicBezTo>
                  <a:cubicBezTo>
                    <a:pt x="330" y="934"/>
                    <a:pt x="363" y="927"/>
                    <a:pt x="399" y="908"/>
                  </a:cubicBezTo>
                  <a:lnTo>
                    <a:pt x="399" y="908"/>
                  </a:lnTo>
                  <a:cubicBezTo>
                    <a:pt x="399" y="908"/>
                    <a:pt x="280" y="1074"/>
                    <a:pt x="387" y="1182"/>
                  </a:cubicBezTo>
                  <a:cubicBezTo>
                    <a:pt x="387" y="1182"/>
                    <a:pt x="795" y="863"/>
                    <a:pt x="1075" y="863"/>
                  </a:cubicBezTo>
                  <a:cubicBezTo>
                    <a:pt x="1101" y="863"/>
                    <a:pt x="1126" y="866"/>
                    <a:pt x="1149" y="872"/>
                  </a:cubicBezTo>
                  <a:cubicBezTo>
                    <a:pt x="1435" y="932"/>
                    <a:pt x="2042" y="1420"/>
                    <a:pt x="2054" y="1420"/>
                  </a:cubicBezTo>
                  <a:cubicBezTo>
                    <a:pt x="2054" y="1420"/>
                    <a:pt x="2156" y="1663"/>
                    <a:pt x="2312" y="1663"/>
                  </a:cubicBezTo>
                  <a:cubicBezTo>
                    <a:pt x="2325" y="1663"/>
                    <a:pt x="2338" y="1662"/>
                    <a:pt x="2352" y="1658"/>
                  </a:cubicBezTo>
                  <a:cubicBezTo>
                    <a:pt x="2352" y="1658"/>
                    <a:pt x="2221" y="1170"/>
                    <a:pt x="2280" y="872"/>
                  </a:cubicBezTo>
                  <a:cubicBezTo>
                    <a:pt x="2333" y="611"/>
                    <a:pt x="2183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2123755" y="1890866"/>
              <a:ext cx="140209" cy="149612"/>
            </a:xfrm>
            <a:custGeom>
              <a:avLst/>
              <a:gdLst/>
              <a:ahLst/>
              <a:cxnLst/>
              <a:rect l="l" t="t" r="r" b="b"/>
              <a:pathLst>
                <a:path w="1819" h="1941" extrusionOk="0">
                  <a:moveTo>
                    <a:pt x="893" y="1"/>
                  </a:moveTo>
                  <a:cubicBezTo>
                    <a:pt x="779" y="1"/>
                    <a:pt x="573" y="128"/>
                    <a:pt x="334" y="163"/>
                  </a:cubicBezTo>
                  <a:cubicBezTo>
                    <a:pt x="1" y="199"/>
                    <a:pt x="25" y="508"/>
                    <a:pt x="84" y="723"/>
                  </a:cubicBezTo>
                  <a:cubicBezTo>
                    <a:pt x="84" y="723"/>
                    <a:pt x="275" y="1604"/>
                    <a:pt x="846" y="1913"/>
                  </a:cubicBezTo>
                  <a:cubicBezTo>
                    <a:pt x="881" y="1932"/>
                    <a:pt x="916" y="1940"/>
                    <a:pt x="951" y="1940"/>
                  </a:cubicBezTo>
                  <a:cubicBezTo>
                    <a:pt x="1298" y="1940"/>
                    <a:pt x="1631" y="1104"/>
                    <a:pt x="1620" y="985"/>
                  </a:cubicBezTo>
                  <a:cubicBezTo>
                    <a:pt x="1739" y="925"/>
                    <a:pt x="1811" y="818"/>
                    <a:pt x="1811" y="687"/>
                  </a:cubicBezTo>
                  <a:cubicBezTo>
                    <a:pt x="1819" y="542"/>
                    <a:pt x="1751" y="473"/>
                    <a:pt x="1665" y="473"/>
                  </a:cubicBezTo>
                  <a:cubicBezTo>
                    <a:pt x="1624" y="473"/>
                    <a:pt x="1579" y="489"/>
                    <a:pt x="1537" y="520"/>
                  </a:cubicBezTo>
                  <a:cubicBezTo>
                    <a:pt x="1537" y="520"/>
                    <a:pt x="1489" y="675"/>
                    <a:pt x="1418" y="675"/>
                  </a:cubicBezTo>
                  <a:cubicBezTo>
                    <a:pt x="1417" y="675"/>
                    <a:pt x="1416" y="675"/>
                    <a:pt x="1415" y="675"/>
                  </a:cubicBezTo>
                  <a:cubicBezTo>
                    <a:pt x="1347" y="675"/>
                    <a:pt x="1369" y="305"/>
                    <a:pt x="1287" y="258"/>
                  </a:cubicBezTo>
                  <a:cubicBezTo>
                    <a:pt x="1215" y="223"/>
                    <a:pt x="1037" y="211"/>
                    <a:pt x="977" y="56"/>
                  </a:cubicBezTo>
                  <a:cubicBezTo>
                    <a:pt x="962" y="16"/>
                    <a:pt x="933" y="1"/>
                    <a:pt x="89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2141252" y="1959391"/>
              <a:ext cx="27595" cy="36767"/>
            </a:xfrm>
            <a:custGeom>
              <a:avLst/>
              <a:gdLst/>
              <a:ahLst/>
              <a:cxnLst/>
              <a:rect l="l" t="t" r="r" b="b"/>
              <a:pathLst>
                <a:path w="358" h="477" fill="none" extrusionOk="0">
                  <a:moveTo>
                    <a:pt x="214" y="0"/>
                  </a:moveTo>
                  <a:cubicBezTo>
                    <a:pt x="226" y="131"/>
                    <a:pt x="179" y="274"/>
                    <a:pt x="84" y="369"/>
                  </a:cubicBezTo>
                  <a:cubicBezTo>
                    <a:pt x="0" y="465"/>
                    <a:pt x="334" y="405"/>
                    <a:pt x="357" y="477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138477" y="1952916"/>
              <a:ext cx="7400" cy="12949"/>
            </a:xfrm>
            <a:custGeom>
              <a:avLst/>
              <a:gdLst/>
              <a:ahLst/>
              <a:cxnLst/>
              <a:rect l="l" t="t" r="r" b="b"/>
              <a:pathLst>
                <a:path w="96" h="168" extrusionOk="0">
                  <a:moveTo>
                    <a:pt x="36" y="1"/>
                  </a:moveTo>
                  <a:cubicBezTo>
                    <a:pt x="12" y="1"/>
                    <a:pt x="0" y="49"/>
                    <a:pt x="12" y="96"/>
                  </a:cubicBezTo>
                  <a:cubicBezTo>
                    <a:pt x="24" y="132"/>
                    <a:pt x="60" y="168"/>
                    <a:pt x="72" y="168"/>
                  </a:cubicBezTo>
                  <a:cubicBezTo>
                    <a:pt x="84" y="156"/>
                    <a:pt x="96" y="120"/>
                    <a:pt x="84" y="72"/>
                  </a:cubicBezTo>
                  <a:cubicBezTo>
                    <a:pt x="72" y="25"/>
                    <a:pt x="48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172393" y="1944514"/>
              <a:ext cx="7477" cy="13104"/>
            </a:xfrm>
            <a:custGeom>
              <a:avLst/>
              <a:gdLst/>
              <a:ahLst/>
              <a:cxnLst/>
              <a:rect l="l" t="t" r="r" b="b"/>
              <a:pathLst>
                <a:path w="97" h="170" extrusionOk="0">
                  <a:moveTo>
                    <a:pt x="42" y="0"/>
                  </a:moveTo>
                  <a:cubicBezTo>
                    <a:pt x="40" y="0"/>
                    <a:pt x="38" y="1"/>
                    <a:pt x="37" y="3"/>
                  </a:cubicBezTo>
                  <a:cubicBezTo>
                    <a:pt x="13" y="15"/>
                    <a:pt x="1" y="50"/>
                    <a:pt x="13" y="98"/>
                  </a:cubicBezTo>
                  <a:cubicBezTo>
                    <a:pt x="25" y="146"/>
                    <a:pt x="61" y="169"/>
                    <a:pt x="72" y="169"/>
                  </a:cubicBezTo>
                  <a:cubicBezTo>
                    <a:pt x="84" y="158"/>
                    <a:pt x="96" y="122"/>
                    <a:pt x="84" y="74"/>
                  </a:cubicBezTo>
                  <a:cubicBezTo>
                    <a:pt x="74" y="33"/>
                    <a:pt x="55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179792" y="1987834"/>
              <a:ext cx="22970" cy="16572"/>
            </a:xfrm>
            <a:custGeom>
              <a:avLst/>
              <a:gdLst/>
              <a:ahLst/>
              <a:cxnLst/>
              <a:rect l="l" t="t" r="r" b="b"/>
              <a:pathLst>
                <a:path w="298" h="215" fill="none" extrusionOk="0">
                  <a:moveTo>
                    <a:pt x="286" y="0"/>
                  </a:moveTo>
                  <a:cubicBezTo>
                    <a:pt x="298" y="131"/>
                    <a:pt x="0" y="215"/>
                    <a:pt x="0" y="215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130229" y="1943743"/>
              <a:ext cx="21197" cy="6552"/>
            </a:xfrm>
            <a:custGeom>
              <a:avLst/>
              <a:gdLst/>
              <a:ahLst/>
              <a:cxnLst/>
              <a:rect l="l" t="t" r="r" b="b"/>
              <a:pathLst>
                <a:path w="275" h="85" fill="none" extrusionOk="0">
                  <a:moveTo>
                    <a:pt x="0" y="37"/>
                  </a:moveTo>
                  <a:cubicBezTo>
                    <a:pt x="96" y="1"/>
                    <a:pt x="203" y="25"/>
                    <a:pt x="274" y="84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164145" y="1923548"/>
              <a:ext cx="17574" cy="20272"/>
            </a:xfrm>
            <a:custGeom>
              <a:avLst/>
              <a:gdLst/>
              <a:ahLst/>
              <a:cxnLst/>
              <a:rect l="l" t="t" r="r" b="b"/>
              <a:pathLst>
                <a:path w="228" h="263" fill="none" extrusionOk="0">
                  <a:moveTo>
                    <a:pt x="1" y="263"/>
                  </a:moveTo>
                  <a:cubicBezTo>
                    <a:pt x="1" y="263"/>
                    <a:pt x="72" y="1"/>
                    <a:pt x="227" y="9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632258" y="1914375"/>
              <a:ext cx="6475" cy="19347"/>
            </a:xfrm>
            <a:custGeom>
              <a:avLst/>
              <a:gdLst/>
              <a:ahLst/>
              <a:cxnLst/>
              <a:rect l="l" t="t" r="r" b="b"/>
              <a:pathLst>
                <a:path w="84" h="251" extrusionOk="0">
                  <a:moveTo>
                    <a:pt x="0" y="1"/>
                  </a:moveTo>
                  <a:lnTo>
                    <a:pt x="60" y="251"/>
                  </a:lnTo>
                  <a:cubicBezTo>
                    <a:pt x="83" y="156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632258" y="1914375"/>
              <a:ext cx="6475" cy="19347"/>
            </a:xfrm>
            <a:custGeom>
              <a:avLst/>
              <a:gdLst/>
              <a:ahLst/>
              <a:cxnLst/>
              <a:rect l="l" t="t" r="r" b="b"/>
              <a:pathLst>
                <a:path w="84" h="251" fill="none" extrusionOk="0">
                  <a:moveTo>
                    <a:pt x="0" y="1"/>
                  </a:moveTo>
                  <a:cubicBezTo>
                    <a:pt x="60" y="72"/>
                    <a:pt x="83" y="156"/>
                    <a:pt x="60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991995" y="1860187"/>
              <a:ext cx="499324" cy="644543"/>
            </a:xfrm>
            <a:custGeom>
              <a:avLst/>
              <a:gdLst/>
              <a:ahLst/>
              <a:cxnLst/>
              <a:rect l="l" t="t" r="r" b="b"/>
              <a:pathLst>
                <a:path w="6478" h="8362" extrusionOk="0">
                  <a:moveTo>
                    <a:pt x="4225" y="0"/>
                  </a:moveTo>
                  <a:cubicBezTo>
                    <a:pt x="3592" y="0"/>
                    <a:pt x="3001" y="13"/>
                    <a:pt x="3001" y="13"/>
                  </a:cubicBezTo>
                  <a:lnTo>
                    <a:pt x="738" y="597"/>
                  </a:lnTo>
                  <a:cubicBezTo>
                    <a:pt x="738" y="597"/>
                    <a:pt x="0" y="3597"/>
                    <a:pt x="167" y="4812"/>
                  </a:cubicBezTo>
                  <a:cubicBezTo>
                    <a:pt x="334" y="6026"/>
                    <a:pt x="1155" y="8348"/>
                    <a:pt x="1155" y="8348"/>
                  </a:cubicBezTo>
                  <a:cubicBezTo>
                    <a:pt x="1155" y="8348"/>
                    <a:pt x="1255" y="8362"/>
                    <a:pt x="1396" y="8362"/>
                  </a:cubicBezTo>
                  <a:cubicBezTo>
                    <a:pt x="1646" y="8362"/>
                    <a:pt x="2023" y="8318"/>
                    <a:pt x="2191" y="8074"/>
                  </a:cubicBezTo>
                  <a:cubicBezTo>
                    <a:pt x="2191" y="8074"/>
                    <a:pt x="1429" y="5157"/>
                    <a:pt x="1548" y="4478"/>
                  </a:cubicBezTo>
                  <a:cubicBezTo>
                    <a:pt x="1655" y="3788"/>
                    <a:pt x="1989" y="1704"/>
                    <a:pt x="2572" y="1537"/>
                  </a:cubicBezTo>
                  <a:cubicBezTo>
                    <a:pt x="2887" y="1439"/>
                    <a:pt x="3471" y="1347"/>
                    <a:pt x="3971" y="1347"/>
                  </a:cubicBezTo>
                  <a:cubicBezTo>
                    <a:pt x="4377" y="1347"/>
                    <a:pt x="4727" y="1408"/>
                    <a:pt x="4834" y="1573"/>
                  </a:cubicBezTo>
                  <a:cubicBezTo>
                    <a:pt x="5049" y="1966"/>
                    <a:pt x="5263" y="2359"/>
                    <a:pt x="5441" y="2776"/>
                  </a:cubicBezTo>
                  <a:cubicBezTo>
                    <a:pt x="6084" y="2776"/>
                    <a:pt x="6144" y="2549"/>
                    <a:pt x="6144" y="2549"/>
                  </a:cubicBezTo>
                  <a:cubicBezTo>
                    <a:pt x="6144" y="2549"/>
                    <a:pt x="6477" y="73"/>
                    <a:pt x="5382" y="25"/>
                  </a:cubicBezTo>
                  <a:cubicBezTo>
                    <a:pt x="5087" y="6"/>
                    <a:pt x="4647" y="0"/>
                    <a:pt x="422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3036008" y="2466893"/>
              <a:ext cx="150614" cy="106525"/>
            </a:xfrm>
            <a:custGeom>
              <a:avLst/>
              <a:gdLst/>
              <a:ahLst/>
              <a:cxnLst/>
              <a:rect l="l" t="t" r="r" b="b"/>
              <a:pathLst>
                <a:path w="1954" h="1382" extrusionOk="0">
                  <a:moveTo>
                    <a:pt x="1477" y="0"/>
                  </a:moveTo>
                  <a:lnTo>
                    <a:pt x="668" y="167"/>
                  </a:lnTo>
                  <a:lnTo>
                    <a:pt x="668" y="179"/>
                  </a:lnTo>
                  <a:cubicBezTo>
                    <a:pt x="668" y="179"/>
                    <a:pt x="918" y="679"/>
                    <a:pt x="537" y="881"/>
                  </a:cubicBezTo>
                  <a:cubicBezTo>
                    <a:pt x="156" y="1084"/>
                    <a:pt x="1" y="1382"/>
                    <a:pt x="215" y="1382"/>
                  </a:cubicBezTo>
                  <a:lnTo>
                    <a:pt x="1501" y="1382"/>
                  </a:lnTo>
                  <a:cubicBezTo>
                    <a:pt x="1727" y="1382"/>
                    <a:pt x="1953" y="1262"/>
                    <a:pt x="1751" y="881"/>
                  </a:cubicBezTo>
                  <a:cubicBezTo>
                    <a:pt x="1715" y="798"/>
                    <a:pt x="1477" y="0"/>
                    <a:pt x="147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3406768" y="2026374"/>
              <a:ext cx="160712" cy="114772"/>
            </a:xfrm>
            <a:custGeom>
              <a:avLst/>
              <a:gdLst/>
              <a:ahLst/>
              <a:cxnLst/>
              <a:rect l="l" t="t" r="r" b="b"/>
              <a:pathLst>
                <a:path w="2085" h="1489" extrusionOk="0">
                  <a:moveTo>
                    <a:pt x="751" y="0"/>
                  </a:moveTo>
                  <a:lnTo>
                    <a:pt x="1" y="191"/>
                  </a:lnTo>
                  <a:cubicBezTo>
                    <a:pt x="1" y="191"/>
                    <a:pt x="84" y="739"/>
                    <a:pt x="108" y="1060"/>
                  </a:cubicBezTo>
                  <a:cubicBezTo>
                    <a:pt x="127" y="1316"/>
                    <a:pt x="267" y="1489"/>
                    <a:pt x="449" y="1489"/>
                  </a:cubicBezTo>
                  <a:cubicBezTo>
                    <a:pt x="495" y="1489"/>
                    <a:pt x="545" y="1477"/>
                    <a:pt x="596" y="1453"/>
                  </a:cubicBezTo>
                  <a:cubicBezTo>
                    <a:pt x="846" y="1334"/>
                    <a:pt x="2084" y="477"/>
                    <a:pt x="2013" y="286"/>
                  </a:cubicBezTo>
                  <a:cubicBezTo>
                    <a:pt x="1993" y="232"/>
                    <a:pt x="1957" y="212"/>
                    <a:pt x="1909" y="212"/>
                  </a:cubicBezTo>
                  <a:cubicBezTo>
                    <a:pt x="1788" y="212"/>
                    <a:pt x="1588" y="342"/>
                    <a:pt x="1358" y="393"/>
                  </a:cubicBezTo>
                  <a:cubicBezTo>
                    <a:pt x="1180" y="429"/>
                    <a:pt x="1013" y="453"/>
                    <a:pt x="834" y="453"/>
                  </a:cubicBezTo>
                  <a:lnTo>
                    <a:pt x="751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3011265" y="2217227"/>
              <a:ext cx="22970" cy="36844"/>
            </a:xfrm>
            <a:custGeom>
              <a:avLst/>
              <a:gdLst/>
              <a:ahLst/>
              <a:cxnLst/>
              <a:rect l="l" t="t" r="r" b="b"/>
              <a:pathLst>
                <a:path w="298" h="478" fill="none" extrusionOk="0">
                  <a:moveTo>
                    <a:pt x="0" y="1"/>
                  </a:moveTo>
                  <a:cubicBezTo>
                    <a:pt x="0" y="1"/>
                    <a:pt x="96" y="358"/>
                    <a:pt x="298" y="477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3111317" y="1952916"/>
              <a:ext cx="66135" cy="42317"/>
            </a:xfrm>
            <a:custGeom>
              <a:avLst/>
              <a:gdLst/>
              <a:ahLst/>
              <a:cxnLst/>
              <a:rect l="l" t="t" r="r" b="b"/>
              <a:pathLst>
                <a:path w="858" h="549" fill="none" extrusionOk="0">
                  <a:moveTo>
                    <a:pt x="0" y="215"/>
                  </a:moveTo>
                  <a:cubicBezTo>
                    <a:pt x="0" y="215"/>
                    <a:pt x="857" y="1"/>
                    <a:pt x="857" y="132"/>
                  </a:cubicBezTo>
                  <a:cubicBezTo>
                    <a:pt x="857" y="251"/>
                    <a:pt x="333" y="441"/>
                    <a:pt x="298" y="549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3190248" y="1931873"/>
              <a:ext cx="41315" cy="27595"/>
            </a:xfrm>
            <a:custGeom>
              <a:avLst/>
              <a:gdLst/>
              <a:ahLst/>
              <a:cxnLst/>
              <a:rect l="l" t="t" r="r" b="b"/>
              <a:pathLst>
                <a:path w="536" h="358" fill="none" extrusionOk="0">
                  <a:moveTo>
                    <a:pt x="0" y="357"/>
                  </a:moveTo>
                  <a:cubicBezTo>
                    <a:pt x="0" y="357"/>
                    <a:pt x="536" y="131"/>
                    <a:pt x="536" y="0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3411393" y="2056667"/>
              <a:ext cx="54187" cy="17497"/>
            </a:xfrm>
            <a:custGeom>
              <a:avLst/>
              <a:gdLst/>
              <a:ahLst/>
              <a:cxnLst/>
              <a:rect l="l" t="t" r="r" b="b"/>
              <a:pathLst>
                <a:path w="703" h="227" fill="none" extrusionOk="0">
                  <a:moveTo>
                    <a:pt x="703" y="0"/>
                  </a:moveTo>
                  <a:cubicBezTo>
                    <a:pt x="489" y="119"/>
                    <a:pt x="250" y="203"/>
                    <a:pt x="0" y="227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3096594" y="2489863"/>
              <a:ext cx="62512" cy="15647"/>
            </a:xfrm>
            <a:custGeom>
              <a:avLst/>
              <a:gdLst/>
              <a:ahLst/>
              <a:cxnLst/>
              <a:rect l="l" t="t" r="r" b="b"/>
              <a:pathLst>
                <a:path w="811" h="203" fill="none" extrusionOk="0">
                  <a:moveTo>
                    <a:pt x="810" y="0"/>
                  </a:moveTo>
                  <a:cubicBezTo>
                    <a:pt x="584" y="179"/>
                    <a:pt x="203" y="202"/>
                    <a:pt x="1" y="191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3002093" y="1388450"/>
              <a:ext cx="185454" cy="136894"/>
            </a:xfrm>
            <a:custGeom>
              <a:avLst/>
              <a:gdLst/>
              <a:ahLst/>
              <a:cxnLst/>
              <a:rect l="l" t="t" r="r" b="b"/>
              <a:pathLst>
                <a:path w="2406" h="1776" extrusionOk="0">
                  <a:moveTo>
                    <a:pt x="1297" y="0"/>
                  </a:moveTo>
                  <a:cubicBezTo>
                    <a:pt x="1127" y="0"/>
                    <a:pt x="917" y="45"/>
                    <a:pt x="667" y="180"/>
                  </a:cubicBezTo>
                  <a:cubicBezTo>
                    <a:pt x="18" y="530"/>
                    <a:pt x="144" y="783"/>
                    <a:pt x="298" y="783"/>
                  </a:cubicBezTo>
                  <a:cubicBezTo>
                    <a:pt x="322" y="783"/>
                    <a:pt x="347" y="776"/>
                    <a:pt x="369" y="764"/>
                  </a:cubicBezTo>
                  <a:lnTo>
                    <a:pt x="369" y="764"/>
                  </a:lnTo>
                  <a:cubicBezTo>
                    <a:pt x="369" y="764"/>
                    <a:pt x="0" y="1085"/>
                    <a:pt x="95" y="1192"/>
                  </a:cubicBezTo>
                  <a:cubicBezTo>
                    <a:pt x="116" y="1212"/>
                    <a:pt x="139" y="1220"/>
                    <a:pt x="164" y="1220"/>
                  </a:cubicBezTo>
                  <a:cubicBezTo>
                    <a:pt x="258" y="1220"/>
                    <a:pt x="369" y="1109"/>
                    <a:pt x="369" y="1109"/>
                  </a:cubicBezTo>
                  <a:lnTo>
                    <a:pt x="369" y="1109"/>
                  </a:lnTo>
                  <a:cubicBezTo>
                    <a:pt x="357" y="1299"/>
                    <a:pt x="405" y="1478"/>
                    <a:pt x="500" y="1633"/>
                  </a:cubicBezTo>
                  <a:cubicBezTo>
                    <a:pt x="591" y="1751"/>
                    <a:pt x="878" y="1776"/>
                    <a:pt x="1100" y="1776"/>
                  </a:cubicBezTo>
                  <a:cubicBezTo>
                    <a:pt x="1257" y="1776"/>
                    <a:pt x="1381" y="1764"/>
                    <a:pt x="1381" y="1764"/>
                  </a:cubicBezTo>
                  <a:lnTo>
                    <a:pt x="1941" y="1657"/>
                  </a:lnTo>
                  <a:lnTo>
                    <a:pt x="2120" y="1514"/>
                  </a:lnTo>
                  <a:cubicBezTo>
                    <a:pt x="2120" y="1514"/>
                    <a:pt x="2405" y="454"/>
                    <a:pt x="1810" y="180"/>
                  </a:cubicBezTo>
                  <a:cubicBezTo>
                    <a:pt x="1810" y="180"/>
                    <a:pt x="1635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2887319" y="1541765"/>
              <a:ext cx="395652" cy="390564"/>
            </a:xfrm>
            <a:custGeom>
              <a:avLst/>
              <a:gdLst/>
              <a:ahLst/>
              <a:cxnLst/>
              <a:rect l="l" t="t" r="r" b="b"/>
              <a:pathLst>
                <a:path w="5133" h="5067" extrusionOk="0">
                  <a:moveTo>
                    <a:pt x="3658" y="0"/>
                  </a:moveTo>
                  <a:cubicBezTo>
                    <a:pt x="3396" y="0"/>
                    <a:pt x="3074" y="30"/>
                    <a:pt x="2680" y="96"/>
                  </a:cubicBezTo>
                  <a:cubicBezTo>
                    <a:pt x="1" y="549"/>
                    <a:pt x="1025" y="1584"/>
                    <a:pt x="1299" y="2656"/>
                  </a:cubicBezTo>
                  <a:cubicBezTo>
                    <a:pt x="1477" y="3406"/>
                    <a:pt x="1656" y="4251"/>
                    <a:pt x="1739" y="4692"/>
                  </a:cubicBezTo>
                  <a:cubicBezTo>
                    <a:pt x="1775" y="4894"/>
                    <a:pt x="1954" y="5049"/>
                    <a:pt x="2156" y="5061"/>
                  </a:cubicBezTo>
                  <a:cubicBezTo>
                    <a:pt x="2215" y="5064"/>
                    <a:pt x="2274" y="5066"/>
                    <a:pt x="2332" y="5066"/>
                  </a:cubicBezTo>
                  <a:cubicBezTo>
                    <a:pt x="3303" y="5066"/>
                    <a:pt x="4124" y="4614"/>
                    <a:pt x="4573" y="4311"/>
                  </a:cubicBezTo>
                  <a:cubicBezTo>
                    <a:pt x="4752" y="4192"/>
                    <a:pt x="4811" y="3954"/>
                    <a:pt x="4728" y="3763"/>
                  </a:cubicBezTo>
                  <a:cubicBezTo>
                    <a:pt x="4502" y="3216"/>
                    <a:pt x="4644" y="2120"/>
                    <a:pt x="4668" y="1549"/>
                  </a:cubicBezTo>
                  <a:cubicBezTo>
                    <a:pt x="4699" y="942"/>
                    <a:pt x="5133" y="0"/>
                    <a:pt x="3658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3002093" y="1684057"/>
              <a:ext cx="193702" cy="98277"/>
            </a:xfrm>
            <a:custGeom>
              <a:avLst/>
              <a:gdLst/>
              <a:ahLst/>
              <a:cxnLst/>
              <a:rect l="l" t="t" r="r" b="b"/>
              <a:pathLst>
                <a:path w="2513" h="1275" fill="none" extrusionOk="0">
                  <a:moveTo>
                    <a:pt x="0" y="0"/>
                  </a:moveTo>
                  <a:cubicBezTo>
                    <a:pt x="596" y="798"/>
                    <a:pt x="1524" y="1274"/>
                    <a:pt x="2512" y="1274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3035083" y="1840994"/>
              <a:ext cx="173584" cy="40467"/>
            </a:xfrm>
            <a:custGeom>
              <a:avLst/>
              <a:gdLst/>
              <a:ahLst/>
              <a:cxnLst/>
              <a:rect l="l" t="t" r="r" b="b"/>
              <a:pathLst>
                <a:path w="2252" h="525" fill="none" extrusionOk="0">
                  <a:moveTo>
                    <a:pt x="1" y="0"/>
                  </a:moveTo>
                  <a:lnTo>
                    <a:pt x="2251" y="24"/>
                  </a:lnTo>
                  <a:cubicBezTo>
                    <a:pt x="1572" y="346"/>
                    <a:pt x="822" y="512"/>
                    <a:pt x="72" y="524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3067226" y="1590403"/>
              <a:ext cx="77157" cy="314872"/>
            </a:xfrm>
            <a:custGeom>
              <a:avLst/>
              <a:gdLst/>
              <a:ahLst/>
              <a:cxnLst/>
              <a:rect l="l" t="t" r="r" b="b"/>
              <a:pathLst>
                <a:path w="1001" h="4085" extrusionOk="0">
                  <a:moveTo>
                    <a:pt x="48" y="1"/>
                  </a:moveTo>
                  <a:cubicBezTo>
                    <a:pt x="48" y="1"/>
                    <a:pt x="155" y="501"/>
                    <a:pt x="251" y="549"/>
                  </a:cubicBezTo>
                  <a:cubicBezTo>
                    <a:pt x="251" y="549"/>
                    <a:pt x="1" y="2085"/>
                    <a:pt x="203" y="3394"/>
                  </a:cubicBezTo>
                  <a:lnTo>
                    <a:pt x="286" y="3894"/>
                  </a:lnTo>
                  <a:lnTo>
                    <a:pt x="679" y="4085"/>
                  </a:lnTo>
                  <a:lnTo>
                    <a:pt x="1001" y="3716"/>
                  </a:lnTo>
                  <a:cubicBezTo>
                    <a:pt x="1001" y="3716"/>
                    <a:pt x="917" y="3370"/>
                    <a:pt x="894" y="3251"/>
                  </a:cubicBezTo>
                  <a:cubicBezTo>
                    <a:pt x="751" y="2585"/>
                    <a:pt x="465" y="1299"/>
                    <a:pt x="477" y="549"/>
                  </a:cubicBezTo>
                  <a:cubicBezTo>
                    <a:pt x="477" y="549"/>
                    <a:pt x="834" y="263"/>
                    <a:pt x="798" y="25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3277426" y="1411960"/>
              <a:ext cx="363278" cy="188615"/>
            </a:xfrm>
            <a:custGeom>
              <a:avLst/>
              <a:gdLst/>
              <a:ahLst/>
              <a:cxnLst/>
              <a:rect l="l" t="t" r="r" b="b"/>
              <a:pathLst>
                <a:path w="4713" h="2447" extrusionOk="0">
                  <a:moveTo>
                    <a:pt x="4262" y="1"/>
                  </a:moveTo>
                  <a:cubicBezTo>
                    <a:pt x="4233" y="1"/>
                    <a:pt x="4204" y="10"/>
                    <a:pt x="4179" y="30"/>
                  </a:cubicBezTo>
                  <a:cubicBezTo>
                    <a:pt x="4167" y="42"/>
                    <a:pt x="4167" y="42"/>
                    <a:pt x="4155" y="42"/>
                  </a:cubicBezTo>
                  <a:cubicBezTo>
                    <a:pt x="4155" y="42"/>
                    <a:pt x="4126" y="27"/>
                    <a:pt x="4090" y="27"/>
                  </a:cubicBezTo>
                  <a:cubicBezTo>
                    <a:pt x="4054" y="27"/>
                    <a:pt x="4013" y="42"/>
                    <a:pt x="3989" y="101"/>
                  </a:cubicBezTo>
                  <a:cubicBezTo>
                    <a:pt x="3967" y="85"/>
                    <a:pt x="3942" y="76"/>
                    <a:pt x="3919" y="76"/>
                  </a:cubicBezTo>
                  <a:cubicBezTo>
                    <a:pt x="3894" y="76"/>
                    <a:pt x="3870" y="88"/>
                    <a:pt x="3858" y="113"/>
                  </a:cubicBezTo>
                  <a:cubicBezTo>
                    <a:pt x="3846" y="113"/>
                    <a:pt x="3846" y="125"/>
                    <a:pt x="3834" y="137"/>
                  </a:cubicBezTo>
                  <a:cubicBezTo>
                    <a:pt x="3810" y="209"/>
                    <a:pt x="3762" y="268"/>
                    <a:pt x="3727" y="328"/>
                  </a:cubicBezTo>
                  <a:cubicBezTo>
                    <a:pt x="3727" y="328"/>
                    <a:pt x="1453" y="851"/>
                    <a:pt x="1048" y="1161"/>
                  </a:cubicBezTo>
                  <a:lnTo>
                    <a:pt x="0" y="1756"/>
                  </a:lnTo>
                  <a:lnTo>
                    <a:pt x="536" y="2435"/>
                  </a:lnTo>
                  <a:lnTo>
                    <a:pt x="536" y="2447"/>
                  </a:lnTo>
                  <a:lnTo>
                    <a:pt x="1215" y="1887"/>
                  </a:lnTo>
                  <a:cubicBezTo>
                    <a:pt x="1488" y="1816"/>
                    <a:pt x="1762" y="1721"/>
                    <a:pt x="2012" y="1602"/>
                  </a:cubicBezTo>
                  <a:cubicBezTo>
                    <a:pt x="2536" y="1387"/>
                    <a:pt x="3822" y="721"/>
                    <a:pt x="3822" y="721"/>
                  </a:cubicBezTo>
                  <a:cubicBezTo>
                    <a:pt x="3899" y="715"/>
                    <a:pt x="3977" y="712"/>
                    <a:pt x="4053" y="712"/>
                  </a:cubicBezTo>
                  <a:cubicBezTo>
                    <a:pt x="4129" y="712"/>
                    <a:pt x="4203" y="715"/>
                    <a:pt x="4274" y="721"/>
                  </a:cubicBezTo>
                  <a:cubicBezTo>
                    <a:pt x="4295" y="723"/>
                    <a:pt x="4316" y="724"/>
                    <a:pt x="4337" y="724"/>
                  </a:cubicBezTo>
                  <a:cubicBezTo>
                    <a:pt x="4515" y="724"/>
                    <a:pt x="4712" y="641"/>
                    <a:pt x="4691" y="578"/>
                  </a:cubicBezTo>
                  <a:cubicBezTo>
                    <a:pt x="4684" y="552"/>
                    <a:pt x="4658" y="543"/>
                    <a:pt x="4625" y="543"/>
                  </a:cubicBezTo>
                  <a:cubicBezTo>
                    <a:pt x="4558" y="543"/>
                    <a:pt x="4461" y="579"/>
                    <a:pt x="4426" y="579"/>
                  </a:cubicBezTo>
                  <a:cubicBezTo>
                    <a:pt x="4422" y="579"/>
                    <a:pt x="4419" y="578"/>
                    <a:pt x="4417" y="578"/>
                  </a:cubicBezTo>
                  <a:cubicBezTo>
                    <a:pt x="4370" y="554"/>
                    <a:pt x="4560" y="161"/>
                    <a:pt x="4513" y="54"/>
                  </a:cubicBezTo>
                  <a:cubicBezTo>
                    <a:pt x="4501" y="18"/>
                    <a:pt x="4481" y="6"/>
                    <a:pt x="4460" y="6"/>
                  </a:cubicBezTo>
                  <a:cubicBezTo>
                    <a:pt x="4417" y="6"/>
                    <a:pt x="4370" y="54"/>
                    <a:pt x="4370" y="54"/>
                  </a:cubicBezTo>
                  <a:cubicBezTo>
                    <a:pt x="4342" y="19"/>
                    <a:pt x="4302" y="1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2617536" y="1678507"/>
              <a:ext cx="317647" cy="266311"/>
            </a:xfrm>
            <a:custGeom>
              <a:avLst/>
              <a:gdLst/>
              <a:ahLst/>
              <a:cxnLst/>
              <a:rect l="l" t="t" r="r" b="b"/>
              <a:pathLst>
                <a:path w="4121" h="3455" extrusionOk="0">
                  <a:moveTo>
                    <a:pt x="3787" y="1"/>
                  </a:moveTo>
                  <a:lnTo>
                    <a:pt x="2834" y="620"/>
                  </a:lnTo>
                  <a:cubicBezTo>
                    <a:pt x="2358" y="799"/>
                    <a:pt x="727" y="2477"/>
                    <a:pt x="727" y="2477"/>
                  </a:cubicBezTo>
                  <a:lnTo>
                    <a:pt x="512" y="2477"/>
                  </a:lnTo>
                  <a:cubicBezTo>
                    <a:pt x="382" y="2477"/>
                    <a:pt x="393" y="2585"/>
                    <a:pt x="393" y="2585"/>
                  </a:cubicBezTo>
                  <a:cubicBezTo>
                    <a:pt x="384" y="2583"/>
                    <a:pt x="376" y="2582"/>
                    <a:pt x="368" y="2582"/>
                  </a:cubicBezTo>
                  <a:cubicBezTo>
                    <a:pt x="273" y="2582"/>
                    <a:pt x="262" y="2704"/>
                    <a:pt x="262" y="2704"/>
                  </a:cubicBezTo>
                  <a:cubicBezTo>
                    <a:pt x="251" y="2704"/>
                    <a:pt x="239" y="2716"/>
                    <a:pt x="239" y="2716"/>
                  </a:cubicBezTo>
                  <a:cubicBezTo>
                    <a:pt x="167" y="2739"/>
                    <a:pt x="131" y="2823"/>
                    <a:pt x="155" y="2894"/>
                  </a:cubicBezTo>
                  <a:cubicBezTo>
                    <a:pt x="155" y="2894"/>
                    <a:pt x="1" y="2930"/>
                    <a:pt x="72" y="3025"/>
                  </a:cubicBezTo>
                  <a:cubicBezTo>
                    <a:pt x="155" y="3108"/>
                    <a:pt x="596" y="3156"/>
                    <a:pt x="584" y="3204"/>
                  </a:cubicBezTo>
                  <a:cubicBezTo>
                    <a:pt x="572" y="3239"/>
                    <a:pt x="382" y="3382"/>
                    <a:pt x="441" y="3442"/>
                  </a:cubicBezTo>
                  <a:cubicBezTo>
                    <a:pt x="448" y="3450"/>
                    <a:pt x="458" y="3454"/>
                    <a:pt x="470" y="3454"/>
                  </a:cubicBezTo>
                  <a:cubicBezTo>
                    <a:pt x="543" y="3454"/>
                    <a:pt x="703" y="3310"/>
                    <a:pt x="774" y="3156"/>
                  </a:cubicBezTo>
                  <a:cubicBezTo>
                    <a:pt x="834" y="3025"/>
                    <a:pt x="917" y="2894"/>
                    <a:pt x="1001" y="2775"/>
                  </a:cubicBezTo>
                  <a:cubicBezTo>
                    <a:pt x="1001" y="2775"/>
                    <a:pt x="2239" y="2025"/>
                    <a:pt x="2703" y="1692"/>
                  </a:cubicBezTo>
                  <a:cubicBezTo>
                    <a:pt x="2929" y="1525"/>
                    <a:pt x="3156" y="1346"/>
                    <a:pt x="3358" y="1156"/>
                  </a:cubicBezTo>
                  <a:lnTo>
                    <a:pt x="4108" y="739"/>
                  </a:lnTo>
                  <a:lnTo>
                    <a:pt x="4120" y="739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3036933" y="1539067"/>
              <a:ext cx="129494" cy="88180"/>
            </a:xfrm>
            <a:custGeom>
              <a:avLst/>
              <a:gdLst/>
              <a:ahLst/>
              <a:cxnLst/>
              <a:rect l="l" t="t" r="r" b="b"/>
              <a:pathLst>
                <a:path w="1680" h="1144" extrusionOk="0">
                  <a:moveTo>
                    <a:pt x="275" y="0"/>
                  </a:moveTo>
                  <a:lnTo>
                    <a:pt x="120" y="107"/>
                  </a:lnTo>
                  <a:lnTo>
                    <a:pt x="108" y="107"/>
                  </a:lnTo>
                  <a:cubicBezTo>
                    <a:pt x="108" y="107"/>
                    <a:pt x="1" y="965"/>
                    <a:pt x="155" y="1143"/>
                  </a:cubicBezTo>
                  <a:cubicBezTo>
                    <a:pt x="155" y="1143"/>
                    <a:pt x="245" y="847"/>
                    <a:pt x="482" y="847"/>
                  </a:cubicBezTo>
                  <a:cubicBezTo>
                    <a:pt x="557" y="847"/>
                    <a:pt x="645" y="876"/>
                    <a:pt x="751" y="953"/>
                  </a:cubicBezTo>
                  <a:cubicBezTo>
                    <a:pt x="751" y="953"/>
                    <a:pt x="972" y="816"/>
                    <a:pt x="1171" y="816"/>
                  </a:cubicBezTo>
                  <a:cubicBezTo>
                    <a:pt x="1304" y="816"/>
                    <a:pt x="1427" y="878"/>
                    <a:pt x="1465" y="1084"/>
                  </a:cubicBezTo>
                  <a:cubicBezTo>
                    <a:pt x="1465" y="1084"/>
                    <a:pt x="1679" y="476"/>
                    <a:pt x="1668" y="12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999999"/>
            </a:solidFill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862576" y="1586780"/>
              <a:ext cx="127644" cy="177515"/>
            </a:xfrm>
            <a:custGeom>
              <a:avLst/>
              <a:gdLst/>
              <a:ahLst/>
              <a:cxnLst/>
              <a:rect l="l" t="t" r="r" b="b"/>
              <a:pathLst>
                <a:path w="1656" h="2303" extrusionOk="0">
                  <a:moveTo>
                    <a:pt x="1548" y="0"/>
                  </a:moveTo>
                  <a:lnTo>
                    <a:pt x="0" y="1417"/>
                  </a:lnTo>
                  <a:cubicBezTo>
                    <a:pt x="0" y="1417"/>
                    <a:pt x="453" y="2132"/>
                    <a:pt x="774" y="2286"/>
                  </a:cubicBezTo>
                  <a:cubicBezTo>
                    <a:pt x="797" y="2297"/>
                    <a:pt x="820" y="2302"/>
                    <a:pt x="845" y="2302"/>
                  </a:cubicBezTo>
                  <a:cubicBezTo>
                    <a:pt x="1171" y="2302"/>
                    <a:pt x="1655" y="1405"/>
                    <a:pt x="1655" y="1405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862576" y="1586780"/>
              <a:ext cx="127644" cy="188229"/>
            </a:xfrm>
            <a:custGeom>
              <a:avLst/>
              <a:gdLst/>
              <a:ahLst/>
              <a:cxnLst/>
              <a:rect l="l" t="t" r="r" b="b"/>
              <a:pathLst>
                <a:path w="1656" h="2442" fill="none" extrusionOk="0">
                  <a:moveTo>
                    <a:pt x="1548" y="0"/>
                  </a:moveTo>
                  <a:lnTo>
                    <a:pt x="0" y="1417"/>
                  </a:lnTo>
                  <a:cubicBezTo>
                    <a:pt x="0" y="1417"/>
                    <a:pt x="453" y="2132"/>
                    <a:pt x="774" y="2286"/>
                  </a:cubicBezTo>
                  <a:cubicBezTo>
                    <a:pt x="1096" y="2441"/>
                    <a:pt x="1655" y="1405"/>
                    <a:pt x="1655" y="140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200268" y="1503224"/>
              <a:ext cx="157937" cy="124022"/>
            </a:xfrm>
            <a:custGeom>
              <a:avLst/>
              <a:gdLst/>
              <a:ahLst/>
              <a:cxnLst/>
              <a:rect l="l" t="t" r="r" b="b"/>
              <a:pathLst>
                <a:path w="2049" h="1609" extrusionOk="0">
                  <a:moveTo>
                    <a:pt x="1739" y="1"/>
                  </a:moveTo>
                  <a:lnTo>
                    <a:pt x="1" y="537"/>
                  </a:lnTo>
                  <a:lnTo>
                    <a:pt x="477" y="1608"/>
                  </a:lnTo>
                  <a:cubicBezTo>
                    <a:pt x="477" y="1608"/>
                    <a:pt x="1775" y="1525"/>
                    <a:pt x="1906" y="1096"/>
                  </a:cubicBezTo>
                  <a:cubicBezTo>
                    <a:pt x="2049" y="680"/>
                    <a:pt x="1739" y="1"/>
                    <a:pt x="173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3200268" y="1503224"/>
              <a:ext cx="157937" cy="124022"/>
            </a:xfrm>
            <a:custGeom>
              <a:avLst/>
              <a:gdLst/>
              <a:ahLst/>
              <a:cxnLst/>
              <a:rect l="l" t="t" r="r" b="b"/>
              <a:pathLst>
                <a:path w="2049" h="1609" fill="none" extrusionOk="0">
                  <a:moveTo>
                    <a:pt x="1" y="537"/>
                  </a:moveTo>
                  <a:lnTo>
                    <a:pt x="1739" y="1"/>
                  </a:lnTo>
                  <a:cubicBezTo>
                    <a:pt x="1739" y="1"/>
                    <a:pt x="2049" y="680"/>
                    <a:pt x="1906" y="1096"/>
                  </a:cubicBezTo>
                  <a:cubicBezTo>
                    <a:pt x="1775" y="1525"/>
                    <a:pt x="477" y="1608"/>
                    <a:pt x="477" y="16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040633" y="1466765"/>
              <a:ext cx="136817" cy="135661"/>
            </a:xfrm>
            <a:custGeom>
              <a:avLst/>
              <a:gdLst/>
              <a:ahLst/>
              <a:cxnLst/>
              <a:rect l="l" t="t" r="r" b="b"/>
              <a:pathLst>
                <a:path w="1775" h="1760" extrusionOk="0">
                  <a:moveTo>
                    <a:pt x="984" y="0"/>
                  </a:moveTo>
                  <a:cubicBezTo>
                    <a:pt x="885" y="0"/>
                    <a:pt x="769" y="131"/>
                    <a:pt x="524" y="140"/>
                  </a:cubicBezTo>
                  <a:cubicBezTo>
                    <a:pt x="515" y="141"/>
                    <a:pt x="507" y="141"/>
                    <a:pt x="499" y="141"/>
                  </a:cubicBezTo>
                  <a:cubicBezTo>
                    <a:pt x="290" y="141"/>
                    <a:pt x="217" y="30"/>
                    <a:pt x="156" y="30"/>
                  </a:cubicBezTo>
                  <a:cubicBezTo>
                    <a:pt x="140" y="30"/>
                    <a:pt x="124" y="38"/>
                    <a:pt x="107" y="57"/>
                  </a:cubicBezTo>
                  <a:cubicBezTo>
                    <a:pt x="24" y="152"/>
                    <a:pt x="96" y="569"/>
                    <a:pt x="0" y="617"/>
                  </a:cubicBezTo>
                  <a:cubicBezTo>
                    <a:pt x="0" y="617"/>
                    <a:pt x="167" y="1760"/>
                    <a:pt x="643" y="1760"/>
                  </a:cubicBezTo>
                  <a:cubicBezTo>
                    <a:pt x="1108" y="1760"/>
                    <a:pt x="1465" y="1176"/>
                    <a:pt x="1500" y="1033"/>
                  </a:cubicBezTo>
                  <a:cubicBezTo>
                    <a:pt x="1512" y="962"/>
                    <a:pt x="1536" y="902"/>
                    <a:pt x="1548" y="831"/>
                  </a:cubicBezTo>
                  <a:cubicBezTo>
                    <a:pt x="1548" y="831"/>
                    <a:pt x="1564" y="852"/>
                    <a:pt x="1599" y="852"/>
                  </a:cubicBezTo>
                  <a:cubicBezTo>
                    <a:pt x="1617" y="852"/>
                    <a:pt x="1639" y="847"/>
                    <a:pt x="1667" y="831"/>
                  </a:cubicBezTo>
                  <a:cubicBezTo>
                    <a:pt x="1751" y="795"/>
                    <a:pt x="1774" y="260"/>
                    <a:pt x="1715" y="260"/>
                  </a:cubicBezTo>
                  <a:cubicBezTo>
                    <a:pt x="1685" y="254"/>
                    <a:pt x="1655" y="251"/>
                    <a:pt x="1624" y="251"/>
                  </a:cubicBezTo>
                  <a:cubicBezTo>
                    <a:pt x="1593" y="251"/>
                    <a:pt x="1560" y="254"/>
                    <a:pt x="1524" y="260"/>
                  </a:cubicBezTo>
                  <a:cubicBezTo>
                    <a:pt x="1524" y="260"/>
                    <a:pt x="1524" y="510"/>
                    <a:pt x="1469" y="510"/>
                  </a:cubicBezTo>
                  <a:cubicBezTo>
                    <a:pt x="1467" y="510"/>
                    <a:pt x="1466" y="510"/>
                    <a:pt x="1465" y="510"/>
                  </a:cubicBezTo>
                  <a:cubicBezTo>
                    <a:pt x="1393" y="498"/>
                    <a:pt x="1405" y="140"/>
                    <a:pt x="1370" y="105"/>
                  </a:cubicBezTo>
                  <a:cubicBezTo>
                    <a:pt x="1322" y="57"/>
                    <a:pt x="1167" y="117"/>
                    <a:pt x="1048" y="21"/>
                  </a:cubicBezTo>
                  <a:cubicBezTo>
                    <a:pt x="1027" y="7"/>
                    <a:pt x="1006" y="0"/>
                    <a:pt x="98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070926" y="1524345"/>
              <a:ext cx="18422" cy="34069"/>
            </a:xfrm>
            <a:custGeom>
              <a:avLst/>
              <a:gdLst/>
              <a:ahLst/>
              <a:cxnLst/>
              <a:rect l="l" t="t" r="r" b="b"/>
              <a:pathLst>
                <a:path w="239" h="442" fill="none" extrusionOk="0">
                  <a:moveTo>
                    <a:pt x="60" y="1"/>
                  </a:moveTo>
                  <a:cubicBezTo>
                    <a:pt x="24" y="120"/>
                    <a:pt x="0" y="239"/>
                    <a:pt x="0" y="358"/>
                  </a:cubicBezTo>
                  <a:cubicBezTo>
                    <a:pt x="12" y="441"/>
                    <a:pt x="226" y="334"/>
                    <a:pt x="238" y="40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3089271" y="1560187"/>
              <a:ext cx="22122" cy="10175"/>
            </a:xfrm>
            <a:custGeom>
              <a:avLst/>
              <a:gdLst/>
              <a:ahLst/>
              <a:cxnLst/>
              <a:rect l="l" t="t" r="r" b="b"/>
              <a:pathLst>
                <a:path w="287" h="132" fill="none" extrusionOk="0">
                  <a:moveTo>
                    <a:pt x="0" y="131"/>
                  </a:moveTo>
                  <a:cubicBezTo>
                    <a:pt x="107" y="131"/>
                    <a:pt x="215" y="83"/>
                    <a:pt x="286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3054354" y="1522495"/>
              <a:ext cx="6552" cy="12024"/>
            </a:xfrm>
            <a:custGeom>
              <a:avLst/>
              <a:gdLst/>
              <a:ahLst/>
              <a:cxnLst/>
              <a:rect l="l" t="t" r="r" b="b"/>
              <a:pathLst>
                <a:path w="85" h="156" extrusionOk="0">
                  <a:moveTo>
                    <a:pt x="49" y="1"/>
                  </a:moveTo>
                  <a:cubicBezTo>
                    <a:pt x="25" y="1"/>
                    <a:pt x="1" y="37"/>
                    <a:pt x="1" y="84"/>
                  </a:cubicBezTo>
                  <a:cubicBezTo>
                    <a:pt x="1" y="120"/>
                    <a:pt x="25" y="156"/>
                    <a:pt x="49" y="156"/>
                  </a:cubicBezTo>
                  <a:cubicBezTo>
                    <a:pt x="72" y="156"/>
                    <a:pt x="84" y="120"/>
                    <a:pt x="84" y="84"/>
                  </a:cubicBezTo>
                  <a:cubicBezTo>
                    <a:pt x="84" y="37"/>
                    <a:pt x="72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3093819" y="1520722"/>
              <a:ext cx="6552" cy="11947"/>
            </a:xfrm>
            <a:custGeom>
              <a:avLst/>
              <a:gdLst/>
              <a:ahLst/>
              <a:cxnLst/>
              <a:rect l="l" t="t" r="r" b="b"/>
              <a:pathLst>
                <a:path w="85" h="155" extrusionOk="0">
                  <a:moveTo>
                    <a:pt x="48" y="0"/>
                  </a:moveTo>
                  <a:cubicBezTo>
                    <a:pt x="25" y="0"/>
                    <a:pt x="1" y="36"/>
                    <a:pt x="1" y="83"/>
                  </a:cubicBezTo>
                  <a:cubicBezTo>
                    <a:pt x="1" y="119"/>
                    <a:pt x="25" y="155"/>
                    <a:pt x="48" y="155"/>
                  </a:cubicBezTo>
                  <a:cubicBezTo>
                    <a:pt x="60" y="155"/>
                    <a:pt x="84" y="119"/>
                    <a:pt x="84" y="83"/>
                  </a:cubicBezTo>
                  <a:cubicBezTo>
                    <a:pt x="84" y="36"/>
                    <a:pt x="72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3048881" y="1496827"/>
              <a:ext cx="18422" cy="18422"/>
            </a:xfrm>
            <a:custGeom>
              <a:avLst/>
              <a:gdLst/>
              <a:ahLst/>
              <a:cxnLst/>
              <a:rect l="l" t="t" r="r" b="b"/>
              <a:pathLst>
                <a:path w="239" h="239" fill="none" extrusionOk="0">
                  <a:moveTo>
                    <a:pt x="0" y="131"/>
                  </a:moveTo>
                  <a:cubicBezTo>
                    <a:pt x="0" y="131"/>
                    <a:pt x="96" y="1"/>
                    <a:pt x="239" y="239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3086497" y="1500526"/>
              <a:ext cx="21197" cy="14722"/>
            </a:xfrm>
            <a:custGeom>
              <a:avLst/>
              <a:gdLst/>
              <a:ahLst/>
              <a:cxnLst/>
              <a:rect l="l" t="t" r="r" b="b"/>
              <a:pathLst>
                <a:path w="275" h="191" fill="none" extrusionOk="0">
                  <a:moveTo>
                    <a:pt x="1" y="191"/>
                  </a:moveTo>
                  <a:cubicBezTo>
                    <a:pt x="1" y="191"/>
                    <a:pt x="191" y="0"/>
                    <a:pt x="274" y="83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3338860" y="1969488"/>
              <a:ext cx="54264" cy="1927"/>
            </a:xfrm>
            <a:custGeom>
              <a:avLst/>
              <a:gdLst/>
              <a:ahLst/>
              <a:cxnLst/>
              <a:rect l="l" t="t" r="r" b="b"/>
              <a:pathLst>
                <a:path w="704" h="25" fill="none" extrusionOk="0">
                  <a:moveTo>
                    <a:pt x="1" y="0"/>
                  </a:moveTo>
                  <a:lnTo>
                    <a:pt x="703" y="24"/>
                  </a:ln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429738" y="1868512"/>
              <a:ext cx="27595" cy="73534"/>
            </a:xfrm>
            <a:custGeom>
              <a:avLst/>
              <a:gdLst/>
              <a:ahLst/>
              <a:cxnLst/>
              <a:rect l="l" t="t" r="r" b="b"/>
              <a:pathLst>
                <a:path w="358" h="954" fill="none" extrusionOk="0">
                  <a:moveTo>
                    <a:pt x="1" y="1"/>
                  </a:moveTo>
                  <a:cubicBezTo>
                    <a:pt x="251" y="251"/>
                    <a:pt x="358" y="608"/>
                    <a:pt x="286" y="953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1487759" y="2331462"/>
              <a:ext cx="279107" cy="343854"/>
            </a:xfrm>
            <a:custGeom>
              <a:avLst/>
              <a:gdLst/>
              <a:ahLst/>
              <a:cxnLst/>
              <a:rect l="l" t="t" r="r" b="b"/>
              <a:pathLst>
                <a:path w="3621" h="4461" extrusionOk="0">
                  <a:moveTo>
                    <a:pt x="3029" y="0"/>
                  </a:moveTo>
                  <a:cubicBezTo>
                    <a:pt x="2957" y="0"/>
                    <a:pt x="2807" y="193"/>
                    <a:pt x="2775" y="376"/>
                  </a:cubicBezTo>
                  <a:cubicBezTo>
                    <a:pt x="2751" y="531"/>
                    <a:pt x="2704" y="674"/>
                    <a:pt x="2644" y="829"/>
                  </a:cubicBezTo>
                  <a:cubicBezTo>
                    <a:pt x="2644" y="829"/>
                    <a:pt x="1573" y="1912"/>
                    <a:pt x="1192" y="2365"/>
                  </a:cubicBezTo>
                  <a:cubicBezTo>
                    <a:pt x="1001" y="2591"/>
                    <a:pt x="822" y="2829"/>
                    <a:pt x="656" y="3091"/>
                  </a:cubicBezTo>
                  <a:lnTo>
                    <a:pt x="13" y="3698"/>
                  </a:lnTo>
                  <a:lnTo>
                    <a:pt x="1" y="3698"/>
                  </a:lnTo>
                  <a:lnTo>
                    <a:pt x="525" y="4460"/>
                  </a:lnTo>
                  <a:lnTo>
                    <a:pt x="1334" y="3496"/>
                  </a:lnTo>
                  <a:cubicBezTo>
                    <a:pt x="1775" y="3186"/>
                    <a:pt x="3001" y="1055"/>
                    <a:pt x="3001" y="1055"/>
                  </a:cubicBezTo>
                  <a:cubicBezTo>
                    <a:pt x="3073" y="1031"/>
                    <a:pt x="3156" y="1007"/>
                    <a:pt x="3228" y="995"/>
                  </a:cubicBezTo>
                  <a:cubicBezTo>
                    <a:pt x="3358" y="972"/>
                    <a:pt x="3311" y="864"/>
                    <a:pt x="3311" y="864"/>
                  </a:cubicBezTo>
                  <a:cubicBezTo>
                    <a:pt x="3442" y="853"/>
                    <a:pt x="3418" y="698"/>
                    <a:pt x="3418" y="698"/>
                  </a:cubicBezTo>
                  <a:cubicBezTo>
                    <a:pt x="3430" y="698"/>
                    <a:pt x="3442" y="698"/>
                    <a:pt x="3442" y="686"/>
                  </a:cubicBezTo>
                  <a:cubicBezTo>
                    <a:pt x="3513" y="638"/>
                    <a:pt x="3525" y="555"/>
                    <a:pt x="3478" y="483"/>
                  </a:cubicBezTo>
                  <a:cubicBezTo>
                    <a:pt x="3478" y="483"/>
                    <a:pt x="3620" y="400"/>
                    <a:pt x="3525" y="341"/>
                  </a:cubicBezTo>
                  <a:cubicBezTo>
                    <a:pt x="3478" y="305"/>
                    <a:pt x="3338" y="302"/>
                    <a:pt x="3210" y="302"/>
                  </a:cubicBezTo>
                  <a:cubicBezTo>
                    <a:pt x="3184" y="302"/>
                    <a:pt x="3159" y="302"/>
                    <a:pt x="3135" y="302"/>
                  </a:cubicBezTo>
                  <a:cubicBezTo>
                    <a:pt x="3040" y="302"/>
                    <a:pt x="2966" y="300"/>
                    <a:pt x="2966" y="281"/>
                  </a:cubicBezTo>
                  <a:cubicBezTo>
                    <a:pt x="2966" y="233"/>
                    <a:pt x="3120" y="43"/>
                    <a:pt x="3049" y="7"/>
                  </a:cubicBezTo>
                  <a:cubicBezTo>
                    <a:pt x="3043" y="3"/>
                    <a:pt x="3036" y="0"/>
                    <a:pt x="3029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1401505" y="2595388"/>
              <a:ext cx="144140" cy="156087"/>
            </a:xfrm>
            <a:custGeom>
              <a:avLst/>
              <a:gdLst/>
              <a:ahLst/>
              <a:cxnLst/>
              <a:rect l="l" t="t" r="r" b="b"/>
              <a:pathLst>
                <a:path w="1870" h="2025" extrusionOk="0">
                  <a:moveTo>
                    <a:pt x="1346" y="0"/>
                  </a:moveTo>
                  <a:cubicBezTo>
                    <a:pt x="906" y="334"/>
                    <a:pt x="1" y="1250"/>
                    <a:pt x="1" y="1250"/>
                  </a:cubicBezTo>
                  <a:lnTo>
                    <a:pt x="798" y="2024"/>
                  </a:lnTo>
                  <a:cubicBezTo>
                    <a:pt x="1156" y="1953"/>
                    <a:pt x="1846" y="1143"/>
                    <a:pt x="1846" y="1143"/>
                  </a:cubicBezTo>
                  <a:cubicBezTo>
                    <a:pt x="1870" y="607"/>
                    <a:pt x="1346" y="0"/>
                    <a:pt x="1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1401505" y="2595388"/>
              <a:ext cx="144140" cy="156087"/>
            </a:xfrm>
            <a:custGeom>
              <a:avLst/>
              <a:gdLst/>
              <a:ahLst/>
              <a:cxnLst/>
              <a:rect l="l" t="t" r="r" b="b"/>
              <a:pathLst>
                <a:path w="1870" h="2025" fill="none" extrusionOk="0">
                  <a:moveTo>
                    <a:pt x="1" y="1250"/>
                  </a:moveTo>
                  <a:cubicBezTo>
                    <a:pt x="1" y="1250"/>
                    <a:pt x="906" y="334"/>
                    <a:pt x="1346" y="0"/>
                  </a:cubicBezTo>
                  <a:cubicBezTo>
                    <a:pt x="1346" y="0"/>
                    <a:pt x="1870" y="607"/>
                    <a:pt x="1846" y="1143"/>
                  </a:cubicBezTo>
                  <a:cubicBezTo>
                    <a:pt x="1846" y="1143"/>
                    <a:pt x="1156" y="1953"/>
                    <a:pt x="798" y="2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1554820" y="3056102"/>
              <a:ext cx="183990" cy="128030"/>
            </a:xfrm>
            <a:custGeom>
              <a:avLst/>
              <a:gdLst/>
              <a:ahLst/>
              <a:cxnLst/>
              <a:rect l="l" t="t" r="r" b="b"/>
              <a:pathLst>
                <a:path w="2387" h="1661" extrusionOk="0">
                  <a:moveTo>
                    <a:pt x="667" y="0"/>
                  </a:moveTo>
                  <a:lnTo>
                    <a:pt x="0" y="405"/>
                  </a:lnTo>
                  <a:cubicBezTo>
                    <a:pt x="214" y="560"/>
                    <a:pt x="393" y="762"/>
                    <a:pt x="512" y="1000"/>
                  </a:cubicBezTo>
                  <a:cubicBezTo>
                    <a:pt x="655" y="1310"/>
                    <a:pt x="512" y="1441"/>
                    <a:pt x="726" y="1631"/>
                  </a:cubicBezTo>
                  <a:cubicBezTo>
                    <a:pt x="748" y="1652"/>
                    <a:pt x="778" y="1661"/>
                    <a:pt x="817" y="1661"/>
                  </a:cubicBezTo>
                  <a:cubicBezTo>
                    <a:pt x="1208" y="1661"/>
                    <a:pt x="2387" y="696"/>
                    <a:pt x="2322" y="512"/>
                  </a:cubicBezTo>
                  <a:cubicBezTo>
                    <a:pt x="2302" y="458"/>
                    <a:pt x="2264" y="438"/>
                    <a:pt x="2213" y="438"/>
                  </a:cubicBezTo>
                  <a:cubicBezTo>
                    <a:pt x="2084" y="438"/>
                    <a:pt x="1870" y="568"/>
                    <a:pt x="1631" y="619"/>
                  </a:cubicBezTo>
                  <a:cubicBezTo>
                    <a:pt x="1453" y="655"/>
                    <a:pt x="1262" y="679"/>
                    <a:pt x="1084" y="691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1279486" y="2807361"/>
              <a:ext cx="349712" cy="309399"/>
            </a:xfrm>
            <a:custGeom>
              <a:avLst/>
              <a:gdLst/>
              <a:ahLst/>
              <a:cxnLst/>
              <a:rect l="l" t="t" r="r" b="b"/>
              <a:pathLst>
                <a:path w="4537" h="4014" extrusionOk="0">
                  <a:moveTo>
                    <a:pt x="2503" y="1"/>
                  </a:moveTo>
                  <a:cubicBezTo>
                    <a:pt x="2502" y="1"/>
                    <a:pt x="2501" y="1"/>
                    <a:pt x="2501" y="1"/>
                  </a:cubicBezTo>
                  <a:cubicBezTo>
                    <a:pt x="1977" y="24"/>
                    <a:pt x="0" y="1691"/>
                    <a:pt x="0" y="1691"/>
                  </a:cubicBezTo>
                  <a:cubicBezTo>
                    <a:pt x="0" y="1691"/>
                    <a:pt x="167" y="2743"/>
                    <a:pt x="987" y="2743"/>
                  </a:cubicBezTo>
                  <a:cubicBezTo>
                    <a:pt x="1044" y="2743"/>
                    <a:pt x="1104" y="2738"/>
                    <a:pt x="1167" y="2727"/>
                  </a:cubicBezTo>
                  <a:lnTo>
                    <a:pt x="1167" y="2739"/>
                  </a:lnTo>
                  <a:cubicBezTo>
                    <a:pt x="1167" y="2739"/>
                    <a:pt x="2048" y="2370"/>
                    <a:pt x="2370" y="1501"/>
                  </a:cubicBezTo>
                  <a:lnTo>
                    <a:pt x="2370" y="1501"/>
                  </a:lnTo>
                  <a:cubicBezTo>
                    <a:pt x="2369" y="1501"/>
                    <a:pt x="2120" y="2347"/>
                    <a:pt x="3822" y="4013"/>
                  </a:cubicBezTo>
                  <a:cubicBezTo>
                    <a:pt x="3822" y="4013"/>
                    <a:pt x="4346" y="3942"/>
                    <a:pt x="4536" y="3489"/>
                  </a:cubicBezTo>
                  <a:cubicBezTo>
                    <a:pt x="4536" y="3489"/>
                    <a:pt x="3041" y="1"/>
                    <a:pt x="250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1375837" y="2871261"/>
              <a:ext cx="240490" cy="245500"/>
            </a:xfrm>
            <a:custGeom>
              <a:avLst/>
              <a:gdLst/>
              <a:ahLst/>
              <a:cxnLst/>
              <a:rect l="l" t="t" r="r" b="b"/>
              <a:pathLst>
                <a:path w="3120" h="3185" extrusionOk="0">
                  <a:moveTo>
                    <a:pt x="1238" y="1"/>
                  </a:moveTo>
                  <a:cubicBezTo>
                    <a:pt x="1207" y="1"/>
                    <a:pt x="1165" y="65"/>
                    <a:pt x="1108" y="219"/>
                  </a:cubicBezTo>
                  <a:cubicBezTo>
                    <a:pt x="889" y="826"/>
                    <a:pt x="412" y="876"/>
                    <a:pt x="261" y="876"/>
                  </a:cubicBezTo>
                  <a:cubicBezTo>
                    <a:pt x="232" y="876"/>
                    <a:pt x="215" y="874"/>
                    <a:pt x="215" y="874"/>
                  </a:cubicBezTo>
                  <a:lnTo>
                    <a:pt x="0" y="1184"/>
                  </a:lnTo>
                  <a:lnTo>
                    <a:pt x="250" y="1720"/>
                  </a:lnTo>
                  <a:cubicBezTo>
                    <a:pt x="643" y="1470"/>
                    <a:pt x="941" y="1100"/>
                    <a:pt x="1120" y="660"/>
                  </a:cubicBezTo>
                  <a:lnTo>
                    <a:pt x="1120" y="660"/>
                  </a:lnTo>
                  <a:cubicBezTo>
                    <a:pt x="1119" y="660"/>
                    <a:pt x="870" y="1518"/>
                    <a:pt x="2572" y="3184"/>
                  </a:cubicBezTo>
                  <a:cubicBezTo>
                    <a:pt x="2775" y="3148"/>
                    <a:pt x="2977" y="3053"/>
                    <a:pt x="3120" y="2898"/>
                  </a:cubicBezTo>
                  <a:lnTo>
                    <a:pt x="3120" y="2898"/>
                  </a:lnTo>
                  <a:cubicBezTo>
                    <a:pt x="3088" y="2908"/>
                    <a:pt x="3056" y="2912"/>
                    <a:pt x="3023" y="2912"/>
                  </a:cubicBezTo>
                  <a:cubicBezTo>
                    <a:pt x="2459" y="2912"/>
                    <a:pt x="1622" y="1648"/>
                    <a:pt x="1465" y="1243"/>
                  </a:cubicBezTo>
                  <a:cubicBezTo>
                    <a:pt x="1333" y="905"/>
                    <a:pt x="1358" y="1"/>
                    <a:pt x="1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1463941" y="2870722"/>
              <a:ext cx="8325" cy="34917"/>
            </a:xfrm>
            <a:custGeom>
              <a:avLst/>
              <a:gdLst/>
              <a:ahLst/>
              <a:cxnLst/>
              <a:rect l="l" t="t" r="r" b="b"/>
              <a:pathLst>
                <a:path w="108" h="453" fill="none" extrusionOk="0">
                  <a:moveTo>
                    <a:pt x="108" y="0"/>
                  </a:moveTo>
                  <a:cubicBezTo>
                    <a:pt x="108" y="0"/>
                    <a:pt x="0" y="60"/>
                    <a:pt x="24" y="453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1468489" y="3579175"/>
              <a:ext cx="162022" cy="92342"/>
            </a:xfrm>
            <a:custGeom>
              <a:avLst/>
              <a:gdLst/>
              <a:ahLst/>
              <a:cxnLst/>
              <a:rect l="l" t="t" r="r" b="b"/>
              <a:pathLst>
                <a:path w="2102" h="1198" extrusionOk="0">
                  <a:moveTo>
                    <a:pt x="930" y="1"/>
                  </a:moveTo>
                  <a:lnTo>
                    <a:pt x="239" y="132"/>
                  </a:lnTo>
                  <a:cubicBezTo>
                    <a:pt x="251" y="263"/>
                    <a:pt x="251" y="406"/>
                    <a:pt x="215" y="537"/>
                  </a:cubicBezTo>
                  <a:cubicBezTo>
                    <a:pt x="156" y="751"/>
                    <a:pt x="1" y="1001"/>
                    <a:pt x="60" y="1084"/>
                  </a:cubicBezTo>
                  <a:cubicBezTo>
                    <a:pt x="111" y="1174"/>
                    <a:pt x="256" y="1198"/>
                    <a:pt x="427" y="1198"/>
                  </a:cubicBezTo>
                  <a:cubicBezTo>
                    <a:pt x="619" y="1198"/>
                    <a:pt x="843" y="1168"/>
                    <a:pt x="1001" y="1168"/>
                  </a:cubicBezTo>
                  <a:cubicBezTo>
                    <a:pt x="1093" y="1168"/>
                    <a:pt x="1227" y="1172"/>
                    <a:pt x="1371" y="1172"/>
                  </a:cubicBezTo>
                  <a:cubicBezTo>
                    <a:pt x="1711" y="1172"/>
                    <a:pt x="2101" y="1148"/>
                    <a:pt x="2084" y="989"/>
                  </a:cubicBezTo>
                  <a:cubicBezTo>
                    <a:pt x="2061" y="751"/>
                    <a:pt x="1489" y="929"/>
                    <a:pt x="989" y="429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1246418" y="2435290"/>
              <a:ext cx="179982" cy="217982"/>
            </a:xfrm>
            <a:custGeom>
              <a:avLst/>
              <a:gdLst/>
              <a:ahLst/>
              <a:cxnLst/>
              <a:rect l="l" t="t" r="r" b="b"/>
              <a:pathLst>
                <a:path w="2335" h="2828" extrusionOk="0">
                  <a:moveTo>
                    <a:pt x="1713" y="0"/>
                  </a:moveTo>
                  <a:cubicBezTo>
                    <a:pt x="1520" y="0"/>
                    <a:pt x="1489" y="422"/>
                    <a:pt x="1489" y="422"/>
                  </a:cubicBezTo>
                  <a:cubicBezTo>
                    <a:pt x="1489" y="422"/>
                    <a:pt x="1477" y="6"/>
                    <a:pt x="1251" y="6"/>
                  </a:cubicBezTo>
                  <a:cubicBezTo>
                    <a:pt x="1025" y="17"/>
                    <a:pt x="1251" y="303"/>
                    <a:pt x="870" y="565"/>
                  </a:cubicBezTo>
                  <a:cubicBezTo>
                    <a:pt x="477" y="815"/>
                    <a:pt x="1" y="1125"/>
                    <a:pt x="370" y="1541"/>
                  </a:cubicBezTo>
                  <a:cubicBezTo>
                    <a:pt x="370" y="1541"/>
                    <a:pt x="143" y="1815"/>
                    <a:pt x="596" y="2101"/>
                  </a:cubicBezTo>
                  <a:cubicBezTo>
                    <a:pt x="1048" y="2399"/>
                    <a:pt x="1167" y="2494"/>
                    <a:pt x="1227" y="2827"/>
                  </a:cubicBezTo>
                  <a:lnTo>
                    <a:pt x="1751" y="2339"/>
                  </a:lnTo>
                  <a:lnTo>
                    <a:pt x="1810" y="1339"/>
                  </a:lnTo>
                  <a:lnTo>
                    <a:pt x="1882" y="958"/>
                  </a:lnTo>
                  <a:cubicBezTo>
                    <a:pt x="1882" y="958"/>
                    <a:pt x="2334" y="589"/>
                    <a:pt x="2168" y="434"/>
                  </a:cubicBezTo>
                  <a:cubicBezTo>
                    <a:pt x="2134" y="404"/>
                    <a:pt x="2099" y="392"/>
                    <a:pt x="2064" y="392"/>
                  </a:cubicBezTo>
                  <a:cubicBezTo>
                    <a:pt x="1935" y="392"/>
                    <a:pt x="1810" y="553"/>
                    <a:pt x="1810" y="553"/>
                  </a:cubicBezTo>
                  <a:cubicBezTo>
                    <a:pt x="1810" y="553"/>
                    <a:pt x="1965" y="77"/>
                    <a:pt x="1751" y="6"/>
                  </a:cubicBezTo>
                  <a:cubicBezTo>
                    <a:pt x="1737" y="2"/>
                    <a:pt x="1725" y="0"/>
                    <a:pt x="1713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1465791" y="2314658"/>
              <a:ext cx="298300" cy="327590"/>
            </a:xfrm>
            <a:custGeom>
              <a:avLst/>
              <a:gdLst/>
              <a:ahLst/>
              <a:cxnLst/>
              <a:rect l="l" t="t" r="r" b="b"/>
              <a:pathLst>
                <a:path w="3870" h="4250" extrusionOk="0">
                  <a:moveTo>
                    <a:pt x="3295" y="0"/>
                  </a:moveTo>
                  <a:cubicBezTo>
                    <a:pt x="3218" y="0"/>
                    <a:pt x="3066" y="178"/>
                    <a:pt x="3024" y="356"/>
                  </a:cubicBezTo>
                  <a:cubicBezTo>
                    <a:pt x="2977" y="511"/>
                    <a:pt x="2917" y="654"/>
                    <a:pt x="2846" y="797"/>
                  </a:cubicBezTo>
                  <a:cubicBezTo>
                    <a:pt x="2846" y="797"/>
                    <a:pt x="1703" y="1797"/>
                    <a:pt x="1286" y="2225"/>
                  </a:cubicBezTo>
                  <a:cubicBezTo>
                    <a:pt x="1072" y="2428"/>
                    <a:pt x="881" y="2654"/>
                    <a:pt x="703" y="2892"/>
                  </a:cubicBezTo>
                  <a:lnTo>
                    <a:pt x="0" y="3452"/>
                  </a:lnTo>
                  <a:lnTo>
                    <a:pt x="453" y="4249"/>
                  </a:lnTo>
                  <a:lnTo>
                    <a:pt x="1346" y="3345"/>
                  </a:lnTo>
                  <a:cubicBezTo>
                    <a:pt x="1810" y="3071"/>
                    <a:pt x="3191" y="1059"/>
                    <a:pt x="3191" y="1059"/>
                  </a:cubicBezTo>
                  <a:cubicBezTo>
                    <a:pt x="3274" y="1035"/>
                    <a:pt x="3346" y="1023"/>
                    <a:pt x="3417" y="1011"/>
                  </a:cubicBezTo>
                  <a:cubicBezTo>
                    <a:pt x="3548" y="987"/>
                    <a:pt x="3524" y="892"/>
                    <a:pt x="3524" y="892"/>
                  </a:cubicBezTo>
                  <a:cubicBezTo>
                    <a:pt x="3643" y="880"/>
                    <a:pt x="3643" y="737"/>
                    <a:pt x="3643" y="737"/>
                  </a:cubicBezTo>
                  <a:cubicBezTo>
                    <a:pt x="3643" y="725"/>
                    <a:pt x="3655" y="725"/>
                    <a:pt x="3667" y="725"/>
                  </a:cubicBezTo>
                  <a:cubicBezTo>
                    <a:pt x="3727" y="678"/>
                    <a:pt x="3751" y="594"/>
                    <a:pt x="3715" y="523"/>
                  </a:cubicBezTo>
                  <a:cubicBezTo>
                    <a:pt x="3715" y="523"/>
                    <a:pt x="3870" y="451"/>
                    <a:pt x="3774" y="380"/>
                  </a:cubicBezTo>
                  <a:cubicBezTo>
                    <a:pt x="3679" y="297"/>
                    <a:pt x="3215" y="332"/>
                    <a:pt x="3215" y="285"/>
                  </a:cubicBezTo>
                  <a:cubicBezTo>
                    <a:pt x="3215" y="237"/>
                    <a:pt x="3393" y="59"/>
                    <a:pt x="3322" y="11"/>
                  </a:cubicBezTo>
                  <a:cubicBezTo>
                    <a:pt x="3315" y="4"/>
                    <a:pt x="3306" y="0"/>
                    <a:pt x="3295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1165638" y="2975321"/>
              <a:ext cx="387404" cy="629358"/>
            </a:xfrm>
            <a:custGeom>
              <a:avLst/>
              <a:gdLst/>
              <a:ahLst/>
              <a:cxnLst/>
              <a:rect l="l" t="t" r="r" b="b"/>
              <a:pathLst>
                <a:path w="5026" h="8165" extrusionOk="0">
                  <a:moveTo>
                    <a:pt x="382" y="0"/>
                  </a:moveTo>
                  <a:lnTo>
                    <a:pt x="382" y="12"/>
                  </a:lnTo>
                  <a:cubicBezTo>
                    <a:pt x="382" y="12"/>
                    <a:pt x="1" y="774"/>
                    <a:pt x="870" y="1536"/>
                  </a:cubicBezTo>
                  <a:cubicBezTo>
                    <a:pt x="1739" y="2298"/>
                    <a:pt x="3346" y="4060"/>
                    <a:pt x="3454" y="4620"/>
                  </a:cubicBezTo>
                  <a:cubicBezTo>
                    <a:pt x="3561" y="5192"/>
                    <a:pt x="4049" y="8120"/>
                    <a:pt x="4049" y="8120"/>
                  </a:cubicBezTo>
                  <a:cubicBezTo>
                    <a:pt x="4049" y="8120"/>
                    <a:pt x="4210" y="8164"/>
                    <a:pt x="4416" y="8164"/>
                  </a:cubicBezTo>
                  <a:cubicBezTo>
                    <a:pt x="4598" y="8164"/>
                    <a:pt x="4816" y="8130"/>
                    <a:pt x="4990" y="8001"/>
                  </a:cubicBezTo>
                  <a:cubicBezTo>
                    <a:pt x="4990" y="8001"/>
                    <a:pt x="5025" y="5180"/>
                    <a:pt x="4728" y="4060"/>
                  </a:cubicBezTo>
                  <a:cubicBezTo>
                    <a:pt x="4418" y="2953"/>
                    <a:pt x="3323" y="1596"/>
                    <a:pt x="3001" y="703"/>
                  </a:cubicBezTo>
                  <a:cubicBezTo>
                    <a:pt x="2965" y="512"/>
                    <a:pt x="2942" y="322"/>
                    <a:pt x="2930" y="13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1233546" y="3093717"/>
              <a:ext cx="277257" cy="511272"/>
            </a:xfrm>
            <a:custGeom>
              <a:avLst/>
              <a:gdLst/>
              <a:ahLst/>
              <a:cxnLst/>
              <a:rect l="l" t="t" r="r" b="b"/>
              <a:pathLst>
                <a:path w="3597" h="6633" extrusionOk="0">
                  <a:moveTo>
                    <a:pt x="1" y="0"/>
                  </a:moveTo>
                  <a:cubicBezTo>
                    <a:pt x="870" y="762"/>
                    <a:pt x="2465" y="2513"/>
                    <a:pt x="2573" y="3084"/>
                  </a:cubicBezTo>
                  <a:cubicBezTo>
                    <a:pt x="2680" y="3656"/>
                    <a:pt x="3168" y="6584"/>
                    <a:pt x="3168" y="6584"/>
                  </a:cubicBezTo>
                  <a:cubicBezTo>
                    <a:pt x="3311" y="6620"/>
                    <a:pt x="3454" y="6632"/>
                    <a:pt x="3597" y="6632"/>
                  </a:cubicBezTo>
                  <a:cubicBezTo>
                    <a:pt x="3156" y="6525"/>
                    <a:pt x="2954" y="3132"/>
                    <a:pt x="3013" y="2834"/>
                  </a:cubicBezTo>
                  <a:cubicBezTo>
                    <a:pt x="3061" y="2548"/>
                    <a:pt x="1394" y="203"/>
                    <a:pt x="858" y="203"/>
                  </a:cubicBezTo>
                  <a:cubicBezTo>
                    <a:pt x="644" y="203"/>
                    <a:pt x="299" y="9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1440046" y="3297443"/>
              <a:ext cx="32219" cy="14799"/>
            </a:xfrm>
            <a:custGeom>
              <a:avLst/>
              <a:gdLst/>
              <a:ahLst/>
              <a:cxnLst/>
              <a:rect l="l" t="t" r="r" b="b"/>
              <a:pathLst>
                <a:path w="418" h="192" fill="none" extrusionOk="0">
                  <a:moveTo>
                    <a:pt x="418" y="36"/>
                  </a:moveTo>
                  <a:cubicBezTo>
                    <a:pt x="263" y="1"/>
                    <a:pt x="96" y="60"/>
                    <a:pt x="1" y="19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1319337" y="2500192"/>
              <a:ext cx="145604" cy="142058"/>
            </a:xfrm>
            <a:custGeom>
              <a:avLst/>
              <a:gdLst/>
              <a:ahLst/>
              <a:cxnLst/>
              <a:rect l="l" t="t" r="r" b="b"/>
              <a:pathLst>
                <a:path w="1889" h="1843" extrusionOk="0">
                  <a:moveTo>
                    <a:pt x="904" y="0"/>
                  </a:moveTo>
                  <a:cubicBezTo>
                    <a:pt x="717" y="0"/>
                    <a:pt x="539" y="253"/>
                    <a:pt x="531" y="354"/>
                  </a:cubicBezTo>
                  <a:cubicBezTo>
                    <a:pt x="519" y="485"/>
                    <a:pt x="388" y="545"/>
                    <a:pt x="424" y="711"/>
                  </a:cubicBezTo>
                  <a:cubicBezTo>
                    <a:pt x="448" y="783"/>
                    <a:pt x="424" y="878"/>
                    <a:pt x="340" y="914"/>
                  </a:cubicBezTo>
                  <a:cubicBezTo>
                    <a:pt x="340" y="914"/>
                    <a:pt x="243" y="803"/>
                    <a:pt x="159" y="803"/>
                  </a:cubicBezTo>
                  <a:cubicBezTo>
                    <a:pt x="105" y="803"/>
                    <a:pt x="57" y="848"/>
                    <a:pt x="43" y="997"/>
                  </a:cubicBezTo>
                  <a:cubicBezTo>
                    <a:pt x="0" y="1336"/>
                    <a:pt x="306" y="1355"/>
                    <a:pt x="375" y="1355"/>
                  </a:cubicBezTo>
                  <a:cubicBezTo>
                    <a:pt x="383" y="1355"/>
                    <a:pt x="388" y="1354"/>
                    <a:pt x="388" y="1354"/>
                  </a:cubicBezTo>
                  <a:lnTo>
                    <a:pt x="388" y="1354"/>
                  </a:lnTo>
                  <a:cubicBezTo>
                    <a:pt x="471" y="1557"/>
                    <a:pt x="293" y="1842"/>
                    <a:pt x="293" y="1842"/>
                  </a:cubicBezTo>
                  <a:lnTo>
                    <a:pt x="1317" y="1783"/>
                  </a:lnTo>
                  <a:cubicBezTo>
                    <a:pt x="1317" y="1783"/>
                    <a:pt x="1781" y="1533"/>
                    <a:pt x="1841" y="1390"/>
                  </a:cubicBezTo>
                  <a:cubicBezTo>
                    <a:pt x="1888" y="1259"/>
                    <a:pt x="1555" y="878"/>
                    <a:pt x="1555" y="878"/>
                  </a:cubicBezTo>
                  <a:cubicBezTo>
                    <a:pt x="1555" y="878"/>
                    <a:pt x="1805" y="807"/>
                    <a:pt x="1757" y="699"/>
                  </a:cubicBezTo>
                  <a:cubicBezTo>
                    <a:pt x="1698" y="592"/>
                    <a:pt x="1352" y="545"/>
                    <a:pt x="1352" y="545"/>
                  </a:cubicBezTo>
                  <a:lnTo>
                    <a:pt x="1114" y="152"/>
                  </a:lnTo>
                  <a:lnTo>
                    <a:pt x="1126" y="152"/>
                  </a:lnTo>
                  <a:cubicBezTo>
                    <a:pt x="1058" y="42"/>
                    <a:pt x="980" y="0"/>
                    <a:pt x="904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1405205" y="2537345"/>
              <a:ext cx="12024" cy="14029"/>
            </a:xfrm>
            <a:custGeom>
              <a:avLst/>
              <a:gdLst/>
              <a:ahLst/>
              <a:cxnLst/>
              <a:rect l="l" t="t" r="r" b="b"/>
              <a:pathLst>
                <a:path w="156" h="182" extrusionOk="0">
                  <a:moveTo>
                    <a:pt x="42" y="0"/>
                  </a:moveTo>
                  <a:cubicBezTo>
                    <a:pt x="36" y="0"/>
                    <a:pt x="30" y="1"/>
                    <a:pt x="24" y="3"/>
                  </a:cubicBezTo>
                  <a:cubicBezTo>
                    <a:pt x="0" y="15"/>
                    <a:pt x="0" y="75"/>
                    <a:pt x="24" y="122"/>
                  </a:cubicBezTo>
                  <a:cubicBezTo>
                    <a:pt x="48" y="170"/>
                    <a:pt x="96" y="182"/>
                    <a:pt x="119" y="182"/>
                  </a:cubicBezTo>
                  <a:cubicBezTo>
                    <a:pt x="155" y="170"/>
                    <a:pt x="155" y="110"/>
                    <a:pt x="119" y="63"/>
                  </a:cubicBezTo>
                  <a:cubicBezTo>
                    <a:pt x="100" y="23"/>
                    <a:pt x="72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1374912" y="2515532"/>
              <a:ext cx="26670" cy="11100"/>
            </a:xfrm>
            <a:custGeom>
              <a:avLst/>
              <a:gdLst/>
              <a:ahLst/>
              <a:cxnLst/>
              <a:rect l="l" t="t" r="r" b="b"/>
              <a:pathLst>
                <a:path w="346" h="144" fill="none" extrusionOk="0">
                  <a:moveTo>
                    <a:pt x="346" y="143"/>
                  </a:moveTo>
                  <a:cubicBezTo>
                    <a:pt x="346" y="143"/>
                    <a:pt x="12" y="0"/>
                    <a:pt x="0" y="143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1322574" y="2626760"/>
              <a:ext cx="133965" cy="42086"/>
            </a:xfrm>
            <a:custGeom>
              <a:avLst/>
              <a:gdLst/>
              <a:ahLst/>
              <a:cxnLst/>
              <a:rect l="l" t="t" r="r" b="b"/>
              <a:pathLst>
                <a:path w="1738" h="546" extrusionOk="0">
                  <a:moveTo>
                    <a:pt x="1050" y="0"/>
                  </a:moveTo>
                  <a:cubicBezTo>
                    <a:pt x="578" y="0"/>
                    <a:pt x="1" y="129"/>
                    <a:pt x="1" y="129"/>
                  </a:cubicBezTo>
                  <a:lnTo>
                    <a:pt x="1" y="546"/>
                  </a:lnTo>
                  <a:lnTo>
                    <a:pt x="1441" y="546"/>
                  </a:lnTo>
                  <a:lnTo>
                    <a:pt x="1632" y="379"/>
                  </a:lnTo>
                  <a:cubicBezTo>
                    <a:pt x="1738" y="83"/>
                    <a:pt x="1427" y="0"/>
                    <a:pt x="105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1183983" y="2643101"/>
              <a:ext cx="295602" cy="361736"/>
            </a:xfrm>
            <a:custGeom>
              <a:avLst/>
              <a:gdLst/>
              <a:ahLst/>
              <a:cxnLst/>
              <a:rect l="l" t="t" r="r" b="b"/>
              <a:pathLst>
                <a:path w="3835" h="4693" extrusionOk="0">
                  <a:moveTo>
                    <a:pt x="2706" y="0"/>
                  </a:moveTo>
                  <a:cubicBezTo>
                    <a:pt x="2134" y="0"/>
                    <a:pt x="1451" y="285"/>
                    <a:pt x="1013" y="1167"/>
                  </a:cubicBezTo>
                  <a:cubicBezTo>
                    <a:pt x="489" y="2263"/>
                    <a:pt x="144" y="3441"/>
                    <a:pt x="1" y="4656"/>
                  </a:cubicBezTo>
                  <a:cubicBezTo>
                    <a:pt x="1" y="4656"/>
                    <a:pt x="959" y="4693"/>
                    <a:pt x="1770" y="4693"/>
                  </a:cubicBezTo>
                  <a:cubicBezTo>
                    <a:pt x="2176" y="4693"/>
                    <a:pt x="2545" y="4684"/>
                    <a:pt x="2739" y="4656"/>
                  </a:cubicBezTo>
                  <a:cubicBezTo>
                    <a:pt x="2978" y="4632"/>
                    <a:pt x="2882" y="4049"/>
                    <a:pt x="3049" y="3322"/>
                  </a:cubicBezTo>
                  <a:cubicBezTo>
                    <a:pt x="3311" y="2227"/>
                    <a:pt x="3835" y="1405"/>
                    <a:pt x="3728" y="512"/>
                  </a:cubicBezTo>
                  <a:cubicBezTo>
                    <a:pt x="3698" y="262"/>
                    <a:pt x="3253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1381310" y="2554072"/>
              <a:ext cx="143292" cy="157937"/>
            </a:xfrm>
            <a:custGeom>
              <a:avLst/>
              <a:gdLst/>
              <a:ahLst/>
              <a:cxnLst/>
              <a:rect l="l" t="t" r="r" b="b"/>
              <a:pathLst>
                <a:path w="1859" h="2049" extrusionOk="0">
                  <a:moveTo>
                    <a:pt x="1322" y="0"/>
                  </a:moveTo>
                  <a:cubicBezTo>
                    <a:pt x="882" y="346"/>
                    <a:pt x="1" y="1263"/>
                    <a:pt x="1" y="1263"/>
                  </a:cubicBezTo>
                  <a:lnTo>
                    <a:pt x="810" y="2048"/>
                  </a:lnTo>
                  <a:cubicBezTo>
                    <a:pt x="1156" y="1965"/>
                    <a:pt x="1846" y="1143"/>
                    <a:pt x="1846" y="1143"/>
                  </a:cubicBezTo>
                  <a:cubicBezTo>
                    <a:pt x="1858" y="608"/>
                    <a:pt x="1322" y="0"/>
                    <a:pt x="1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1381310" y="2554072"/>
              <a:ext cx="143292" cy="157937"/>
            </a:xfrm>
            <a:custGeom>
              <a:avLst/>
              <a:gdLst/>
              <a:ahLst/>
              <a:cxnLst/>
              <a:rect l="l" t="t" r="r" b="b"/>
              <a:pathLst>
                <a:path w="1859" h="2049" fill="none" extrusionOk="0">
                  <a:moveTo>
                    <a:pt x="1" y="1263"/>
                  </a:moveTo>
                  <a:cubicBezTo>
                    <a:pt x="1" y="1263"/>
                    <a:pt x="882" y="346"/>
                    <a:pt x="1322" y="0"/>
                  </a:cubicBezTo>
                  <a:cubicBezTo>
                    <a:pt x="1322" y="0"/>
                    <a:pt x="1858" y="608"/>
                    <a:pt x="1846" y="1143"/>
                  </a:cubicBezTo>
                  <a:cubicBezTo>
                    <a:pt x="1846" y="1143"/>
                    <a:pt x="1156" y="1965"/>
                    <a:pt x="810" y="204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1289584" y="2745850"/>
              <a:ext cx="149612" cy="151539"/>
            </a:xfrm>
            <a:custGeom>
              <a:avLst/>
              <a:gdLst/>
              <a:ahLst/>
              <a:cxnLst/>
              <a:rect l="l" t="t" r="r" b="b"/>
              <a:pathLst>
                <a:path w="1941" h="1966" fill="none" extrusionOk="0">
                  <a:moveTo>
                    <a:pt x="1941" y="1"/>
                  </a:moveTo>
                  <a:cubicBezTo>
                    <a:pt x="1417" y="763"/>
                    <a:pt x="750" y="1430"/>
                    <a:pt x="0" y="1965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1250118" y="2851451"/>
              <a:ext cx="130342" cy="119320"/>
            </a:xfrm>
            <a:custGeom>
              <a:avLst/>
              <a:gdLst/>
              <a:ahLst/>
              <a:cxnLst/>
              <a:rect l="l" t="t" r="r" b="b"/>
              <a:pathLst>
                <a:path w="1691" h="1548" fill="none" extrusionOk="0">
                  <a:moveTo>
                    <a:pt x="1691" y="0"/>
                  </a:moveTo>
                  <a:cubicBezTo>
                    <a:pt x="1274" y="655"/>
                    <a:pt x="691" y="1191"/>
                    <a:pt x="0" y="1548"/>
                  </a:cubicBezTo>
                  <a:cubicBezTo>
                    <a:pt x="12" y="1524"/>
                    <a:pt x="12" y="1512"/>
                    <a:pt x="24" y="1488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1158315" y="2903635"/>
              <a:ext cx="79007" cy="139669"/>
            </a:xfrm>
            <a:custGeom>
              <a:avLst/>
              <a:gdLst/>
              <a:ahLst/>
              <a:cxnLst/>
              <a:rect l="l" t="t" r="r" b="b"/>
              <a:pathLst>
                <a:path w="1025" h="1812" extrusionOk="0">
                  <a:moveTo>
                    <a:pt x="580" y="0"/>
                  </a:moveTo>
                  <a:cubicBezTo>
                    <a:pt x="524" y="0"/>
                    <a:pt x="274" y="669"/>
                    <a:pt x="274" y="669"/>
                  </a:cubicBezTo>
                  <a:cubicBezTo>
                    <a:pt x="274" y="669"/>
                    <a:pt x="274" y="335"/>
                    <a:pt x="179" y="311"/>
                  </a:cubicBezTo>
                  <a:cubicBezTo>
                    <a:pt x="178" y="311"/>
                    <a:pt x="176" y="311"/>
                    <a:pt x="175" y="311"/>
                  </a:cubicBezTo>
                  <a:cubicBezTo>
                    <a:pt x="85" y="311"/>
                    <a:pt x="131" y="1063"/>
                    <a:pt x="120" y="1192"/>
                  </a:cubicBezTo>
                  <a:cubicBezTo>
                    <a:pt x="96" y="1300"/>
                    <a:pt x="60" y="1395"/>
                    <a:pt x="1" y="1478"/>
                  </a:cubicBezTo>
                  <a:lnTo>
                    <a:pt x="370" y="1812"/>
                  </a:lnTo>
                  <a:lnTo>
                    <a:pt x="441" y="1419"/>
                  </a:lnTo>
                  <a:cubicBezTo>
                    <a:pt x="584" y="1276"/>
                    <a:pt x="691" y="1097"/>
                    <a:pt x="751" y="907"/>
                  </a:cubicBezTo>
                  <a:cubicBezTo>
                    <a:pt x="798" y="752"/>
                    <a:pt x="1025" y="502"/>
                    <a:pt x="977" y="466"/>
                  </a:cubicBezTo>
                  <a:cubicBezTo>
                    <a:pt x="972" y="461"/>
                    <a:pt x="966" y="459"/>
                    <a:pt x="959" y="459"/>
                  </a:cubicBezTo>
                  <a:cubicBezTo>
                    <a:pt x="895" y="459"/>
                    <a:pt x="751" y="633"/>
                    <a:pt x="751" y="633"/>
                  </a:cubicBezTo>
                  <a:cubicBezTo>
                    <a:pt x="751" y="633"/>
                    <a:pt x="917" y="228"/>
                    <a:pt x="870" y="216"/>
                  </a:cubicBezTo>
                  <a:cubicBezTo>
                    <a:pt x="867" y="214"/>
                    <a:pt x="864" y="214"/>
                    <a:pt x="861" y="214"/>
                  </a:cubicBezTo>
                  <a:cubicBezTo>
                    <a:pt x="816" y="214"/>
                    <a:pt x="691" y="359"/>
                    <a:pt x="691" y="359"/>
                  </a:cubicBezTo>
                  <a:cubicBezTo>
                    <a:pt x="691" y="359"/>
                    <a:pt x="798" y="49"/>
                    <a:pt x="751" y="26"/>
                  </a:cubicBezTo>
                  <a:cubicBezTo>
                    <a:pt x="748" y="24"/>
                    <a:pt x="746" y="24"/>
                    <a:pt x="743" y="24"/>
                  </a:cubicBezTo>
                  <a:cubicBezTo>
                    <a:pt x="690" y="24"/>
                    <a:pt x="572" y="228"/>
                    <a:pt x="572" y="228"/>
                  </a:cubicBezTo>
                  <a:cubicBezTo>
                    <a:pt x="572" y="228"/>
                    <a:pt x="632" y="26"/>
                    <a:pt x="584" y="2"/>
                  </a:cubicBezTo>
                  <a:cubicBezTo>
                    <a:pt x="583" y="1"/>
                    <a:pt x="581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859163" y="3000989"/>
              <a:ext cx="337765" cy="309399"/>
            </a:xfrm>
            <a:custGeom>
              <a:avLst/>
              <a:gdLst/>
              <a:ahLst/>
              <a:cxnLst/>
              <a:rect l="l" t="t" r="r" b="b"/>
              <a:pathLst>
                <a:path w="4382" h="4014" extrusionOk="0">
                  <a:moveTo>
                    <a:pt x="3810" y="1"/>
                  </a:moveTo>
                  <a:cubicBezTo>
                    <a:pt x="3131" y="1453"/>
                    <a:pt x="3048" y="1632"/>
                    <a:pt x="2774" y="1942"/>
                  </a:cubicBezTo>
                  <a:cubicBezTo>
                    <a:pt x="2572" y="2156"/>
                    <a:pt x="2203" y="2489"/>
                    <a:pt x="1941" y="2751"/>
                  </a:cubicBezTo>
                  <a:cubicBezTo>
                    <a:pt x="1822" y="2870"/>
                    <a:pt x="1679" y="2942"/>
                    <a:pt x="1512" y="2965"/>
                  </a:cubicBezTo>
                  <a:cubicBezTo>
                    <a:pt x="357" y="3156"/>
                    <a:pt x="0" y="3466"/>
                    <a:pt x="0" y="3466"/>
                  </a:cubicBezTo>
                  <a:lnTo>
                    <a:pt x="1679" y="4013"/>
                  </a:lnTo>
                  <a:cubicBezTo>
                    <a:pt x="1679" y="4013"/>
                    <a:pt x="3120" y="2954"/>
                    <a:pt x="3453" y="2489"/>
                  </a:cubicBezTo>
                  <a:cubicBezTo>
                    <a:pt x="3786" y="2025"/>
                    <a:pt x="4382" y="584"/>
                    <a:pt x="4382" y="584"/>
                  </a:cubicBezTo>
                  <a:cubicBezTo>
                    <a:pt x="4346" y="287"/>
                    <a:pt x="4108" y="48"/>
                    <a:pt x="381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859163" y="3000989"/>
              <a:ext cx="337765" cy="309399"/>
            </a:xfrm>
            <a:custGeom>
              <a:avLst/>
              <a:gdLst/>
              <a:ahLst/>
              <a:cxnLst/>
              <a:rect l="l" t="t" r="r" b="b"/>
              <a:pathLst>
                <a:path w="4382" h="4014" fill="none" extrusionOk="0">
                  <a:moveTo>
                    <a:pt x="0" y="3466"/>
                  </a:moveTo>
                  <a:cubicBezTo>
                    <a:pt x="0" y="3466"/>
                    <a:pt x="357" y="3156"/>
                    <a:pt x="1512" y="2965"/>
                  </a:cubicBezTo>
                  <a:cubicBezTo>
                    <a:pt x="1679" y="2942"/>
                    <a:pt x="1822" y="2870"/>
                    <a:pt x="1941" y="2751"/>
                  </a:cubicBezTo>
                  <a:cubicBezTo>
                    <a:pt x="2203" y="2489"/>
                    <a:pt x="2572" y="2156"/>
                    <a:pt x="2774" y="1942"/>
                  </a:cubicBezTo>
                  <a:cubicBezTo>
                    <a:pt x="3048" y="1632"/>
                    <a:pt x="3131" y="1453"/>
                    <a:pt x="3810" y="1"/>
                  </a:cubicBezTo>
                  <a:cubicBezTo>
                    <a:pt x="4108" y="48"/>
                    <a:pt x="4346" y="287"/>
                    <a:pt x="4382" y="584"/>
                  </a:cubicBezTo>
                  <a:cubicBezTo>
                    <a:pt x="4382" y="584"/>
                    <a:pt x="3786" y="2025"/>
                    <a:pt x="3453" y="2489"/>
                  </a:cubicBezTo>
                  <a:cubicBezTo>
                    <a:pt x="3120" y="2954"/>
                    <a:pt x="1679" y="4013"/>
                    <a:pt x="1679" y="401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849991" y="3111138"/>
              <a:ext cx="82630" cy="85405"/>
            </a:xfrm>
            <a:custGeom>
              <a:avLst/>
              <a:gdLst/>
              <a:ahLst/>
              <a:cxnLst/>
              <a:rect l="l" t="t" r="r" b="b"/>
              <a:pathLst>
                <a:path w="1072" h="1108" extrusionOk="0">
                  <a:moveTo>
                    <a:pt x="226" y="1"/>
                  </a:moveTo>
                  <a:lnTo>
                    <a:pt x="0" y="905"/>
                  </a:lnTo>
                  <a:lnTo>
                    <a:pt x="988" y="1108"/>
                  </a:lnTo>
                  <a:lnTo>
                    <a:pt x="1072" y="3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62889" y="2988964"/>
              <a:ext cx="168805" cy="174586"/>
            </a:xfrm>
            <a:custGeom>
              <a:avLst/>
              <a:gdLst/>
              <a:ahLst/>
              <a:cxnLst/>
              <a:rect l="l" t="t" r="r" b="b"/>
              <a:pathLst>
                <a:path w="2190" h="2265" extrusionOk="0">
                  <a:moveTo>
                    <a:pt x="1913" y="1"/>
                  </a:moveTo>
                  <a:cubicBezTo>
                    <a:pt x="1700" y="1"/>
                    <a:pt x="1336" y="196"/>
                    <a:pt x="1071" y="240"/>
                  </a:cubicBezTo>
                  <a:cubicBezTo>
                    <a:pt x="713" y="300"/>
                    <a:pt x="225" y="454"/>
                    <a:pt x="380" y="824"/>
                  </a:cubicBezTo>
                  <a:lnTo>
                    <a:pt x="344" y="919"/>
                  </a:lnTo>
                  <a:cubicBezTo>
                    <a:pt x="344" y="919"/>
                    <a:pt x="1" y="1689"/>
                    <a:pt x="1204" y="2260"/>
                  </a:cubicBezTo>
                  <a:lnTo>
                    <a:pt x="1204" y="2260"/>
                  </a:lnTo>
                  <a:cubicBezTo>
                    <a:pt x="1234" y="2206"/>
                    <a:pt x="1523" y="1686"/>
                    <a:pt x="1523" y="1562"/>
                  </a:cubicBezTo>
                  <a:cubicBezTo>
                    <a:pt x="1523" y="1562"/>
                    <a:pt x="1892" y="1359"/>
                    <a:pt x="1833" y="1062"/>
                  </a:cubicBezTo>
                  <a:cubicBezTo>
                    <a:pt x="1773" y="764"/>
                    <a:pt x="1713" y="574"/>
                    <a:pt x="1713" y="574"/>
                  </a:cubicBezTo>
                  <a:lnTo>
                    <a:pt x="1821" y="395"/>
                  </a:lnTo>
                  <a:cubicBezTo>
                    <a:pt x="1821" y="395"/>
                    <a:pt x="2190" y="324"/>
                    <a:pt x="2071" y="85"/>
                  </a:cubicBezTo>
                  <a:cubicBezTo>
                    <a:pt x="2043" y="24"/>
                    <a:pt x="1987" y="1"/>
                    <a:pt x="1913" y="1"/>
                  </a:cubicBezTo>
                  <a:close/>
                  <a:moveTo>
                    <a:pt x="1204" y="2260"/>
                  </a:moveTo>
                  <a:cubicBezTo>
                    <a:pt x="1202" y="2263"/>
                    <a:pt x="1202" y="2264"/>
                    <a:pt x="1202" y="2264"/>
                  </a:cubicBezTo>
                  <a:lnTo>
                    <a:pt x="1213" y="2264"/>
                  </a:lnTo>
                  <a:cubicBezTo>
                    <a:pt x="1210" y="2263"/>
                    <a:pt x="1207" y="2261"/>
                    <a:pt x="1204" y="226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834343" y="3168949"/>
              <a:ext cx="101977" cy="57887"/>
            </a:xfrm>
            <a:custGeom>
              <a:avLst/>
              <a:gdLst/>
              <a:ahLst/>
              <a:cxnLst/>
              <a:rect l="l" t="t" r="r" b="b"/>
              <a:pathLst>
                <a:path w="1323" h="751" extrusionOk="0">
                  <a:moveTo>
                    <a:pt x="132" y="1"/>
                  </a:moveTo>
                  <a:lnTo>
                    <a:pt x="1" y="477"/>
                  </a:lnTo>
                  <a:lnTo>
                    <a:pt x="1322" y="751"/>
                  </a:lnTo>
                  <a:lnTo>
                    <a:pt x="1322" y="370"/>
                  </a:lnTo>
                  <a:cubicBezTo>
                    <a:pt x="941" y="24"/>
                    <a:pt x="132" y="1"/>
                    <a:pt x="132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840201" y="3019334"/>
              <a:ext cx="136509" cy="138282"/>
            </a:xfrm>
            <a:custGeom>
              <a:avLst/>
              <a:gdLst/>
              <a:ahLst/>
              <a:cxnLst/>
              <a:rect l="l" t="t" r="r" b="b"/>
              <a:pathLst>
                <a:path w="1771" h="1794" extrusionOk="0">
                  <a:moveTo>
                    <a:pt x="765" y="0"/>
                  </a:moveTo>
                  <a:cubicBezTo>
                    <a:pt x="652" y="0"/>
                    <a:pt x="398" y="8"/>
                    <a:pt x="389" y="72"/>
                  </a:cubicBezTo>
                  <a:cubicBezTo>
                    <a:pt x="377" y="144"/>
                    <a:pt x="651" y="406"/>
                    <a:pt x="651" y="406"/>
                  </a:cubicBezTo>
                  <a:cubicBezTo>
                    <a:pt x="651" y="406"/>
                    <a:pt x="675" y="977"/>
                    <a:pt x="603" y="1013"/>
                  </a:cubicBezTo>
                  <a:cubicBezTo>
                    <a:pt x="587" y="1021"/>
                    <a:pt x="564" y="1024"/>
                    <a:pt x="539" y="1024"/>
                  </a:cubicBezTo>
                  <a:cubicBezTo>
                    <a:pt x="454" y="1024"/>
                    <a:pt x="341" y="989"/>
                    <a:pt x="341" y="989"/>
                  </a:cubicBezTo>
                  <a:cubicBezTo>
                    <a:pt x="341" y="989"/>
                    <a:pt x="260" y="958"/>
                    <a:pt x="179" y="958"/>
                  </a:cubicBezTo>
                  <a:cubicBezTo>
                    <a:pt x="89" y="958"/>
                    <a:pt x="0" y="998"/>
                    <a:pt x="32" y="1168"/>
                  </a:cubicBezTo>
                  <a:cubicBezTo>
                    <a:pt x="73" y="1383"/>
                    <a:pt x="252" y="1500"/>
                    <a:pt x="405" y="1500"/>
                  </a:cubicBezTo>
                  <a:cubicBezTo>
                    <a:pt x="473" y="1500"/>
                    <a:pt x="536" y="1477"/>
                    <a:pt x="580" y="1430"/>
                  </a:cubicBezTo>
                  <a:cubicBezTo>
                    <a:pt x="580" y="1430"/>
                    <a:pt x="825" y="1794"/>
                    <a:pt x="1202" y="1794"/>
                  </a:cubicBezTo>
                  <a:cubicBezTo>
                    <a:pt x="1272" y="1794"/>
                    <a:pt x="1346" y="1781"/>
                    <a:pt x="1425" y="1751"/>
                  </a:cubicBezTo>
                  <a:cubicBezTo>
                    <a:pt x="1770" y="1620"/>
                    <a:pt x="1472" y="1132"/>
                    <a:pt x="1472" y="1132"/>
                  </a:cubicBezTo>
                  <a:cubicBezTo>
                    <a:pt x="1472" y="1132"/>
                    <a:pt x="1639" y="1049"/>
                    <a:pt x="1639" y="953"/>
                  </a:cubicBezTo>
                  <a:cubicBezTo>
                    <a:pt x="1627" y="846"/>
                    <a:pt x="1353" y="644"/>
                    <a:pt x="1353" y="644"/>
                  </a:cubicBezTo>
                  <a:cubicBezTo>
                    <a:pt x="1353" y="644"/>
                    <a:pt x="1294" y="322"/>
                    <a:pt x="1199" y="263"/>
                  </a:cubicBezTo>
                  <a:lnTo>
                    <a:pt x="818" y="1"/>
                  </a:lnTo>
                  <a:cubicBezTo>
                    <a:pt x="818" y="1"/>
                    <a:pt x="797" y="0"/>
                    <a:pt x="76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928922" y="3067818"/>
              <a:ext cx="8325" cy="13258"/>
            </a:xfrm>
            <a:custGeom>
              <a:avLst/>
              <a:gdLst/>
              <a:ahLst/>
              <a:cxnLst/>
              <a:rect l="l" t="t" r="r" b="b"/>
              <a:pathLst>
                <a:path w="108" h="172" extrusionOk="0">
                  <a:moveTo>
                    <a:pt x="30" y="1"/>
                  </a:moveTo>
                  <a:cubicBezTo>
                    <a:pt x="27" y="1"/>
                    <a:pt x="25" y="1"/>
                    <a:pt x="24" y="3"/>
                  </a:cubicBezTo>
                  <a:cubicBezTo>
                    <a:pt x="0" y="3"/>
                    <a:pt x="0" y="51"/>
                    <a:pt x="24" y="98"/>
                  </a:cubicBezTo>
                  <a:cubicBezTo>
                    <a:pt x="34" y="140"/>
                    <a:pt x="62" y="172"/>
                    <a:pt x="78" y="172"/>
                  </a:cubicBezTo>
                  <a:cubicBezTo>
                    <a:pt x="80" y="172"/>
                    <a:pt x="82" y="171"/>
                    <a:pt x="83" y="170"/>
                  </a:cubicBezTo>
                  <a:cubicBezTo>
                    <a:pt x="107" y="170"/>
                    <a:pt x="107" y="122"/>
                    <a:pt x="83" y="74"/>
                  </a:cubicBezTo>
                  <a:cubicBezTo>
                    <a:pt x="73" y="33"/>
                    <a:pt x="4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914199" y="3052402"/>
              <a:ext cx="14722" cy="5627"/>
            </a:xfrm>
            <a:custGeom>
              <a:avLst/>
              <a:gdLst/>
              <a:ahLst/>
              <a:cxnLst/>
              <a:rect l="l" t="t" r="r" b="b"/>
              <a:pathLst>
                <a:path w="191" h="73" fill="none" extrusionOk="0">
                  <a:moveTo>
                    <a:pt x="1" y="72"/>
                  </a:moveTo>
                  <a:cubicBezTo>
                    <a:pt x="48" y="12"/>
                    <a:pt x="131" y="1"/>
                    <a:pt x="191" y="3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938094" y="3118461"/>
              <a:ext cx="14722" cy="4702"/>
            </a:xfrm>
            <a:custGeom>
              <a:avLst/>
              <a:gdLst/>
              <a:ahLst/>
              <a:cxnLst/>
              <a:rect l="l" t="t" r="r" b="b"/>
              <a:pathLst>
                <a:path w="191" h="61" fill="none" extrusionOk="0">
                  <a:moveTo>
                    <a:pt x="0" y="13"/>
                  </a:moveTo>
                  <a:cubicBezTo>
                    <a:pt x="0" y="13"/>
                    <a:pt x="131" y="60"/>
                    <a:pt x="191" y="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984883" y="4089452"/>
              <a:ext cx="161868" cy="93267"/>
            </a:xfrm>
            <a:custGeom>
              <a:avLst/>
              <a:gdLst/>
              <a:ahLst/>
              <a:cxnLst/>
              <a:rect l="l" t="t" r="r" b="b"/>
              <a:pathLst>
                <a:path w="2100" h="1210" extrusionOk="0">
                  <a:moveTo>
                    <a:pt x="917" y="1"/>
                  </a:moveTo>
                  <a:lnTo>
                    <a:pt x="227" y="143"/>
                  </a:lnTo>
                  <a:cubicBezTo>
                    <a:pt x="250" y="274"/>
                    <a:pt x="238" y="417"/>
                    <a:pt x="203" y="548"/>
                  </a:cubicBezTo>
                  <a:cubicBezTo>
                    <a:pt x="143" y="763"/>
                    <a:pt x="0" y="1001"/>
                    <a:pt x="48" y="1096"/>
                  </a:cubicBezTo>
                  <a:cubicBezTo>
                    <a:pt x="98" y="1186"/>
                    <a:pt x="244" y="1209"/>
                    <a:pt x="416" y="1209"/>
                  </a:cubicBezTo>
                  <a:cubicBezTo>
                    <a:pt x="609" y="1209"/>
                    <a:pt x="837" y="1179"/>
                    <a:pt x="1000" y="1179"/>
                  </a:cubicBezTo>
                  <a:cubicBezTo>
                    <a:pt x="1072" y="1179"/>
                    <a:pt x="1173" y="1181"/>
                    <a:pt x="1284" y="1181"/>
                  </a:cubicBezTo>
                  <a:cubicBezTo>
                    <a:pt x="1638" y="1181"/>
                    <a:pt x="2099" y="1161"/>
                    <a:pt x="2072" y="989"/>
                  </a:cubicBezTo>
                  <a:cubicBezTo>
                    <a:pt x="2048" y="763"/>
                    <a:pt x="1477" y="941"/>
                    <a:pt x="989" y="429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570032" y="4089452"/>
              <a:ext cx="161174" cy="93267"/>
            </a:xfrm>
            <a:custGeom>
              <a:avLst/>
              <a:gdLst/>
              <a:ahLst/>
              <a:cxnLst/>
              <a:rect l="l" t="t" r="r" b="b"/>
              <a:pathLst>
                <a:path w="2091" h="1210" extrusionOk="0">
                  <a:moveTo>
                    <a:pt x="1239" y="1"/>
                  </a:moveTo>
                  <a:lnTo>
                    <a:pt x="441" y="143"/>
                  </a:lnTo>
                  <a:cubicBezTo>
                    <a:pt x="441" y="143"/>
                    <a:pt x="1" y="1001"/>
                    <a:pt x="48" y="1096"/>
                  </a:cubicBezTo>
                  <a:cubicBezTo>
                    <a:pt x="99" y="1186"/>
                    <a:pt x="244" y="1209"/>
                    <a:pt x="416" y="1209"/>
                  </a:cubicBezTo>
                  <a:cubicBezTo>
                    <a:pt x="610" y="1209"/>
                    <a:pt x="837" y="1179"/>
                    <a:pt x="1001" y="1179"/>
                  </a:cubicBezTo>
                  <a:cubicBezTo>
                    <a:pt x="1072" y="1179"/>
                    <a:pt x="1172" y="1181"/>
                    <a:pt x="1283" y="1181"/>
                  </a:cubicBezTo>
                  <a:cubicBezTo>
                    <a:pt x="1634" y="1181"/>
                    <a:pt x="2090" y="1161"/>
                    <a:pt x="2072" y="989"/>
                  </a:cubicBezTo>
                  <a:cubicBezTo>
                    <a:pt x="2049" y="763"/>
                    <a:pt x="1477" y="941"/>
                    <a:pt x="977" y="429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904102" y="3512191"/>
              <a:ext cx="190079" cy="603845"/>
            </a:xfrm>
            <a:custGeom>
              <a:avLst/>
              <a:gdLst/>
              <a:ahLst/>
              <a:cxnLst/>
              <a:rect l="l" t="t" r="r" b="b"/>
              <a:pathLst>
                <a:path w="2466" h="7834" extrusionOk="0">
                  <a:moveTo>
                    <a:pt x="1370" y="1"/>
                  </a:moveTo>
                  <a:lnTo>
                    <a:pt x="1" y="286"/>
                  </a:lnTo>
                  <a:cubicBezTo>
                    <a:pt x="1" y="286"/>
                    <a:pt x="84" y="1441"/>
                    <a:pt x="298" y="1977"/>
                  </a:cubicBezTo>
                  <a:cubicBezTo>
                    <a:pt x="501" y="2525"/>
                    <a:pt x="1239" y="4299"/>
                    <a:pt x="1239" y="4299"/>
                  </a:cubicBezTo>
                  <a:cubicBezTo>
                    <a:pt x="1096" y="5275"/>
                    <a:pt x="1203" y="7728"/>
                    <a:pt x="1203" y="7728"/>
                  </a:cubicBezTo>
                  <a:cubicBezTo>
                    <a:pt x="1398" y="7807"/>
                    <a:pt x="1560" y="7834"/>
                    <a:pt x="1691" y="7834"/>
                  </a:cubicBezTo>
                  <a:cubicBezTo>
                    <a:pt x="1952" y="7834"/>
                    <a:pt x="2084" y="7728"/>
                    <a:pt x="2084" y="7728"/>
                  </a:cubicBezTo>
                  <a:cubicBezTo>
                    <a:pt x="2084" y="7728"/>
                    <a:pt x="2465" y="4311"/>
                    <a:pt x="2465" y="4120"/>
                  </a:cubicBezTo>
                  <a:cubicBezTo>
                    <a:pt x="2429" y="3096"/>
                    <a:pt x="1382" y="786"/>
                    <a:pt x="1382" y="786"/>
                  </a:cubicBezTo>
                  <a:cubicBezTo>
                    <a:pt x="1453" y="560"/>
                    <a:pt x="1382" y="1"/>
                    <a:pt x="1382" y="1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904102" y="3512191"/>
              <a:ext cx="162485" cy="603845"/>
            </a:xfrm>
            <a:custGeom>
              <a:avLst/>
              <a:gdLst/>
              <a:ahLst/>
              <a:cxnLst/>
              <a:rect l="l" t="t" r="r" b="b"/>
              <a:pathLst>
                <a:path w="2108" h="7834" extrusionOk="0">
                  <a:moveTo>
                    <a:pt x="1370" y="1"/>
                  </a:moveTo>
                  <a:lnTo>
                    <a:pt x="1" y="286"/>
                  </a:lnTo>
                  <a:cubicBezTo>
                    <a:pt x="1" y="286"/>
                    <a:pt x="84" y="1441"/>
                    <a:pt x="298" y="1977"/>
                  </a:cubicBezTo>
                  <a:cubicBezTo>
                    <a:pt x="501" y="2525"/>
                    <a:pt x="1227" y="4299"/>
                    <a:pt x="1227" y="4299"/>
                  </a:cubicBezTo>
                  <a:cubicBezTo>
                    <a:pt x="1084" y="5275"/>
                    <a:pt x="1191" y="7728"/>
                    <a:pt x="1191" y="7728"/>
                  </a:cubicBezTo>
                  <a:cubicBezTo>
                    <a:pt x="1390" y="7807"/>
                    <a:pt x="1555" y="7834"/>
                    <a:pt x="1687" y="7834"/>
                  </a:cubicBezTo>
                  <a:cubicBezTo>
                    <a:pt x="1952" y="7834"/>
                    <a:pt x="2084" y="7728"/>
                    <a:pt x="2084" y="7728"/>
                  </a:cubicBezTo>
                  <a:cubicBezTo>
                    <a:pt x="2084" y="7728"/>
                    <a:pt x="2096" y="7632"/>
                    <a:pt x="2108" y="7490"/>
                  </a:cubicBezTo>
                  <a:lnTo>
                    <a:pt x="2108" y="7490"/>
                  </a:lnTo>
                  <a:cubicBezTo>
                    <a:pt x="2108" y="7490"/>
                    <a:pt x="1891" y="7637"/>
                    <a:pt x="1686" y="7637"/>
                  </a:cubicBezTo>
                  <a:cubicBezTo>
                    <a:pt x="1522" y="7637"/>
                    <a:pt x="1366" y="7543"/>
                    <a:pt x="1334" y="7204"/>
                  </a:cubicBezTo>
                  <a:cubicBezTo>
                    <a:pt x="1263" y="6442"/>
                    <a:pt x="1584" y="4811"/>
                    <a:pt x="1620" y="4334"/>
                  </a:cubicBezTo>
                  <a:cubicBezTo>
                    <a:pt x="1656" y="3858"/>
                    <a:pt x="846" y="2953"/>
                    <a:pt x="1084" y="2298"/>
                  </a:cubicBezTo>
                  <a:cubicBezTo>
                    <a:pt x="1322" y="1632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044543" y="3832464"/>
              <a:ext cx="28520" cy="26747"/>
            </a:xfrm>
            <a:custGeom>
              <a:avLst/>
              <a:gdLst/>
              <a:ahLst/>
              <a:cxnLst/>
              <a:rect l="l" t="t" r="r" b="b"/>
              <a:pathLst>
                <a:path w="370" h="347" fill="none" extrusionOk="0">
                  <a:moveTo>
                    <a:pt x="0" y="1"/>
                  </a:moveTo>
                  <a:cubicBezTo>
                    <a:pt x="0" y="1"/>
                    <a:pt x="131" y="334"/>
                    <a:pt x="369" y="34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951815" y="3629663"/>
              <a:ext cx="47790" cy="59737"/>
            </a:xfrm>
            <a:custGeom>
              <a:avLst/>
              <a:gdLst/>
              <a:ahLst/>
              <a:cxnLst/>
              <a:rect l="l" t="t" r="r" b="b"/>
              <a:pathLst>
                <a:path w="620" h="775" fill="none" extrusionOk="0">
                  <a:moveTo>
                    <a:pt x="620" y="1"/>
                  </a:moveTo>
                  <a:cubicBezTo>
                    <a:pt x="465" y="298"/>
                    <a:pt x="251" y="560"/>
                    <a:pt x="1" y="774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88378" y="3527839"/>
              <a:ext cx="411222" cy="593593"/>
            </a:xfrm>
            <a:custGeom>
              <a:avLst/>
              <a:gdLst/>
              <a:ahLst/>
              <a:cxnLst/>
              <a:rect l="l" t="t" r="r" b="b"/>
              <a:pathLst>
                <a:path w="5335" h="7701" extrusionOk="0">
                  <a:moveTo>
                    <a:pt x="5335" y="0"/>
                  </a:moveTo>
                  <a:lnTo>
                    <a:pt x="3299" y="131"/>
                  </a:lnTo>
                  <a:cubicBezTo>
                    <a:pt x="2775" y="1072"/>
                    <a:pt x="2930" y="1786"/>
                    <a:pt x="2930" y="1786"/>
                  </a:cubicBezTo>
                  <a:cubicBezTo>
                    <a:pt x="2692" y="2310"/>
                    <a:pt x="1942" y="4108"/>
                    <a:pt x="1942" y="4108"/>
                  </a:cubicBezTo>
                  <a:cubicBezTo>
                    <a:pt x="1203" y="5036"/>
                    <a:pt x="1" y="7465"/>
                    <a:pt x="1" y="7465"/>
                  </a:cubicBezTo>
                  <a:cubicBezTo>
                    <a:pt x="141" y="7643"/>
                    <a:pt x="309" y="7701"/>
                    <a:pt x="468" y="7701"/>
                  </a:cubicBezTo>
                  <a:cubicBezTo>
                    <a:pt x="756" y="7701"/>
                    <a:pt x="1013" y="7513"/>
                    <a:pt x="1013" y="7513"/>
                  </a:cubicBezTo>
                  <a:cubicBezTo>
                    <a:pt x="1013" y="7513"/>
                    <a:pt x="2453" y="5203"/>
                    <a:pt x="2930" y="4822"/>
                  </a:cubicBezTo>
                  <a:cubicBezTo>
                    <a:pt x="3406" y="4453"/>
                    <a:pt x="3966" y="2857"/>
                    <a:pt x="4585" y="2024"/>
                  </a:cubicBezTo>
                  <a:cubicBezTo>
                    <a:pt x="5192" y="1203"/>
                    <a:pt x="5335" y="0"/>
                    <a:pt x="5335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588378" y="3657181"/>
              <a:ext cx="301999" cy="463559"/>
            </a:xfrm>
            <a:custGeom>
              <a:avLst/>
              <a:gdLst/>
              <a:ahLst/>
              <a:cxnLst/>
              <a:rect l="l" t="t" r="r" b="b"/>
              <a:pathLst>
                <a:path w="3918" h="6014" extrusionOk="0">
                  <a:moveTo>
                    <a:pt x="2918" y="1"/>
                  </a:moveTo>
                  <a:cubicBezTo>
                    <a:pt x="2918" y="36"/>
                    <a:pt x="2918" y="72"/>
                    <a:pt x="2930" y="108"/>
                  </a:cubicBezTo>
                  <a:cubicBezTo>
                    <a:pt x="2692" y="620"/>
                    <a:pt x="1942" y="2430"/>
                    <a:pt x="1942" y="2430"/>
                  </a:cubicBezTo>
                  <a:cubicBezTo>
                    <a:pt x="1203" y="3358"/>
                    <a:pt x="1" y="5787"/>
                    <a:pt x="1" y="5787"/>
                  </a:cubicBezTo>
                  <a:cubicBezTo>
                    <a:pt x="84" y="5906"/>
                    <a:pt x="227" y="5990"/>
                    <a:pt x="370" y="6013"/>
                  </a:cubicBezTo>
                  <a:cubicBezTo>
                    <a:pt x="429" y="5942"/>
                    <a:pt x="453" y="5859"/>
                    <a:pt x="441" y="5763"/>
                  </a:cubicBezTo>
                  <a:cubicBezTo>
                    <a:pt x="406" y="5109"/>
                    <a:pt x="1465" y="3799"/>
                    <a:pt x="2215" y="2275"/>
                  </a:cubicBezTo>
                  <a:cubicBezTo>
                    <a:pt x="2954" y="763"/>
                    <a:pt x="3918" y="525"/>
                    <a:pt x="3406" y="417"/>
                  </a:cubicBezTo>
                  <a:cubicBezTo>
                    <a:pt x="3180" y="358"/>
                    <a:pt x="3001" y="203"/>
                    <a:pt x="2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46240" y="3851734"/>
              <a:ext cx="20272" cy="43242"/>
            </a:xfrm>
            <a:custGeom>
              <a:avLst/>
              <a:gdLst/>
              <a:ahLst/>
              <a:cxnLst/>
              <a:rect l="l" t="t" r="r" b="b"/>
              <a:pathLst>
                <a:path w="263" h="561" fill="none" extrusionOk="0">
                  <a:moveTo>
                    <a:pt x="84" y="1"/>
                  </a:moveTo>
                  <a:cubicBezTo>
                    <a:pt x="84" y="1"/>
                    <a:pt x="1" y="382"/>
                    <a:pt x="263" y="56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765510" y="3191534"/>
              <a:ext cx="264384" cy="374146"/>
            </a:xfrm>
            <a:custGeom>
              <a:avLst/>
              <a:gdLst/>
              <a:ahLst/>
              <a:cxnLst/>
              <a:rect l="l" t="t" r="r" b="b"/>
              <a:pathLst>
                <a:path w="3430" h="4854" extrusionOk="0">
                  <a:moveTo>
                    <a:pt x="1328" y="0"/>
                  </a:moveTo>
                  <a:cubicBezTo>
                    <a:pt x="988" y="0"/>
                    <a:pt x="655" y="127"/>
                    <a:pt x="417" y="446"/>
                  </a:cubicBezTo>
                  <a:cubicBezTo>
                    <a:pt x="1" y="1017"/>
                    <a:pt x="644" y="2970"/>
                    <a:pt x="858" y="4042"/>
                  </a:cubicBezTo>
                  <a:cubicBezTo>
                    <a:pt x="882" y="4173"/>
                    <a:pt x="882" y="4292"/>
                    <a:pt x="858" y="4423"/>
                  </a:cubicBezTo>
                  <a:cubicBezTo>
                    <a:pt x="846" y="4434"/>
                    <a:pt x="846" y="4446"/>
                    <a:pt x="846" y="4458"/>
                  </a:cubicBezTo>
                  <a:cubicBezTo>
                    <a:pt x="834" y="4649"/>
                    <a:pt x="977" y="4815"/>
                    <a:pt x="1168" y="4839"/>
                  </a:cubicBezTo>
                  <a:cubicBezTo>
                    <a:pt x="1302" y="4849"/>
                    <a:pt x="1436" y="4853"/>
                    <a:pt x="1571" y="4853"/>
                  </a:cubicBezTo>
                  <a:cubicBezTo>
                    <a:pt x="2114" y="4853"/>
                    <a:pt x="2655" y="4775"/>
                    <a:pt x="3180" y="4613"/>
                  </a:cubicBezTo>
                  <a:cubicBezTo>
                    <a:pt x="3323" y="4565"/>
                    <a:pt x="3418" y="4423"/>
                    <a:pt x="3418" y="4280"/>
                  </a:cubicBezTo>
                  <a:cubicBezTo>
                    <a:pt x="3430" y="3315"/>
                    <a:pt x="2977" y="1172"/>
                    <a:pt x="2608" y="636"/>
                  </a:cubicBezTo>
                  <a:cubicBezTo>
                    <a:pt x="2365" y="286"/>
                    <a:pt x="1839" y="0"/>
                    <a:pt x="132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159240" y="2899010"/>
              <a:ext cx="90029" cy="136046"/>
            </a:xfrm>
            <a:custGeom>
              <a:avLst/>
              <a:gdLst/>
              <a:ahLst/>
              <a:cxnLst/>
              <a:rect l="l" t="t" r="r" b="b"/>
              <a:pathLst>
                <a:path w="1168" h="1765" extrusionOk="0">
                  <a:moveTo>
                    <a:pt x="782" y="1"/>
                  </a:moveTo>
                  <a:cubicBezTo>
                    <a:pt x="720" y="1"/>
                    <a:pt x="381" y="633"/>
                    <a:pt x="381" y="633"/>
                  </a:cubicBezTo>
                  <a:cubicBezTo>
                    <a:pt x="381" y="633"/>
                    <a:pt x="441" y="288"/>
                    <a:pt x="346" y="264"/>
                  </a:cubicBezTo>
                  <a:cubicBezTo>
                    <a:pt x="344" y="263"/>
                    <a:pt x="342" y="263"/>
                    <a:pt x="340" y="263"/>
                  </a:cubicBezTo>
                  <a:cubicBezTo>
                    <a:pt x="259" y="263"/>
                    <a:pt x="190" y="1005"/>
                    <a:pt x="155" y="1133"/>
                  </a:cubicBezTo>
                  <a:cubicBezTo>
                    <a:pt x="131" y="1229"/>
                    <a:pt x="72" y="1312"/>
                    <a:pt x="0" y="1383"/>
                  </a:cubicBezTo>
                  <a:lnTo>
                    <a:pt x="334" y="1764"/>
                  </a:lnTo>
                  <a:lnTo>
                    <a:pt x="465" y="1395"/>
                  </a:lnTo>
                  <a:cubicBezTo>
                    <a:pt x="620" y="1264"/>
                    <a:pt x="751" y="1110"/>
                    <a:pt x="846" y="931"/>
                  </a:cubicBezTo>
                  <a:cubicBezTo>
                    <a:pt x="905" y="788"/>
                    <a:pt x="1167" y="562"/>
                    <a:pt x="1120" y="514"/>
                  </a:cubicBezTo>
                  <a:cubicBezTo>
                    <a:pt x="1116" y="511"/>
                    <a:pt x="1112" y="509"/>
                    <a:pt x="1106" y="509"/>
                  </a:cubicBezTo>
                  <a:cubicBezTo>
                    <a:pt x="1049" y="509"/>
                    <a:pt x="882" y="657"/>
                    <a:pt x="882" y="657"/>
                  </a:cubicBezTo>
                  <a:cubicBezTo>
                    <a:pt x="882" y="657"/>
                    <a:pt x="1096" y="276"/>
                    <a:pt x="1048" y="252"/>
                  </a:cubicBezTo>
                  <a:cubicBezTo>
                    <a:pt x="1045" y="250"/>
                    <a:pt x="1040" y="250"/>
                    <a:pt x="1035" y="250"/>
                  </a:cubicBezTo>
                  <a:cubicBezTo>
                    <a:pt x="978" y="250"/>
                    <a:pt x="846" y="371"/>
                    <a:pt x="846" y="371"/>
                  </a:cubicBezTo>
                  <a:cubicBezTo>
                    <a:pt x="846" y="371"/>
                    <a:pt x="1001" y="74"/>
                    <a:pt x="953" y="50"/>
                  </a:cubicBezTo>
                  <a:cubicBezTo>
                    <a:pt x="950" y="49"/>
                    <a:pt x="948" y="48"/>
                    <a:pt x="945" y="48"/>
                  </a:cubicBezTo>
                  <a:cubicBezTo>
                    <a:pt x="888" y="48"/>
                    <a:pt x="739" y="240"/>
                    <a:pt x="739" y="240"/>
                  </a:cubicBezTo>
                  <a:cubicBezTo>
                    <a:pt x="739" y="240"/>
                    <a:pt x="834" y="38"/>
                    <a:pt x="786" y="2"/>
                  </a:cubicBezTo>
                  <a:cubicBezTo>
                    <a:pt x="785" y="1"/>
                    <a:pt x="784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829796" y="2989118"/>
              <a:ext cx="364357" cy="283654"/>
            </a:xfrm>
            <a:custGeom>
              <a:avLst/>
              <a:gdLst/>
              <a:ahLst/>
              <a:cxnLst/>
              <a:rect l="l" t="t" r="r" b="b"/>
              <a:pathLst>
                <a:path w="4727" h="3680" extrusionOk="0">
                  <a:moveTo>
                    <a:pt x="4239" y="0"/>
                  </a:moveTo>
                  <a:cubicBezTo>
                    <a:pt x="3370" y="1345"/>
                    <a:pt x="3262" y="1512"/>
                    <a:pt x="2941" y="1786"/>
                  </a:cubicBezTo>
                  <a:cubicBezTo>
                    <a:pt x="2727" y="1965"/>
                    <a:pt x="2310" y="2250"/>
                    <a:pt x="2012" y="2477"/>
                  </a:cubicBezTo>
                  <a:cubicBezTo>
                    <a:pt x="1881" y="2572"/>
                    <a:pt x="1727" y="2631"/>
                    <a:pt x="1560" y="2631"/>
                  </a:cubicBezTo>
                  <a:cubicBezTo>
                    <a:pt x="381" y="2655"/>
                    <a:pt x="0" y="2917"/>
                    <a:pt x="0" y="2917"/>
                  </a:cubicBezTo>
                  <a:lnTo>
                    <a:pt x="1584" y="3679"/>
                  </a:lnTo>
                  <a:cubicBezTo>
                    <a:pt x="1584" y="3679"/>
                    <a:pt x="3155" y="2822"/>
                    <a:pt x="3548" y="2417"/>
                  </a:cubicBezTo>
                  <a:cubicBezTo>
                    <a:pt x="3941" y="2000"/>
                    <a:pt x="4727" y="655"/>
                    <a:pt x="4727" y="655"/>
                  </a:cubicBezTo>
                  <a:cubicBezTo>
                    <a:pt x="4727" y="357"/>
                    <a:pt x="4536" y="95"/>
                    <a:pt x="423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829796" y="2989118"/>
              <a:ext cx="364357" cy="283654"/>
            </a:xfrm>
            <a:custGeom>
              <a:avLst/>
              <a:gdLst/>
              <a:ahLst/>
              <a:cxnLst/>
              <a:rect l="l" t="t" r="r" b="b"/>
              <a:pathLst>
                <a:path w="4727" h="3680" fill="none" extrusionOk="0">
                  <a:moveTo>
                    <a:pt x="0" y="2917"/>
                  </a:moveTo>
                  <a:cubicBezTo>
                    <a:pt x="0" y="2917"/>
                    <a:pt x="381" y="2655"/>
                    <a:pt x="1560" y="2631"/>
                  </a:cubicBezTo>
                  <a:cubicBezTo>
                    <a:pt x="1727" y="2631"/>
                    <a:pt x="1881" y="2572"/>
                    <a:pt x="2012" y="2477"/>
                  </a:cubicBezTo>
                  <a:cubicBezTo>
                    <a:pt x="2310" y="2250"/>
                    <a:pt x="2727" y="1965"/>
                    <a:pt x="2941" y="1786"/>
                  </a:cubicBezTo>
                  <a:cubicBezTo>
                    <a:pt x="3262" y="1512"/>
                    <a:pt x="3370" y="1345"/>
                    <a:pt x="4239" y="0"/>
                  </a:cubicBezTo>
                  <a:cubicBezTo>
                    <a:pt x="4536" y="95"/>
                    <a:pt x="4727" y="357"/>
                    <a:pt x="4727" y="655"/>
                  </a:cubicBezTo>
                  <a:cubicBezTo>
                    <a:pt x="4727" y="655"/>
                    <a:pt x="3941" y="2000"/>
                    <a:pt x="3548" y="2417"/>
                  </a:cubicBezTo>
                  <a:cubicBezTo>
                    <a:pt x="3155" y="2822"/>
                    <a:pt x="1584" y="3679"/>
                    <a:pt x="1584" y="367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896779" y="3284570"/>
              <a:ext cx="64285" cy="79007"/>
            </a:xfrm>
            <a:custGeom>
              <a:avLst/>
              <a:gdLst/>
              <a:ahLst/>
              <a:cxnLst/>
              <a:rect l="l" t="t" r="r" b="b"/>
              <a:pathLst>
                <a:path w="834" h="1025" fill="none" extrusionOk="0">
                  <a:moveTo>
                    <a:pt x="834" y="1"/>
                  </a:moveTo>
                  <a:cubicBezTo>
                    <a:pt x="679" y="418"/>
                    <a:pt x="381" y="775"/>
                    <a:pt x="0" y="1025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830720" y="3431410"/>
              <a:ext cx="17497" cy="90954"/>
            </a:xfrm>
            <a:custGeom>
              <a:avLst/>
              <a:gdLst/>
              <a:ahLst/>
              <a:cxnLst/>
              <a:rect l="l" t="t" r="r" b="b"/>
              <a:pathLst>
                <a:path w="227" h="1180" fill="none" extrusionOk="0">
                  <a:moveTo>
                    <a:pt x="226" y="1"/>
                  </a:moveTo>
                  <a:lnTo>
                    <a:pt x="0" y="1180"/>
                  </a:ln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000453" y="3855434"/>
              <a:ext cx="43242" cy="62512"/>
            </a:xfrm>
            <a:custGeom>
              <a:avLst/>
              <a:gdLst/>
              <a:ahLst/>
              <a:cxnLst/>
              <a:rect l="l" t="t" r="r" b="b"/>
              <a:pathLst>
                <a:path w="561" h="811" fill="none" extrusionOk="0">
                  <a:moveTo>
                    <a:pt x="1" y="1"/>
                  </a:moveTo>
                  <a:cubicBezTo>
                    <a:pt x="60" y="346"/>
                    <a:pt x="275" y="643"/>
                    <a:pt x="560" y="81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524527" y="3299293"/>
              <a:ext cx="8325" cy="53262"/>
            </a:xfrm>
            <a:custGeom>
              <a:avLst/>
              <a:gdLst/>
              <a:ahLst/>
              <a:cxnLst/>
              <a:rect l="l" t="t" r="r" b="b"/>
              <a:pathLst>
                <a:path w="108" h="691" fill="none" extrusionOk="0">
                  <a:moveTo>
                    <a:pt x="107" y="0"/>
                  </a:moveTo>
                  <a:cubicBezTo>
                    <a:pt x="72" y="227"/>
                    <a:pt x="36" y="465"/>
                    <a:pt x="0" y="69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54"/>
          <p:cNvSpPr/>
          <p:nvPr/>
        </p:nvSpPr>
        <p:spPr>
          <a:xfrm>
            <a:off x="713100" y="1691500"/>
            <a:ext cx="37104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54"/>
          <p:cNvSpPr txBox="1">
            <a:spLocks noGrp="1"/>
          </p:cNvSpPr>
          <p:nvPr>
            <p:ph type="title"/>
          </p:nvPr>
        </p:nvSpPr>
        <p:spPr>
          <a:xfrm flipH="1">
            <a:off x="849113" y="1767700"/>
            <a:ext cx="3438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To run JSTL in Eclipse?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118" name="Google Shape;2118;p54"/>
          <p:cNvSpPr txBox="1">
            <a:spLocks noGrp="1"/>
          </p:cNvSpPr>
          <p:nvPr>
            <p:ph type="subTitle" idx="1"/>
          </p:nvPr>
        </p:nvSpPr>
        <p:spPr>
          <a:xfrm flipH="1">
            <a:off x="848875" y="2381299"/>
            <a:ext cx="3438600" cy="201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IN" dirty="0">
                <a:latin typeface="Space Grotesk" panose="020B0604020202020204" charset="0"/>
                <a:cs typeface="Space Grotesk" panose="020B0604020202020204" charset="0"/>
              </a:rPr>
              <a:t>We have to add these jar files in web project</a:t>
            </a:r>
          </a:p>
          <a:p>
            <a:pPr algn="l"/>
            <a:r>
              <a:rPr lang="en-IN" sz="1200" dirty="0">
                <a:latin typeface="Space Grotesk" panose="020B0604020202020204" charset="0"/>
                <a:cs typeface="Space Grotesk" panose="020B0604020202020204" charset="0"/>
              </a:rPr>
              <a:t>Jstl.jar</a:t>
            </a:r>
          </a:p>
          <a:p>
            <a:pPr algn="l"/>
            <a:r>
              <a:rPr lang="en-IN" sz="1200" dirty="0">
                <a:latin typeface="Space Grotesk" panose="020B0604020202020204" charset="0"/>
                <a:cs typeface="Space Grotesk" panose="020B0604020202020204" charset="0"/>
              </a:rPr>
              <a:t>Jstl-standard.jar</a:t>
            </a:r>
          </a:p>
          <a:p>
            <a:pPr algn="l"/>
            <a:r>
              <a:rPr lang="en-IN" sz="1200" dirty="0">
                <a:latin typeface="Space Grotesk" panose="020B0604020202020204" charset="0"/>
                <a:cs typeface="Space Grotesk" panose="020B0604020202020204" charset="0"/>
              </a:rPr>
              <a:t>mySql-connector.jar (If you want to work with respective databases)</a:t>
            </a:r>
          </a:p>
          <a:p>
            <a:pPr marL="0" indent="0">
              <a:buNone/>
            </a:pPr>
            <a:endParaRPr lang="en-IN" sz="1200" dirty="0">
              <a:latin typeface="Space Grotesk" panose="020B0604020202020204" charset="0"/>
              <a:cs typeface="Space Grotesk" panose="020B0604020202020204" charset="0"/>
            </a:endParaRPr>
          </a:p>
          <a:p>
            <a:pPr marL="0" indent="0">
              <a:buNone/>
            </a:pPr>
            <a:r>
              <a:rPr lang="en-IN" dirty="0">
                <a:latin typeface="Space Grotesk" panose="020B0604020202020204" charset="0"/>
                <a:cs typeface="Space Grotesk" panose="020B0604020202020204" charset="0"/>
              </a:rPr>
              <a:t>Where to add this file?</a:t>
            </a:r>
          </a:p>
          <a:p>
            <a:pPr marL="0" indent="0">
              <a:buNone/>
            </a:pPr>
            <a:r>
              <a:rPr lang="en-IN" sz="1200" dirty="0">
                <a:latin typeface="Space Grotesk" panose="020B0604020202020204" charset="0"/>
                <a:cs typeface="Space Grotesk" panose="020B0604020202020204" charset="0"/>
              </a:rPr>
              <a:t>  </a:t>
            </a:r>
            <a:r>
              <a:rPr lang="en-IN" sz="1200" b="1" dirty="0">
                <a:latin typeface="Space Grotesk" panose="020B0604020202020204" charset="0"/>
                <a:cs typeface="Space Grotesk" panose="020B0604020202020204" charset="0"/>
              </a:rPr>
              <a:t>Web-Project-&gt;Web Content-&gt;web-inf-&gt;lib</a:t>
            </a:r>
          </a:p>
          <a:p>
            <a:pPr marL="139700" indent="0" algn="l">
              <a:buNone/>
            </a:pPr>
            <a:endParaRPr lang="en-IN" sz="1200" dirty="0"/>
          </a:p>
        </p:txBody>
      </p:sp>
      <p:grpSp>
        <p:nvGrpSpPr>
          <p:cNvPr id="2119" name="Google Shape;2119;p54"/>
          <p:cNvGrpSpPr/>
          <p:nvPr/>
        </p:nvGrpSpPr>
        <p:grpSpPr>
          <a:xfrm>
            <a:off x="4831498" y="1164999"/>
            <a:ext cx="3599397" cy="2813510"/>
            <a:chOff x="713098" y="1164999"/>
            <a:chExt cx="3599397" cy="2813510"/>
          </a:xfrm>
        </p:grpSpPr>
        <p:sp>
          <p:nvSpPr>
            <p:cNvPr id="2120" name="Google Shape;2120;p54"/>
            <p:cNvSpPr/>
            <p:nvPr/>
          </p:nvSpPr>
          <p:spPr>
            <a:xfrm>
              <a:off x="2442123" y="3323187"/>
              <a:ext cx="141348" cy="141344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1" name="Google Shape;2121;p54"/>
            <p:cNvGrpSpPr/>
            <p:nvPr/>
          </p:nvGrpSpPr>
          <p:grpSpPr>
            <a:xfrm>
              <a:off x="713098" y="1164999"/>
              <a:ext cx="3599397" cy="2813510"/>
              <a:chOff x="4794566" y="1229221"/>
              <a:chExt cx="3492864" cy="2730238"/>
            </a:xfrm>
          </p:grpSpPr>
          <p:sp>
            <p:nvSpPr>
              <p:cNvPr id="2122" name="Google Shape;2122;p54"/>
              <p:cNvSpPr/>
              <p:nvPr/>
            </p:nvSpPr>
            <p:spPr>
              <a:xfrm>
                <a:off x="6010192" y="3526822"/>
                <a:ext cx="1061612" cy="432637"/>
              </a:xfrm>
              <a:custGeom>
                <a:avLst/>
                <a:gdLst/>
                <a:ahLst/>
                <a:cxnLst/>
                <a:rect l="l" t="t" r="r" b="b"/>
                <a:pathLst>
                  <a:path w="15037" h="6128" extrusionOk="0">
                    <a:moveTo>
                      <a:pt x="2443" y="1"/>
                    </a:moveTo>
                    <a:lnTo>
                      <a:pt x="2222" y="2875"/>
                    </a:lnTo>
                    <a:cubicBezTo>
                      <a:pt x="2222" y="2875"/>
                      <a:pt x="2339" y="3398"/>
                      <a:pt x="1529" y="4116"/>
                    </a:cubicBezTo>
                    <a:cubicBezTo>
                      <a:pt x="732" y="4835"/>
                      <a:pt x="92" y="5500"/>
                      <a:pt x="92" y="5500"/>
                    </a:cubicBezTo>
                    <a:cubicBezTo>
                      <a:pt x="92" y="5500"/>
                      <a:pt x="1" y="5657"/>
                      <a:pt x="1" y="5892"/>
                    </a:cubicBezTo>
                    <a:cubicBezTo>
                      <a:pt x="1" y="6115"/>
                      <a:pt x="131" y="6127"/>
                      <a:pt x="693" y="6127"/>
                    </a:cubicBezTo>
                    <a:lnTo>
                      <a:pt x="14345" y="6127"/>
                    </a:lnTo>
                    <a:cubicBezTo>
                      <a:pt x="14906" y="6127"/>
                      <a:pt x="15037" y="6115"/>
                      <a:pt x="15037" y="5892"/>
                    </a:cubicBezTo>
                    <a:cubicBezTo>
                      <a:pt x="15037" y="5657"/>
                      <a:pt x="14946" y="5500"/>
                      <a:pt x="14946" y="5500"/>
                    </a:cubicBezTo>
                    <a:cubicBezTo>
                      <a:pt x="14946" y="5500"/>
                      <a:pt x="14305" y="4835"/>
                      <a:pt x="13495" y="4116"/>
                    </a:cubicBezTo>
                    <a:cubicBezTo>
                      <a:pt x="12699" y="3398"/>
                      <a:pt x="12804" y="2875"/>
                      <a:pt x="12804" y="2875"/>
                    </a:cubicBezTo>
                    <a:lnTo>
                      <a:pt x="1259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54"/>
              <p:cNvSpPr/>
              <p:nvPr/>
            </p:nvSpPr>
            <p:spPr>
              <a:xfrm>
                <a:off x="4794566" y="1229221"/>
                <a:ext cx="3492864" cy="2297606"/>
              </a:xfrm>
              <a:custGeom>
                <a:avLst/>
                <a:gdLst/>
                <a:ahLst/>
                <a:cxnLst/>
                <a:rect l="l" t="t" r="r" b="b"/>
                <a:pathLst>
                  <a:path w="49474" h="32544" extrusionOk="0">
                    <a:moveTo>
                      <a:pt x="2509" y="0"/>
                    </a:moveTo>
                    <a:cubicBezTo>
                      <a:pt x="1124" y="0"/>
                      <a:pt x="0" y="1124"/>
                      <a:pt x="0" y="2509"/>
                    </a:cubicBezTo>
                    <a:lnTo>
                      <a:pt x="0" y="30035"/>
                    </a:lnTo>
                    <a:cubicBezTo>
                      <a:pt x="0" y="31420"/>
                      <a:pt x="1124" y="32544"/>
                      <a:pt x="2509" y="32544"/>
                    </a:cubicBezTo>
                    <a:lnTo>
                      <a:pt x="46965" y="32544"/>
                    </a:lnTo>
                    <a:cubicBezTo>
                      <a:pt x="48350" y="32544"/>
                      <a:pt x="49474" y="31420"/>
                      <a:pt x="49474" y="30035"/>
                    </a:cubicBezTo>
                    <a:lnTo>
                      <a:pt x="49474" y="2509"/>
                    </a:lnTo>
                    <a:cubicBezTo>
                      <a:pt x="49474" y="1124"/>
                      <a:pt x="48350" y="0"/>
                      <a:pt x="46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54"/>
              <p:cNvSpPr/>
              <p:nvPr/>
            </p:nvSpPr>
            <p:spPr>
              <a:xfrm>
                <a:off x="6472417" y="3323532"/>
                <a:ext cx="137163" cy="13716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 descr="What we love and hate about Java IDEs - Eclipse">
            <a:extLst>
              <a:ext uri="{FF2B5EF4-FFF2-40B4-BE49-F238E27FC236}">
                <a16:creationId xmlns:a16="http://schemas.microsoft.com/office/drawing/2014/main" id="{D3F7AEB7-8657-C3F2-0F25-C56B79BF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87" y="1481887"/>
            <a:ext cx="3170170" cy="175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893CAD-8491-EB00-A9DD-82B01D1895E9}"/>
              </a:ext>
            </a:extLst>
          </p:cNvPr>
          <p:cNvSpPr/>
          <p:nvPr/>
        </p:nvSpPr>
        <p:spPr>
          <a:xfrm>
            <a:off x="6772275" y="2219681"/>
            <a:ext cx="45719" cy="45719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/>
          <p:nvPr/>
        </p:nvSpPr>
        <p:spPr>
          <a:xfrm>
            <a:off x="1913740" y="168847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1955747" y="174337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77793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80097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869990" y="168847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5911997" y="174337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473418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75722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1913740" y="312472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1955747" y="317962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77793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80097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5869990" y="312472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5911997" y="317962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473418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475722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198581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Core Tags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subTitle" idx="1"/>
          </p:nvPr>
        </p:nvSpPr>
        <p:spPr>
          <a:xfrm>
            <a:off x="1985823" y="2126645"/>
            <a:ext cx="2424000" cy="780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It is used for looping , expression, basic input and output.</a:t>
            </a:r>
          </a:p>
        </p:txBody>
      </p:sp>
      <p:sp>
        <p:nvSpPr>
          <p:cNvPr id="330" name="Google Shape;330;p33"/>
          <p:cNvSpPr txBox="1">
            <a:spLocks noGrp="1"/>
          </p:cNvSpPr>
          <p:nvPr>
            <p:ph type="title" idx="2"/>
          </p:nvPr>
        </p:nvSpPr>
        <p:spPr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title" idx="3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Tags In JSTL</a:t>
            </a:r>
            <a:endParaRPr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title" idx="4"/>
          </p:nvPr>
        </p:nvSpPr>
        <p:spPr>
          <a:xfrm>
            <a:off x="594206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Function Tags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5"/>
          </p:nvPr>
        </p:nvSpPr>
        <p:spPr>
          <a:xfrm>
            <a:off x="5814476" y="2119252"/>
            <a:ext cx="2488827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  which are common string manipulation functions.</a:t>
            </a:r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6"/>
          </p:nvPr>
        </p:nvSpPr>
        <p:spPr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7"/>
          </p:nvPr>
        </p:nvSpPr>
        <p:spPr>
          <a:xfrm>
            <a:off x="198581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Formatting Tags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6" name="Google Shape;336;p33"/>
          <p:cNvSpPr txBox="1">
            <a:spLocks noGrp="1"/>
          </p:cNvSpPr>
          <p:nvPr>
            <p:ph type="subTitle" idx="8"/>
          </p:nvPr>
        </p:nvSpPr>
        <p:spPr>
          <a:xfrm>
            <a:off x="1943085" y="3562895"/>
            <a:ext cx="2424000" cy="758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It is used to formatting Numbers and Dates and set Locale.</a:t>
            </a:r>
            <a:endParaRPr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9"/>
          </p:nvPr>
        </p:nvSpPr>
        <p:spPr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13"/>
          </p:nvPr>
        </p:nvSpPr>
        <p:spPr>
          <a:xfrm>
            <a:off x="594206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SQL Tags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14"/>
          </p:nvPr>
        </p:nvSpPr>
        <p:spPr>
          <a:xfrm>
            <a:off x="5942073" y="356289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It is used to access databases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title" idx="15"/>
          </p:nvPr>
        </p:nvSpPr>
        <p:spPr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5"/>
          <p:cNvGrpSpPr/>
          <p:nvPr/>
        </p:nvGrpSpPr>
        <p:grpSpPr>
          <a:xfrm>
            <a:off x="3671411" y="1429043"/>
            <a:ext cx="5220505" cy="3314510"/>
            <a:chOff x="425800" y="716100"/>
            <a:chExt cx="6917325" cy="4391825"/>
          </a:xfrm>
        </p:grpSpPr>
        <p:sp>
          <p:nvSpPr>
            <p:cNvPr id="593" name="Google Shape;593;p35"/>
            <p:cNvSpPr/>
            <p:nvPr/>
          </p:nvSpPr>
          <p:spPr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482075" y="4413725"/>
              <a:ext cx="377700" cy="683925"/>
            </a:xfrm>
            <a:custGeom>
              <a:avLst/>
              <a:gdLst/>
              <a:ahLst/>
              <a:cxnLst/>
              <a:rect l="l" t="t" r="r" b="b"/>
              <a:pathLst>
                <a:path w="15108" h="27357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067250" y="2605200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231375" y="2776700"/>
              <a:ext cx="72975" cy="61800"/>
            </a:xfrm>
            <a:custGeom>
              <a:avLst/>
              <a:gdLst/>
              <a:ahLst/>
              <a:cxnLst/>
              <a:rect l="l" t="t" r="r" b="b"/>
              <a:pathLst>
                <a:path w="2919" h="2472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235950" y="3182325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728325" y="1469150"/>
              <a:ext cx="355650" cy="469650"/>
            </a:xfrm>
            <a:custGeom>
              <a:avLst/>
              <a:gdLst/>
              <a:ahLst/>
              <a:cxnLst/>
              <a:rect l="l" t="t" r="r" b="b"/>
              <a:pathLst>
                <a:path w="14226" h="18786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220700" y="2558725"/>
              <a:ext cx="1046400" cy="646800"/>
            </a:xfrm>
            <a:custGeom>
              <a:avLst/>
              <a:gdLst/>
              <a:ahLst/>
              <a:cxnLst/>
              <a:rect l="l" t="t" r="r" b="b"/>
              <a:pathLst>
                <a:path w="41856" h="25872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517075" y="2710050"/>
              <a:ext cx="441525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020850" y="3714625"/>
              <a:ext cx="72975" cy="72975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446400" y="3553575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539100" y="3558850"/>
              <a:ext cx="204450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533775" y="3553525"/>
              <a:ext cx="214325" cy="356425"/>
            </a:xfrm>
            <a:custGeom>
              <a:avLst/>
              <a:gdLst/>
              <a:ahLst/>
              <a:cxnLst/>
              <a:rect l="l" t="t" r="r" b="b"/>
              <a:pathLst>
                <a:path w="8573" h="14257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680400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010200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327825" y="2851950"/>
              <a:ext cx="61575" cy="23025"/>
            </a:xfrm>
            <a:custGeom>
              <a:avLst/>
              <a:gdLst/>
              <a:ahLst/>
              <a:cxnLst/>
              <a:rect l="l" t="t" r="r" b="b"/>
              <a:pathLst>
                <a:path w="2463" h="92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309625" y="1319800"/>
              <a:ext cx="250775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557900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139375" y="2539775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859725" y="3041150"/>
              <a:ext cx="885300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203975" y="2077075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406075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5"/>
          <p:cNvSpPr/>
          <p:nvPr/>
        </p:nvSpPr>
        <p:spPr>
          <a:xfrm>
            <a:off x="2207527" y="1021530"/>
            <a:ext cx="3556554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2260136" y="1097711"/>
            <a:ext cx="3367336" cy="66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>
            <a:off x="713100" y="763850"/>
            <a:ext cx="1290000" cy="129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743316" y="794066"/>
            <a:ext cx="1229498" cy="122949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 txBox="1">
            <a:spLocks noGrp="1"/>
          </p:cNvSpPr>
          <p:nvPr>
            <p:ph type="title"/>
          </p:nvPr>
        </p:nvSpPr>
        <p:spPr>
          <a:xfrm>
            <a:off x="2345051" y="940032"/>
            <a:ext cx="3779211" cy="901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/>
                </a:solidFill>
              </a:rPr>
              <a:t>Core Tags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51" name="Google Shape;751;p35"/>
          <p:cNvSpPr txBox="1">
            <a:spLocks noGrp="1"/>
          </p:cNvSpPr>
          <p:nvPr>
            <p:ph type="title" idx="2"/>
          </p:nvPr>
        </p:nvSpPr>
        <p:spPr>
          <a:xfrm>
            <a:off x="713100" y="1073725"/>
            <a:ext cx="12900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753" name="Google Shape;753;p35"/>
          <p:cNvSpPr/>
          <p:nvPr/>
        </p:nvSpPr>
        <p:spPr>
          <a:xfrm flipH="1">
            <a:off x="352216" y="28503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7839693" y="-3951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/>
          <p:nvPr/>
        </p:nvSpPr>
        <p:spPr>
          <a:xfrm>
            <a:off x="1736928" y="1266343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1778935" y="1320028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1736928" y="2442033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1778935" y="2496933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1743485" y="3601805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1778935" y="367384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713100" y="36138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734187" y="3634963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727944" y="2443288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740062" y="2464249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713100" y="127242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734187" y="1293513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Archivo"/>
                <a:ea typeface="Archivo"/>
                <a:cs typeface="Archivo"/>
                <a:sym typeface="Archivo"/>
              </a:rPr>
              <a:t>Some Important Tags</a:t>
            </a:r>
            <a:endParaRPr dirty="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2" name="Google Shape;772;p36"/>
          <p:cNvSpPr txBox="1">
            <a:spLocks noGrp="1"/>
          </p:cNvSpPr>
          <p:nvPr>
            <p:ph type="subTitle" idx="1"/>
          </p:nvPr>
        </p:nvSpPr>
        <p:spPr>
          <a:xfrm>
            <a:off x="1875749" y="1469294"/>
            <a:ext cx="3298800" cy="418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lt1"/>
                </a:solidFill>
              </a:rPr>
              <a:t>Out &amp; Set tags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73" name="Google Shape;773;p36"/>
          <p:cNvSpPr txBox="1">
            <a:spLocks noGrp="1"/>
          </p:cNvSpPr>
          <p:nvPr>
            <p:ph type="subTitle" idx="2"/>
          </p:nvPr>
        </p:nvSpPr>
        <p:spPr>
          <a:xfrm>
            <a:off x="1535524" y="1815981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200" b="1" dirty="0">
                <a:latin typeface="Space Grotesk" panose="020B0604020202020204" charset="0"/>
                <a:cs typeface="Space Grotesk" panose="020B0604020202020204" charset="0"/>
              </a:rPr>
              <a:t>Out is used for displaying things and set is used to set result of expressions</a:t>
            </a:r>
          </a:p>
        </p:txBody>
      </p:sp>
      <p:sp>
        <p:nvSpPr>
          <p:cNvPr id="774" name="Google Shape;774;p36"/>
          <p:cNvSpPr txBox="1">
            <a:spLocks noGrp="1"/>
          </p:cNvSpPr>
          <p:nvPr>
            <p:ph type="subTitle" idx="3"/>
          </p:nvPr>
        </p:nvSpPr>
        <p:spPr>
          <a:xfrm>
            <a:off x="1991867" y="2690524"/>
            <a:ext cx="32988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If Tag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75" name="Google Shape;775;p36"/>
          <p:cNvSpPr txBox="1">
            <a:spLocks noGrp="1"/>
          </p:cNvSpPr>
          <p:nvPr>
            <p:ph type="subTitle" idx="4"/>
          </p:nvPr>
        </p:nvSpPr>
        <p:spPr>
          <a:xfrm>
            <a:off x="1580132" y="2930624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200" b="1" dirty="0">
                <a:latin typeface="Space Grotesk" panose="020B0604020202020204" charset="0"/>
                <a:cs typeface="Space Grotesk" panose="020B0604020202020204" charset="0"/>
              </a:rPr>
              <a:t>If tag is used for </a:t>
            </a:r>
            <a:r>
              <a:rPr lang="en-IN" sz="1200" b="1" dirty="0">
                <a:latin typeface="Space Grotesk" panose="020B0604020202020204" charset="0"/>
                <a:cs typeface="Space Grotesk" panose="020B0604020202020204" charset="0"/>
              </a:rPr>
              <a:t>conditional Statement Operation. Just like java</a:t>
            </a:r>
            <a:endParaRPr sz="1200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5"/>
          </p:nvPr>
        </p:nvSpPr>
        <p:spPr>
          <a:xfrm>
            <a:off x="2015482" y="3871876"/>
            <a:ext cx="32988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ForEach Tag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6"/>
          </p:nvPr>
        </p:nvSpPr>
        <p:spPr>
          <a:xfrm>
            <a:off x="1526728" y="4177357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200" b="1" dirty="0">
                <a:latin typeface="Space Grotesk" panose="020B0604020202020204" charset="0"/>
                <a:cs typeface="Space Grotesk" panose="020B0604020202020204" charset="0"/>
              </a:rPr>
              <a:t>It is used for Iteration. Just like java loops</a:t>
            </a:r>
          </a:p>
        </p:txBody>
      </p:sp>
      <p:grpSp>
        <p:nvGrpSpPr>
          <p:cNvPr id="778" name="Google Shape;778;p36"/>
          <p:cNvGrpSpPr/>
          <p:nvPr/>
        </p:nvGrpSpPr>
        <p:grpSpPr>
          <a:xfrm>
            <a:off x="996836" y="1549814"/>
            <a:ext cx="344290" cy="345205"/>
            <a:chOff x="-1333200" y="2770450"/>
            <a:chExt cx="291450" cy="292225"/>
          </a:xfrm>
        </p:grpSpPr>
        <p:sp>
          <p:nvSpPr>
            <p:cNvPr id="779" name="Google Shape;779;p36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2" name="Google Shape;759;p36">
            <a:extLst>
              <a:ext uri="{FF2B5EF4-FFF2-40B4-BE49-F238E27FC236}">
                <a16:creationId xmlns:a16="http://schemas.microsoft.com/office/drawing/2014/main" id="{DD48750F-0CB9-91C4-7395-057E55082569}"/>
              </a:ext>
            </a:extLst>
          </p:cNvPr>
          <p:cNvSpPr/>
          <p:nvPr/>
        </p:nvSpPr>
        <p:spPr>
          <a:xfrm>
            <a:off x="5611221" y="1212101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latin typeface="Space Grotesk" panose="020B0604020202020204" charset="0"/>
                <a:cs typeface="Space Grotesk" panose="020B0604020202020204" charset="0"/>
              </a:rPr>
              <a:t>    Choose Tag</a:t>
            </a:r>
            <a:endParaRPr sz="2000" b="1" dirty="0">
              <a:solidFill>
                <a:schemeClr val="bg1"/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3" name="Google Shape;760;p36">
            <a:extLst>
              <a:ext uri="{FF2B5EF4-FFF2-40B4-BE49-F238E27FC236}">
                <a16:creationId xmlns:a16="http://schemas.microsoft.com/office/drawing/2014/main" id="{505AA621-7378-B50B-682E-C5B53EE50C59}"/>
              </a:ext>
            </a:extLst>
          </p:cNvPr>
          <p:cNvSpPr/>
          <p:nvPr/>
        </p:nvSpPr>
        <p:spPr>
          <a:xfrm>
            <a:off x="5653221" y="1279792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9;p36">
            <a:extLst>
              <a:ext uri="{FF2B5EF4-FFF2-40B4-BE49-F238E27FC236}">
                <a16:creationId xmlns:a16="http://schemas.microsoft.com/office/drawing/2014/main" id="{AA64890E-E2C6-32B2-A437-5BDEE78FA262}"/>
              </a:ext>
            </a:extLst>
          </p:cNvPr>
          <p:cNvSpPr/>
          <p:nvPr/>
        </p:nvSpPr>
        <p:spPr>
          <a:xfrm>
            <a:off x="5652308" y="2465064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latin typeface="Space Grotesk" panose="020B0604020202020204" charset="0"/>
                <a:cs typeface="Space Grotesk" panose="020B0604020202020204" charset="0"/>
              </a:rPr>
              <a:t>      When Tag</a:t>
            </a:r>
            <a:endParaRPr sz="2000" dirty="0"/>
          </a:p>
        </p:txBody>
      </p:sp>
      <p:sp>
        <p:nvSpPr>
          <p:cNvPr id="6" name="Google Shape;760;p36">
            <a:extLst>
              <a:ext uri="{FF2B5EF4-FFF2-40B4-BE49-F238E27FC236}">
                <a16:creationId xmlns:a16="http://schemas.microsoft.com/office/drawing/2014/main" id="{5A235F11-ACF2-8DFB-981E-F35C1A7225D1}"/>
              </a:ext>
            </a:extLst>
          </p:cNvPr>
          <p:cNvSpPr/>
          <p:nvPr/>
        </p:nvSpPr>
        <p:spPr>
          <a:xfrm>
            <a:off x="5755688" y="2511274"/>
            <a:ext cx="2233333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0;p36">
            <a:extLst>
              <a:ext uri="{FF2B5EF4-FFF2-40B4-BE49-F238E27FC236}">
                <a16:creationId xmlns:a16="http://schemas.microsoft.com/office/drawing/2014/main" id="{E3FF0597-F8BA-2645-2853-EF4C2B825FE1}"/>
              </a:ext>
            </a:extLst>
          </p:cNvPr>
          <p:cNvSpPr/>
          <p:nvPr/>
        </p:nvSpPr>
        <p:spPr>
          <a:xfrm>
            <a:off x="6218165" y="367384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61;p36">
            <a:extLst>
              <a:ext uri="{FF2B5EF4-FFF2-40B4-BE49-F238E27FC236}">
                <a16:creationId xmlns:a16="http://schemas.microsoft.com/office/drawing/2014/main" id="{2EAA68C8-0EC1-3115-DDDE-F0639403873E}"/>
              </a:ext>
            </a:extLst>
          </p:cNvPr>
          <p:cNvSpPr/>
          <p:nvPr/>
        </p:nvSpPr>
        <p:spPr>
          <a:xfrm>
            <a:off x="5652308" y="361894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bg1"/>
                </a:solidFill>
                <a:latin typeface="Space Grotesk" panose="020B0604020202020204" charset="0"/>
                <a:cs typeface="Space Grotesk" panose="020B0604020202020204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Space Grotesk" panose="020B0604020202020204" charset="0"/>
                <a:cs typeface="Space Grotesk" panose="020B0604020202020204" charset="0"/>
              </a:rPr>
              <a:t>Otherwise Tag</a:t>
            </a:r>
            <a:endParaRPr sz="2000" dirty="0"/>
          </a:p>
        </p:txBody>
      </p:sp>
      <p:sp>
        <p:nvSpPr>
          <p:cNvPr id="9" name="Google Shape;764;p36">
            <a:extLst>
              <a:ext uri="{FF2B5EF4-FFF2-40B4-BE49-F238E27FC236}">
                <a16:creationId xmlns:a16="http://schemas.microsoft.com/office/drawing/2014/main" id="{E1AC7BF6-4541-8278-0117-6FB995A6A585}"/>
              </a:ext>
            </a:extLst>
          </p:cNvPr>
          <p:cNvSpPr/>
          <p:nvPr/>
        </p:nvSpPr>
        <p:spPr>
          <a:xfrm>
            <a:off x="5743573" y="3668373"/>
            <a:ext cx="2135916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C6416-0FBF-66DE-95D7-83EDE03ABC75}"/>
              </a:ext>
            </a:extLst>
          </p:cNvPr>
          <p:cNvSpPr txBox="1"/>
          <p:nvPr/>
        </p:nvSpPr>
        <p:spPr>
          <a:xfrm>
            <a:off x="5493247" y="1788204"/>
            <a:ext cx="3224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b="1" dirty="0">
                <a:latin typeface="Space Grotesk" panose="020B0604020202020204" charset="0"/>
                <a:cs typeface="Space Grotesk" panose="020B0604020202020204" charset="0"/>
              </a:rPr>
              <a:t>conditional tag for mutually exclusive conditional operations using</a:t>
            </a:r>
            <a:r>
              <a:rPr lang="de-DE" sz="1200" b="1" dirty="0">
                <a:latin typeface="Space Grotesk" panose="020B0604020202020204" charset="0"/>
                <a:cs typeface="Space Grotesk" panose="020B0604020202020204" charset="0"/>
              </a:rPr>
              <a:t> &lt;Choose&gt;and &lt;otherwise &gt;Tags.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42EBE-2A45-3463-BDE2-A41078A8A3C2}"/>
              </a:ext>
            </a:extLst>
          </p:cNvPr>
          <p:cNvSpPr txBox="1"/>
          <p:nvPr/>
        </p:nvSpPr>
        <p:spPr>
          <a:xfrm>
            <a:off x="5556162" y="3044456"/>
            <a:ext cx="309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b="1" dirty="0">
                <a:latin typeface="Space Grotesk" panose="020B0604020202020204" charset="0"/>
                <a:cs typeface="Space Grotesk" panose="020B0604020202020204" charset="0"/>
              </a:rPr>
              <a:t>sub tag of &lt;</a:t>
            </a:r>
            <a:r>
              <a:rPr lang="en-US" sz="1200" b="1" dirty="0" err="1">
                <a:latin typeface="Space Grotesk" panose="020B0604020202020204" charset="0"/>
                <a:cs typeface="Space Grotesk" panose="020B0604020202020204" charset="0"/>
              </a:rPr>
              <a:t>c:choose</a:t>
            </a:r>
            <a:r>
              <a:rPr lang="en-US" sz="1200" b="1" dirty="0">
                <a:latin typeface="Space Grotesk" panose="020B0604020202020204" charset="0"/>
                <a:cs typeface="Space Grotesk" panose="020B0604020202020204" charset="0"/>
              </a:rPr>
              <a:t>&gt; which evaluates condition to true</a:t>
            </a:r>
            <a:endParaRPr lang="de-DE" sz="1200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D2224-634F-299E-CC95-7D2288EEECE6}"/>
              </a:ext>
            </a:extLst>
          </p:cNvPr>
          <p:cNvSpPr txBox="1"/>
          <p:nvPr/>
        </p:nvSpPr>
        <p:spPr>
          <a:xfrm>
            <a:off x="5550829" y="4177357"/>
            <a:ext cx="329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b="1" dirty="0">
                <a:latin typeface="Space Grotesk" panose="020B0604020202020204" charset="0"/>
                <a:cs typeface="Space Grotesk" panose="020B0604020202020204" charset="0"/>
              </a:rPr>
              <a:t>sub tag of &lt;</a:t>
            </a:r>
            <a:r>
              <a:rPr lang="en-US" sz="1200" b="1" dirty="0" err="1">
                <a:latin typeface="Space Grotesk" panose="020B0604020202020204" charset="0"/>
                <a:cs typeface="Space Grotesk" panose="020B0604020202020204" charset="0"/>
              </a:rPr>
              <a:t>c:choose</a:t>
            </a:r>
            <a:r>
              <a:rPr lang="en-US" sz="1200" b="1" dirty="0">
                <a:latin typeface="Space Grotesk" panose="020B0604020202020204" charset="0"/>
                <a:cs typeface="Space Grotesk" panose="020B0604020202020204" charset="0"/>
              </a:rPr>
              <a:t>&gt; that follows &lt;</a:t>
            </a:r>
            <a:r>
              <a:rPr lang="en-US" sz="1200" b="1" dirty="0" err="1">
                <a:latin typeface="Space Grotesk" panose="020B0604020202020204" charset="0"/>
                <a:cs typeface="Space Grotesk" panose="020B0604020202020204" charset="0"/>
              </a:rPr>
              <a:t>c:when</a:t>
            </a:r>
            <a:r>
              <a:rPr lang="en-US" sz="1200" b="1" dirty="0">
                <a:latin typeface="Space Grotesk" panose="020B0604020202020204" charset="0"/>
                <a:cs typeface="Space Grotesk" panose="020B0604020202020204" charset="0"/>
              </a:rPr>
              <a:t>&gt; which runs only when </a:t>
            </a:r>
            <a:r>
              <a:rPr lang="en-US" sz="1200" b="1" dirty="0" err="1">
                <a:latin typeface="Space Grotesk" panose="020B0604020202020204" charset="0"/>
                <a:cs typeface="Space Grotesk" panose="020B0604020202020204" charset="0"/>
              </a:rPr>
              <a:t>previos</a:t>
            </a:r>
            <a:r>
              <a:rPr lang="en-US" sz="1200" b="1" dirty="0">
                <a:latin typeface="Space Grotesk" panose="020B0604020202020204" charset="0"/>
                <a:cs typeface="Space Grotesk" panose="020B0604020202020204" charset="0"/>
              </a:rPr>
              <a:t> condition are false</a:t>
            </a:r>
            <a:endParaRPr lang="de-DE" sz="1200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18" name="Google Shape;778;p36">
            <a:extLst>
              <a:ext uri="{FF2B5EF4-FFF2-40B4-BE49-F238E27FC236}">
                <a16:creationId xmlns:a16="http://schemas.microsoft.com/office/drawing/2014/main" id="{3BC28B5F-CB39-6777-9995-E4CA04234EAB}"/>
              </a:ext>
            </a:extLst>
          </p:cNvPr>
          <p:cNvGrpSpPr/>
          <p:nvPr/>
        </p:nvGrpSpPr>
        <p:grpSpPr>
          <a:xfrm>
            <a:off x="1002252" y="2729319"/>
            <a:ext cx="344290" cy="345205"/>
            <a:chOff x="-1333200" y="2770450"/>
            <a:chExt cx="291450" cy="292225"/>
          </a:xfrm>
        </p:grpSpPr>
        <p:sp>
          <p:nvSpPr>
            <p:cNvPr id="19" name="Google Shape;779;p36">
              <a:extLst>
                <a:ext uri="{FF2B5EF4-FFF2-40B4-BE49-F238E27FC236}">
                  <a16:creationId xmlns:a16="http://schemas.microsoft.com/office/drawing/2014/main" id="{16F28804-F1DA-39E3-7310-596F95112BBA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20" name="Google Shape;780;p36">
              <a:extLst>
                <a:ext uri="{FF2B5EF4-FFF2-40B4-BE49-F238E27FC236}">
                  <a16:creationId xmlns:a16="http://schemas.microsoft.com/office/drawing/2014/main" id="{79191026-E70F-69C5-AC71-1611CF1AB3AC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21" name="Google Shape;778;p36">
            <a:extLst>
              <a:ext uri="{FF2B5EF4-FFF2-40B4-BE49-F238E27FC236}">
                <a16:creationId xmlns:a16="http://schemas.microsoft.com/office/drawing/2014/main" id="{7B775FAF-635C-542D-92E1-E906585D3A95}"/>
              </a:ext>
            </a:extLst>
          </p:cNvPr>
          <p:cNvGrpSpPr/>
          <p:nvPr/>
        </p:nvGrpSpPr>
        <p:grpSpPr>
          <a:xfrm>
            <a:off x="1002710" y="3915129"/>
            <a:ext cx="344290" cy="345205"/>
            <a:chOff x="-1333200" y="2770450"/>
            <a:chExt cx="291450" cy="292225"/>
          </a:xfrm>
        </p:grpSpPr>
        <p:sp>
          <p:nvSpPr>
            <p:cNvPr id="22" name="Google Shape;779;p36">
              <a:extLst>
                <a:ext uri="{FF2B5EF4-FFF2-40B4-BE49-F238E27FC236}">
                  <a16:creationId xmlns:a16="http://schemas.microsoft.com/office/drawing/2014/main" id="{9F60D17C-D0D3-C40C-74DD-4715E29F0BA3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23" name="Google Shape;780;p36">
              <a:extLst>
                <a:ext uri="{FF2B5EF4-FFF2-40B4-BE49-F238E27FC236}">
                  <a16:creationId xmlns:a16="http://schemas.microsoft.com/office/drawing/2014/main" id="{8BFE3FB6-F452-0FE4-FC97-4428111653B1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24" name="Google Shape;767;p36">
            <a:extLst>
              <a:ext uri="{FF2B5EF4-FFF2-40B4-BE49-F238E27FC236}">
                <a16:creationId xmlns:a16="http://schemas.microsoft.com/office/drawing/2014/main" id="{8DEF1FDC-50C3-F9F2-AB97-EB5846B2497F}"/>
              </a:ext>
            </a:extLst>
          </p:cNvPr>
          <p:cNvSpPr/>
          <p:nvPr/>
        </p:nvSpPr>
        <p:spPr>
          <a:xfrm>
            <a:off x="4578131" y="1181512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78;p36">
            <a:extLst>
              <a:ext uri="{FF2B5EF4-FFF2-40B4-BE49-F238E27FC236}">
                <a16:creationId xmlns:a16="http://schemas.microsoft.com/office/drawing/2014/main" id="{5E79EDE6-002C-D47D-4031-08F3C44B83DA}"/>
              </a:ext>
            </a:extLst>
          </p:cNvPr>
          <p:cNvGrpSpPr/>
          <p:nvPr/>
        </p:nvGrpSpPr>
        <p:grpSpPr>
          <a:xfrm>
            <a:off x="4867668" y="1445794"/>
            <a:ext cx="344290" cy="345205"/>
            <a:chOff x="-1333200" y="2770450"/>
            <a:chExt cx="291450" cy="292225"/>
          </a:xfrm>
        </p:grpSpPr>
        <p:sp>
          <p:nvSpPr>
            <p:cNvPr id="26" name="Google Shape;779;p36">
              <a:extLst>
                <a:ext uri="{FF2B5EF4-FFF2-40B4-BE49-F238E27FC236}">
                  <a16:creationId xmlns:a16="http://schemas.microsoft.com/office/drawing/2014/main" id="{952BA1DF-C1CB-24AB-72CF-60048F990443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27" name="Google Shape;780;p36">
              <a:extLst>
                <a:ext uri="{FF2B5EF4-FFF2-40B4-BE49-F238E27FC236}">
                  <a16:creationId xmlns:a16="http://schemas.microsoft.com/office/drawing/2014/main" id="{94B23CB2-85CA-719F-EEC2-843711C41964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28" name="Google Shape;767;p36">
            <a:extLst>
              <a:ext uri="{FF2B5EF4-FFF2-40B4-BE49-F238E27FC236}">
                <a16:creationId xmlns:a16="http://schemas.microsoft.com/office/drawing/2014/main" id="{2E1C36C1-CABC-5F3F-5B58-25BE50A2AEDC}"/>
              </a:ext>
            </a:extLst>
          </p:cNvPr>
          <p:cNvSpPr/>
          <p:nvPr/>
        </p:nvSpPr>
        <p:spPr>
          <a:xfrm>
            <a:off x="4541557" y="2334425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67;p36">
            <a:extLst>
              <a:ext uri="{FF2B5EF4-FFF2-40B4-BE49-F238E27FC236}">
                <a16:creationId xmlns:a16="http://schemas.microsoft.com/office/drawing/2014/main" id="{081A6956-D677-FECE-4556-EC67E5791EF7}"/>
              </a:ext>
            </a:extLst>
          </p:cNvPr>
          <p:cNvSpPr/>
          <p:nvPr/>
        </p:nvSpPr>
        <p:spPr>
          <a:xfrm>
            <a:off x="4572000" y="3500322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778;p36">
            <a:extLst>
              <a:ext uri="{FF2B5EF4-FFF2-40B4-BE49-F238E27FC236}">
                <a16:creationId xmlns:a16="http://schemas.microsoft.com/office/drawing/2014/main" id="{63B55B8F-1250-863A-B59A-1469D09A0666}"/>
              </a:ext>
            </a:extLst>
          </p:cNvPr>
          <p:cNvGrpSpPr/>
          <p:nvPr/>
        </p:nvGrpSpPr>
        <p:grpSpPr>
          <a:xfrm>
            <a:off x="4842950" y="2626632"/>
            <a:ext cx="344290" cy="345205"/>
            <a:chOff x="-1333200" y="2770450"/>
            <a:chExt cx="291450" cy="292225"/>
          </a:xfrm>
        </p:grpSpPr>
        <p:sp>
          <p:nvSpPr>
            <p:cNvPr id="31" name="Google Shape;779;p36">
              <a:extLst>
                <a:ext uri="{FF2B5EF4-FFF2-40B4-BE49-F238E27FC236}">
                  <a16:creationId xmlns:a16="http://schemas.microsoft.com/office/drawing/2014/main" id="{26B393FC-E8EA-ECFF-8260-A0DE183D8ED7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2" name="Google Shape;780;p36">
              <a:extLst>
                <a:ext uri="{FF2B5EF4-FFF2-40B4-BE49-F238E27FC236}">
                  <a16:creationId xmlns:a16="http://schemas.microsoft.com/office/drawing/2014/main" id="{C4B2B596-5C23-F33C-0307-C20D6F8FF991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33" name="Google Shape;778;p36">
            <a:extLst>
              <a:ext uri="{FF2B5EF4-FFF2-40B4-BE49-F238E27FC236}">
                <a16:creationId xmlns:a16="http://schemas.microsoft.com/office/drawing/2014/main" id="{454BAC68-3465-F73E-47FF-35BEF8DD1D5E}"/>
              </a:ext>
            </a:extLst>
          </p:cNvPr>
          <p:cNvGrpSpPr/>
          <p:nvPr/>
        </p:nvGrpSpPr>
        <p:grpSpPr>
          <a:xfrm>
            <a:off x="4857322" y="3787179"/>
            <a:ext cx="344290" cy="345205"/>
            <a:chOff x="-1333200" y="2770450"/>
            <a:chExt cx="291450" cy="292225"/>
          </a:xfrm>
        </p:grpSpPr>
        <p:sp>
          <p:nvSpPr>
            <p:cNvPr id="34" name="Google Shape;779;p36">
              <a:extLst>
                <a:ext uri="{FF2B5EF4-FFF2-40B4-BE49-F238E27FC236}">
                  <a16:creationId xmlns:a16="http://schemas.microsoft.com/office/drawing/2014/main" id="{805C226F-5A91-73B6-6CAA-120BCCE882E9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5" name="Google Shape;780;p36">
              <a:extLst>
                <a:ext uri="{FF2B5EF4-FFF2-40B4-BE49-F238E27FC236}">
                  <a16:creationId xmlns:a16="http://schemas.microsoft.com/office/drawing/2014/main" id="{DB725170-5B0B-2C9D-D9AF-10E5C7B729E6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8"/>
          <p:cNvSpPr/>
          <p:nvPr/>
        </p:nvSpPr>
        <p:spPr>
          <a:xfrm>
            <a:off x="570443" y="1644469"/>
            <a:ext cx="7950994" cy="592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8"/>
          <p:cNvSpPr/>
          <p:nvPr/>
        </p:nvSpPr>
        <p:spPr>
          <a:xfrm>
            <a:off x="707231" y="1699845"/>
            <a:ext cx="7660648" cy="453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8"/>
          <p:cNvSpPr txBox="1">
            <a:spLocks noGrp="1"/>
          </p:cNvSpPr>
          <p:nvPr>
            <p:ph type="title"/>
          </p:nvPr>
        </p:nvSpPr>
        <p:spPr>
          <a:xfrm>
            <a:off x="776121" y="1711901"/>
            <a:ext cx="7879556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1"/>
                </a:solidFill>
              </a:rPr>
              <a:t>&lt;%@ taglib prefix="c" uri="http://java.sun.com/jsp/jstl/core"%&gt;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127" name="Google Shape;1127;p38"/>
          <p:cNvSpPr txBox="1">
            <a:spLocks noGrp="1"/>
          </p:cNvSpPr>
          <p:nvPr>
            <p:ph type="subTitle" idx="1"/>
          </p:nvPr>
        </p:nvSpPr>
        <p:spPr>
          <a:xfrm>
            <a:off x="1862700" y="543925"/>
            <a:ext cx="5418600" cy="9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Space Grotesk" panose="020B0604020202020204" charset="0"/>
                <a:cs typeface="Space Grotesk" panose="020B0604020202020204" charset="0"/>
              </a:rPr>
              <a:t>These are the  custom tags in html so we have to define prefix in tag library. It is just like import in java.</a:t>
            </a:r>
          </a:p>
        </p:txBody>
      </p:sp>
      <p:sp>
        <p:nvSpPr>
          <p:cNvPr id="1132" name="Google Shape;1132;p38"/>
          <p:cNvSpPr/>
          <p:nvPr/>
        </p:nvSpPr>
        <p:spPr>
          <a:xfrm>
            <a:off x="4211479" y="2693295"/>
            <a:ext cx="516668" cy="744354"/>
          </a:xfrm>
          <a:custGeom>
            <a:avLst/>
            <a:gdLst/>
            <a:ahLst/>
            <a:cxnLst/>
            <a:rect l="l" t="t" r="r" b="b"/>
            <a:pathLst>
              <a:path w="7645" h="11014" extrusionOk="0">
                <a:moveTo>
                  <a:pt x="1" y="1"/>
                </a:moveTo>
                <a:lnTo>
                  <a:pt x="1" y="11014"/>
                </a:lnTo>
                <a:lnTo>
                  <a:pt x="7644" y="11014"/>
                </a:lnTo>
                <a:lnTo>
                  <a:pt x="76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8"/>
          <p:cNvSpPr/>
          <p:nvPr/>
        </p:nvSpPr>
        <p:spPr>
          <a:xfrm>
            <a:off x="3102645" y="3271060"/>
            <a:ext cx="358187" cy="516668"/>
          </a:xfrm>
          <a:custGeom>
            <a:avLst/>
            <a:gdLst/>
            <a:ahLst/>
            <a:cxnLst/>
            <a:rect l="l" t="t" r="r" b="b"/>
            <a:pathLst>
              <a:path w="5300" h="7645" extrusionOk="0">
                <a:moveTo>
                  <a:pt x="1" y="0"/>
                </a:moveTo>
                <a:lnTo>
                  <a:pt x="1" y="7644"/>
                </a:lnTo>
                <a:lnTo>
                  <a:pt x="5299" y="7644"/>
                </a:lnTo>
                <a:lnTo>
                  <a:pt x="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>
            <a:off x="5537592" y="3271060"/>
            <a:ext cx="358120" cy="516668"/>
          </a:xfrm>
          <a:custGeom>
            <a:avLst/>
            <a:gdLst/>
            <a:ahLst/>
            <a:cxnLst/>
            <a:rect l="l" t="t" r="r" b="b"/>
            <a:pathLst>
              <a:path w="5299" h="7645" extrusionOk="0">
                <a:moveTo>
                  <a:pt x="0" y="0"/>
                </a:moveTo>
                <a:lnTo>
                  <a:pt x="0" y="7644"/>
                </a:lnTo>
                <a:lnTo>
                  <a:pt x="5298" y="7644"/>
                </a:lnTo>
                <a:lnTo>
                  <a:pt x="5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>
            <a:off x="5391950" y="4269596"/>
            <a:ext cx="44267" cy="369406"/>
          </a:xfrm>
          <a:custGeom>
            <a:avLst/>
            <a:gdLst/>
            <a:ahLst/>
            <a:cxnLst/>
            <a:rect l="l" t="t" r="r" b="b"/>
            <a:pathLst>
              <a:path w="655" h="5466" fill="none" extrusionOk="0">
                <a:moveTo>
                  <a:pt x="0" y="5466"/>
                </a:moveTo>
                <a:lnTo>
                  <a:pt x="655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5455478" y="4455517"/>
            <a:ext cx="159427" cy="309866"/>
          </a:xfrm>
          <a:custGeom>
            <a:avLst/>
            <a:gdLst/>
            <a:ahLst/>
            <a:cxnLst/>
            <a:rect l="l" t="t" r="r" b="b"/>
            <a:pathLst>
              <a:path w="2359" h="4585" fill="none" extrusionOk="0">
                <a:moveTo>
                  <a:pt x="1" y="4584"/>
                </a:moveTo>
                <a:lnTo>
                  <a:pt x="2358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518263" y="4716994"/>
            <a:ext cx="196395" cy="224577"/>
          </a:xfrm>
          <a:custGeom>
            <a:avLst/>
            <a:gdLst/>
            <a:ahLst/>
            <a:cxnLst/>
            <a:rect l="l" t="t" r="r" b="b"/>
            <a:pathLst>
              <a:path w="2906" h="3323" fill="none" extrusionOk="0">
                <a:moveTo>
                  <a:pt x="0" y="3323"/>
                </a:moveTo>
                <a:lnTo>
                  <a:pt x="2906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5239010" y="4865068"/>
            <a:ext cx="251948" cy="2501"/>
          </a:xfrm>
          <a:custGeom>
            <a:avLst/>
            <a:gdLst/>
            <a:ahLst/>
            <a:cxnLst/>
            <a:rect l="l" t="t" r="r" b="b"/>
            <a:pathLst>
              <a:path w="3728" h="37" fill="none" extrusionOk="0">
                <a:moveTo>
                  <a:pt x="3728" y="36"/>
                </a:moveTo>
                <a:lnTo>
                  <a:pt x="1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5346062" y="5050921"/>
            <a:ext cx="193151" cy="7366"/>
          </a:xfrm>
          <a:custGeom>
            <a:avLst/>
            <a:gdLst/>
            <a:ahLst/>
            <a:cxnLst/>
            <a:rect l="l" t="t" r="r" b="b"/>
            <a:pathLst>
              <a:path w="2858" h="109" fill="none" extrusionOk="0">
                <a:moveTo>
                  <a:pt x="2858" y="1"/>
                </a:moveTo>
                <a:lnTo>
                  <a:pt x="0" y="108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5578615" y="5029227"/>
            <a:ext cx="103874" cy="137666"/>
          </a:xfrm>
          <a:custGeom>
            <a:avLst/>
            <a:gdLst/>
            <a:ahLst/>
            <a:cxnLst/>
            <a:rect l="l" t="t" r="r" b="b"/>
            <a:pathLst>
              <a:path w="1537" h="2037" fill="none" extrusionOk="0">
                <a:moveTo>
                  <a:pt x="0" y="2036"/>
                </a:moveTo>
                <a:lnTo>
                  <a:pt x="1536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5360524" y="5207037"/>
            <a:ext cx="226199" cy="11354"/>
          </a:xfrm>
          <a:custGeom>
            <a:avLst/>
            <a:gdLst/>
            <a:ahLst/>
            <a:cxnLst/>
            <a:rect l="l" t="t" r="r" b="b"/>
            <a:pathLst>
              <a:path w="3347" h="168" fill="none" extrusionOk="0">
                <a:moveTo>
                  <a:pt x="3346" y="167"/>
                </a:moveTo>
                <a:lnTo>
                  <a:pt x="1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725878" y="4417873"/>
            <a:ext cx="820789" cy="895401"/>
          </a:xfrm>
          <a:custGeom>
            <a:avLst/>
            <a:gdLst/>
            <a:ahLst/>
            <a:cxnLst/>
            <a:rect l="l" t="t" r="r" b="b"/>
            <a:pathLst>
              <a:path w="12145" h="13249" extrusionOk="0">
                <a:moveTo>
                  <a:pt x="8332" y="0"/>
                </a:moveTo>
                <a:cubicBezTo>
                  <a:pt x="7104" y="0"/>
                  <a:pt x="6986" y="2238"/>
                  <a:pt x="6953" y="3403"/>
                </a:cubicBezTo>
                <a:cubicBezTo>
                  <a:pt x="6891" y="5486"/>
                  <a:pt x="7051" y="6303"/>
                  <a:pt x="7272" y="6303"/>
                </a:cubicBezTo>
                <a:cubicBezTo>
                  <a:pt x="7344" y="6303"/>
                  <a:pt x="7422" y="6216"/>
                  <a:pt x="7501" y="6058"/>
                </a:cubicBezTo>
                <a:lnTo>
                  <a:pt x="8227" y="4558"/>
                </a:lnTo>
                <a:cubicBezTo>
                  <a:pt x="8227" y="4558"/>
                  <a:pt x="10406" y="712"/>
                  <a:pt x="8799" y="93"/>
                </a:cubicBezTo>
                <a:cubicBezTo>
                  <a:pt x="8628" y="29"/>
                  <a:pt x="8473" y="0"/>
                  <a:pt x="8332" y="0"/>
                </a:cubicBezTo>
                <a:close/>
                <a:moveTo>
                  <a:pt x="11052" y="4087"/>
                </a:moveTo>
                <a:cubicBezTo>
                  <a:pt x="10322" y="4087"/>
                  <a:pt x="9247" y="5016"/>
                  <a:pt x="8644" y="5558"/>
                </a:cubicBezTo>
                <a:cubicBezTo>
                  <a:pt x="7129" y="6921"/>
                  <a:pt x="6771" y="7479"/>
                  <a:pt x="7053" y="7479"/>
                </a:cubicBezTo>
                <a:cubicBezTo>
                  <a:pt x="7103" y="7479"/>
                  <a:pt x="7174" y="7462"/>
                  <a:pt x="7263" y="7427"/>
                </a:cubicBezTo>
                <a:lnTo>
                  <a:pt x="8585" y="6927"/>
                </a:lnTo>
                <a:cubicBezTo>
                  <a:pt x="8585" y="6927"/>
                  <a:pt x="12145" y="5772"/>
                  <a:pt x="11692" y="4570"/>
                </a:cubicBezTo>
                <a:cubicBezTo>
                  <a:pt x="11560" y="4223"/>
                  <a:pt x="11332" y="4087"/>
                  <a:pt x="11052" y="4087"/>
                </a:cubicBezTo>
                <a:close/>
                <a:moveTo>
                  <a:pt x="4175" y="3492"/>
                </a:moveTo>
                <a:cubicBezTo>
                  <a:pt x="4114" y="3492"/>
                  <a:pt x="4052" y="3502"/>
                  <a:pt x="3989" y="3522"/>
                </a:cubicBezTo>
                <a:cubicBezTo>
                  <a:pt x="2703" y="3939"/>
                  <a:pt x="4132" y="5748"/>
                  <a:pt x="4834" y="6618"/>
                </a:cubicBezTo>
                <a:cubicBezTo>
                  <a:pt x="5873" y="7883"/>
                  <a:pt x="6425" y="8375"/>
                  <a:pt x="6611" y="8375"/>
                </a:cubicBezTo>
                <a:cubicBezTo>
                  <a:pt x="6698" y="8375"/>
                  <a:pt x="6705" y="8268"/>
                  <a:pt x="6644" y="8082"/>
                </a:cubicBezTo>
                <a:lnTo>
                  <a:pt x="6191" y="6737"/>
                </a:lnTo>
                <a:cubicBezTo>
                  <a:pt x="6191" y="6737"/>
                  <a:pt x="5303" y="3492"/>
                  <a:pt x="4175" y="3492"/>
                </a:cubicBezTo>
                <a:close/>
                <a:moveTo>
                  <a:pt x="11020" y="6975"/>
                </a:moveTo>
                <a:cubicBezTo>
                  <a:pt x="10299" y="6975"/>
                  <a:pt x="9288" y="7385"/>
                  <a:pt x="8668" y="7641"/>
                </a:cubicBezTo>
                <a:cubicBezTo>
                  <a:pt x="6526" y="8556"/>
                  <a:pt x="6152" y="8964"/>
                  <a:pt x="6702" y="8964"/>
                </a:cubicBezTo>
                <a:cubicBezTo>
                  <a:pt x="6718" y="8964"/>
                  <a:pt x="6734" y="8964"/>
                  <a:pt x="6751" y="8963"/>
                </a:cubicBezTo>
                <a:lnTo>
                  <a:pt x="8168" y="8915"/>
                </a:lnTo>
                <a:cubicBezTo>
                  <a:pt x="8168" y="8915"/>
                  <a:pt x="8205" y="8916"/>
                  <a:pt x="8273" y="8916"/>
                </a:cubicBezTo>
                <a:cubicBezTo>
                  <a:pt x="8878" y="8916"/>
                  <a:pt x="11903" y="8858"/>
                  <a:pt x="11871" y="7701"/>
                </a:cubicBezTo>
                <a:cubicBezTo>
                  <a:pt x="11856" y="7160"/>
                  <a:pt x="11504" y="6975"/>
                  <a:pt x="11020" y="6975"/>
                </a:cubicBezTo>
                <a:close/>
                <a:moveTo>
                  <a:pt x="2607" y="5583"/>
                </a:moveTo>
                <a:cubicBezTo>
                  <a:pt x="2501" y="5583"/>
                  <a:pt x="2397" y="5609"/>
                  <a:pt x="2298" y="5665"/>
                </a:cubicBezTo>
                <a:cubicBezTo>
                  <a:pt x="1131" y="6320"/>
                  <a:pt x="2882" y="7808"/>
                  <a:pt x="3751" y="8523"/>
                </a:cubicBezTo>
                <a:cubicBezTo>
                  <a:pt x="4966" y="9512"/>
                  <a:pt x="5600" y="9900"/>
                  <a:pt x="5810" y="9900"/>
                </a:cubicBezTo>
                <a:cubicBezTo>
                  <a:pt x="5921" y="9900"/>
                  <a:pt x="5913" y="9791"/>
                  <a:pt x="5810" y="9606"/>
                </a:cubicBezTo>
                <a:lnTo>
                  <a:pt x="5108" y="8368"/>
                </a:lnTo>
                <a:cubicBezTo>
                  <a:pt x="5108" y="8368"/>
                  <a:pt x="3711" y="5583"/>
                  <a:pt x="2607" y="5583"/>
                </a:cubicBezTo>
                <a:close/>
                <a:moveTo>
                  <a:pt x="8813" y="9857"/>
                </a:moveTo>
                <a:cubicBezTo>
                  <a:pt x="8310" y="9857"/>
                  <a:pt x="7720" y="9976"/>
                  <a:pt x="7323" y="10058"/>
                </a:cubicBezTo>
                <a:cubicBezTo>
                  <a:pt x="5501" y="10451"/>
                  <a:pt x="5191" y="10713"/>
                  <a:pt x="5668" y="10797"/>
                </a:cubicBezTo>
                <a:lnTo>
                  <a:pt x="6763" y="10963"/>
                </a:lnTo>
                <a:cubicBezTo>
                  <a:pt x="6763" y="10963"/>
                  <a:pt x="7613" y="11141"/>
                  <a:pt x="8411" y="11141"/>
                </a:cubicBezTo>
                <a:cubicBezTo>
                  <a:pt x="9073" y="11141"/>
                  <a:pt x="9700" y="11019"/>
                  <a:pt x="9775" y="10570"/>
                </a:cubicBezTo>
                <a:cubicBezTo>
                  <a:pt x="9858" y="10015"/>
                  <a:pt x="9394" y="9857"/>
                  <a:pt x="8813" y="9857"/>
                </a:cubicBezTo>
                <a:close/>
                <a:moveTo>
                  <a:pt x="1973" y="8079"/>
                </a:moveTo>
                <a:cubicBezTo>
                  <a:pt x="1879" y="8079"/>
                  <a:pt x="1789" y="8102"/>
                  <a:pt x="1703" y="8153"/>
                </a:cubicBezTo>
                <a:cubicBezTo>
                  <a:pt x="738" y="8737"/>
                  <a:pt x="2251" y="9951"/>
                  <a:pt x="3001" y="10535"/>
                </a:cubicBezTo>
                <a:cubicBezTo>
                  <a:pt x="4040" y="11343"/>
                  <a:pt x="4586" y="11658"/>
                  <a:pt x="4769" y="11658"/>
                </a:cubicBezTo>
                <a:cubicBezTo>
                  <a:pt x="4869" y="11658"/>
                  <a:pt x="4860" y="11564"/>
                  <a:pt x="4763" y="11404"/>
                </a:cubicBezTo>
                <a:lnTo>
                  <a:pt x="4144" y="10380"/>
                </a:lnTo>
                <a:cubicBezTo>
                  <a:pt x="4144" y="10380"/>
                  <a:pt x="2905" y="8079"/>
                  <a:pt x="1973" y="8079"/>
                </a:cubicBezTo>
                <a:close/>
                <a:moveTo>
                  <a:pt x="1245" y="9378"/>
                </a:moveTo>
                <a:cubicBezTo>
                  <a:pt x="1170" y="9378"/>
                  <a:pt x="1097" y="9393"/>
                  <a:pt x="1024" y="9427"/>
                </a:cubicBezTo>
                <a:cubicBezTo>
                  <a:pt x="0" y="9892"/>
                  <a:pt x="1369" y="11273"/>
                  <a:pt x="2060" y="11928"/>
                </a:cubicBezTo>
                <a:cubicBezTo>
                  <a:pt x="3034" y="12862"/>
                  <a:pt x="3545" y="13228"/>
                  <a:pt x="3714" y="13228"/>
                </a:cubicBezTo>
                <a:cubicBezTo>
                  <a:pt x="3800" y="13228"/>
                  <a:pt x="3799" y="13135"/>
                  <a:pt x="3727" y="12975"/>
                </a:cubicBezTo>
                <a:lnTo>
                  <a:pt x="3203" y="11892"/>
                </a:lnTo>
                <a:lnTo>
                  <a:pt x="3215" y="11892"/>
                </a:lnTo>
                <a:cubicBezTo>
                  <a:pt x="3215" y="11892"/>
                  <a:pt x="2183" y="9378"/>
                  <a:pt x="1245" y="9378"/>
                </a:cubicBezTo>
                <a:close/>
                <a:moveTo>
                  <a:pt x="7484" y="11970"/>
                </a:moveTo>
                <a:cubicBezTo>
                  <a:pt x="6980" y="11970"/>
                  <a:pt x="6387" y="12089"/>
                  <a:pt x="5989" y="12178"/>
                </a:cubicBezTo>
                <a:cubicBezTo>
                  <a:pt x="4167" y="12571"/>
                  <a:pt x="3858" y="12833"/>
                  <a:pt x="4334" y="12904"/>
                </a:cubicBezTo>
                <a:lnTo>
                  <a:pt x="5429" y="13071"/>
                </a:lnTo>
                <a:cubicBezTo>
                  <a:pt x="5429" y="13071"/>
                  <a:pt x="6279" y="13248"/>
                  <a:pt x="7077" y="13248"/>
                </a:cubicBezTo>
                <a:cubicBezTo>
                  <a:pt x="7739" y="13248"/>
                  <a:pt x="8366" y="13126"/>
                  <a:pt x="8442" y="12678"/>
                </a:cubicBezTo>
                <a:cubicBezTo>
                  <a:pt x="8531" y="12129"/>
                  <a:pt x="8066" y="11970"/>
                  <a:pt x="7484" y="1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>
            <a:off x="5865099" y="4524721"/>
            <a:ext cx="410429" cy="924596"/>
          </a:xfrm>
          <a:custGeom>
            <a:avLst/>
            <a:gdLst/>
            <a:ahLst/>
            <a:cxnLst/>
            <a:rect l="l" t="t" r="r" b="b"/>
            <a:pathLst>
              <a:path w="6073" h="13681" fill="none" extrusionOk="0">
                <a:moveTo>
                  <a:pt x="6072" y="0"/>
                </a:moveTo>
                <a:cubicBezTo>
                  <a:pt x="6072" y="0"/>
                  <a:pt x="5334" y="5310"/>
                  <a:pt x="4358" y="7323"/>
                </a:cubicBezTo>
                <a:cubicBezTo>
                  <a:pt x="3239" y="9620"/>
                  <a:pt x="1548" y="12073"/>
                  <a:pt x="0" y="13680"/>
                </a:cubicBez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>
            <a:off x="6195782" y="4765316"/>
            <a:ext cx="218156" cy="158549"/>
          </a:xfrm>
          <a:custGeom>
            <a:avLst/>
            <a:gdLst/>
            <a:ahLst/>
            <a:cxnLst/>
            <a:rect l="l" t="t" r="r" b="b"/>
            <a:pathLst>
              <a:path w="3228" h="2346" fill="none" extrusionOk="0">
                <a:moveTo>
                  <a:pt x="0" y="2346"/>
                </a:moveTo>
                <a:lnTo>
                  <a:pt x="3227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>
            <a:off x="6159558" y="4951169"/>
            <a:ext cx="243094" cy="67650"/>
          </a:xfrm>
          <a:custGeom>
            <a:avLst/>
            <a:gdLst/>
            <a:ahLst/>
            <a:cxnLst/>
            <a:rect l="l" t="t" r="r" b="b"/>
            <a:pathLst>
              <a:path w="3597" h="1001" fill="none" extrusionOk="0">
                <a:moveTo>
                  <a:pt x="1" y="1001"/>
                </a:moveTo>
                <a:lnTo>
                  <a:pt x="3596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8"/>
          <p:cNvSpPr/>
          <p:nvPr/>
        </p:nvSpPr>
        <p:spPr>
          <a:xfrm>
            <a:off x="6044532" y="4773358"/>
            <a:ext cx="128001" cy="210857"/>
          </a:xfrm>
          <a:custGeom>
            <a:avLst/>
            <a:gdLst/>
            <a:ahLst/>
            <a:cxnLst/>
            <a:rect l="l" t="t" r="r" b="b"/>
            <a:pathLst>
              <a:path w="1894" h="3120" fill="none" extrusionOk="0">
                <a:moveTo>
                  <a:pt x="1893" y="3120"/>
                </a:moveTo>
                <a:lnTo>
                  <a:pt x="0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8"/>
          <p:cNvSpPr/>
          <p:nvPr/>
        </p:nvSpPr>
        <p:spPr>
          <a:xfrm>
            <a:off x="6096841" y="5133034"/>
            <a:ext cx="215656" cy="5677"/>
          </a:xfrm>
          <a:custGeom>
            <a:avLst/>
            <a:gdLst/>
            <a:ahLst/>
            <a:cxnLst/>
            <a:rect l="l" t="t" r="r" b="b"/>
            <a:pathLst>
              <a:path w="3191" h="84" fill="none" extrusionOk="0">
                <a:moveTo>
                  <a:pt x="0" y="84"/>
                </a:moveTo>
                <a:lnTo>
                  <a:pt x="3191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8"/>
          <p:cNvSpPr/>
          <p:nvPr/>
        </p:nvSpPr>
        <p:spPr>
          <a:xfrm>
            <a:off x="5999454" y="4952791"/>
            <a:ext cx="123135" cy="135233"/>
          </a:xfrm>
          <a:custGeom>
            <a:avLst/>
            <a:gdLst/>
            <a:ahLst/>
            <a:cxnLst/>
            <a:rect l="l" t="t" r="r" b="b"/>
            <a:pathLst>
              <a:path w="1822" h="2001" fill="none" extrusionOk="0">
                <a:moveTo>
                  <a:pt x="1822" y="2001"/>
                </a:moveTo>
                <a:lnTo>
                  <a:pt x="0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5949578" y="5104852"/>
            <a:ext cx="99819" cy="99076"/>
          </a:xfrm>
          <a:custGeom>
            <a:avLst/>
            <a:gdLst/>
            <a:ahLst/>
            <a:cxnLst/>
            <a:rect l="l" t="t" r="r" b="b"/>
            <a:pathLst>
              <a:path w="1477" h="1466" fill="none" extrusionOk="0">
                <a:moveTo>
                  <a:pt x="1477" y="1465"/>
                </a:moveTo>
                <a:lnTo>
                  <a:pt x="0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6006685" y="5269822"/>
            <a:ext cx="124014" cy="12908"/>
          </a:xfrm>
          <a:custGeom>
            <a:avLst/>
            <a:gdLst/>
            <a:ahLst/>
            <a:cxnLst/>
            <a:rect l="l" t="t" r="r" b="b"/>
            <a:pathLst>
              <a:path w="1835" h="191" fill="none" extrusionOk="0">
                <a:moveTo>
                  <a:pt x="1" y="191"/>
                </a:moveTo>
                <a:lnTo>
                  <a:pt x="1834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5877129" y="5186154"/>
            <a:ext cx="105496" cy="125568"/>
          </a:xfrm>
          <a:custGeom>
            <a:avLst/>
            <a:gdLst/>
            <a:ahLst/>
            <a:cxnLst/>
            <a:rect l="l" t="t" r="r" b="b"/>
            <a:pathLst>
              <a:path w="1561" h="1858" fill="none" extrusionOk="0">
                <a:moveTo>
                  <a:pt x="1560" y="1858"/>
                </a:moveTo>
                <a:lnTo>
                  <a:pt x="1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2612601" y="4185118"/>
            <a:ext cx="551270" cy="1260954"/>
          </a:xfrm>
          <a:custGeom>
            <a:avLst/>
            <a:gdLst/>
            <a:ahLst/>
            <a:cxnLst/>
            <a:rect l="l" t="t" r="r" b="b"/>
            <a:pathLst>
              <a:path w="8157" h="18658" fill="none" extrusionOk="0">
                <a:moveTo>
                  <a:pt x="1" y="1"/>
                </a:moveTo>
                <a:cubicBezTo>
                  <a:pt x="1" y="1"/>
                  <a:pt x="4692" y="5716"/>
                  <a:pt x="5823" y="8585"/>
                </a:cubicBezTo>
                <a:cubicBezTo>
                  <a:pt x="7109" y="11883"/>
                  <a:pt x="7990" y="15586"/>
                  <a:pt x="8157" y="18658"/>
                </a:cubicBez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2942541" y="4269596"/>
            <a:ext cx="44334" cy="369406"/>
          </a:xfrm>
          <a:custGeom>
            <a:avLst/>
            <a:gdLst/>
            <a:ahLst/>
            <a:cxnLst/>
            <a:rect l="l" t="t" r="r" b="b"/>
            <a:pathLst>
              <a:path w="656" h="5466" fill="none" extrusionOk="0">
                <a:moveTo>
                  <a:pt x="1" y="5466"/>
                </a:moveTo>
                <a:lnTo>
                  <a:pt x="655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3006136" y="4455517"/>
            <a:ext cx="159360" cy="309866"/>
          </a:xfrm>
          <a:custGeom>
            <a:avLst/>
            <a:gdLst/>
            <a:ahLst/>
            <a:cxnLst/>
            <a:rect l="l" t="t" r="r" b="b"/>
            <a:pathLst>
              <a:path w="2358" h="4585" fill="none" extrusionOk="0">
                <a:moveTo>
                  <a:pt x="0" y="4584"/>
                </a:moveTo>
                <a:lnTo>
                  <a:pt x="2358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2648014" y="4651034"/>
            <a:ext cx="334804" cy="68461"/>
          </a:xfrm>
          <a:custGeom>
            <a:avLst/>
            <a:gdLst/>
            <a:ahLst/>
            <a:cxnLst/>
            <a:rect l="l" t="t" r="r" b="b"/>
            <a:pathLst>
              <a:path w="4954" h="1013" fill="none" extrusionOk="0">
                <a:moveTo>
                  <a:pt x="4954" y="1013"/>
                </a:moveTo>
                <a:lnTo>
                  <a:pt x="1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3068042" y="4716994"/>
            <a:ext cx="197206" cy="224577"/>
          </a:xfrm>
          <a:custGeom>
            <a:avLst/>
            <a:gdLst/>
            <a:ahLst/>
            <a:cxnLst/>
            <a:rect l="l" t="t" r="r" b="b"/>
            <a:pathLst>
              <a:path w="2918" h="3323" fill="none" extrusionOk="0">
                <a:moveTo>
                  <a:pt x="1" y="3323"/>
                </a:moveTo>
                <a:lnTo>
                  <a:pt x="2918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2788857" y="4865068"/>
            <a:ext cx="251948" cy="2501"/>
          </a:xfrm>
          <a:custGeom>
            <a:avLst/>
            <a:gdLst/>
            <a:ahLst/>
            <a:cxnLst/>
            <a:rect l="l" t="t" r="r" b="b"/>
            <a:pathLst>
              <a:path w="3728" h="37" fill="none" extrusionOk="0">
                <a:moveTo>
                  <a:pt x="3727" y="36"/>
                </a:moveTo>
                <a:lnTo>
                  <a:pt x="0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2895841" y="5050921"/>
            <a:ext cx="194029" cy="7366"/>
          </a:xfrm>
          <a:custGeom>
            <a:avLst/>
            <a:gdLst/>
            <a:ahLst/>
            <a:cxnLst/>
            <a:rect l="l" t="t" r="r" b="b"/>
            <a:pathLst>
              <a:path w="2871" h="109" fill="none" extrusionOk="0">
                <a:moveTo>
                  <a:pt x="2870" y="1"/>
                </a:moveTo>
                <a:lnTo>
                  <a:pt x="1" y="108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3129205" y="5029227"/>
            <a:ext cx="103874" cy="137666"/>
          </a:xfrm>
          <a:custGeom>
            <a:avLst/>
            <a:gdLst/>
            <a:ahLst/>
            <a:cxnLst/>
            <a:rect l="l" t="t" r="r" b="b"/>
            <a:pathLst>
              <a:path w="1537" h="2037" fill="none" extrusionOk="0">
                <a:moveTo>
                  <a:pt x="1" y="2036"/>
                </a:moveTo>
                <a:lnTo>
                  <a:pt x="1537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8"/>
          <p:cNvSpPr/>
          <p:nvPr/>
        </p:nvSpPr>
        <p:spPr>
          <a:xfrm>
            <a:off x="2910371" y="5207037"/>
            <a:ext cx="226131" cy="11354"/>
          </a:xfrm>
          <a:custGeom>
            <a:avLst/>
            <a:gdLst/>
            <a:ahLst/>
            <a:cxnLst/>
            <a:rect l="l" t="t" r="r" b="b"/>
            <a:pathLst>
              <a:path w="3346" h="168" fill="none" extrusionOk="0">
                <a:moveTo>
                  <a:pt x="3346" y="167"/>
                </a:moveTo>
                <a:lnTo>
                  <a:pt x="0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8"/>
          <p:cNvSpPr/>
          <p:nvPr/>
        </p:nvSpPr>
        <p:spPr>
          <a:xfrm>
            <a:off x="3275657" y="4417873"/>
            <a:ext cx="821600" cy="895401"/>
          </a:xfrm>
          <a:custGeom>
            <a:avLst/>
            <a:gdLst/>
            <a:ahLst/>
            <a:cxnLst/>
            <a:rect l="l" t="t" r="r" b="b"/>
            <a:pathLst>
              <a:path w="12157" h="13249" extrusionOk="0">
                <a:moveTo>
                  <a:pt x="8333" y="0"/>
                </a:moveTo>
                <a:cubicBezTo>
                  <a:pt x="7104" y="0"/>
                  <a:pt x="6986" y="2238"/>
                  <a:pt x="6954" y="3403"/>
                </a:cubicBezTo>
                <a:cubicBezTo>
                  <a:pt x="6891" y="5486"/>
                  <a:pt x="7052" y="6303"/>
                  <a:pt x="7272" y="6303"/>
                </a:cubicBezTo>
                <a:cubicBezTo>
                  <a:pt x="7344" y="6303"/>
                  <a:pt x="7423" y="6216"/>
                  <a:pt x="7502" y="6058"/>
                </a:cubicBezTo>
                <a:lnTo>
                  <a:pt x="8228" y="4558"/>
                </a:lnTo>
                <a:cubicBezTo>
                  <a:pt x="8228" y="4558"/>
                  <a:pt x="10407" y="712"/>
                  <a:pt x="8799" y="93"/>
                </a:cubicBezTo>
                <a:cubicBezTo>
                  <a:pt x="8628" y="29"/>
                  <a:pt x="8473" y="0"/>
                  <a:pt x="8333" y="0"/>
                </a:cubicBezTo>
                <a:close/>
                <a:moveTo>
                  <a:pt x="11064" y="4087"/>
                </a:moveTo>
                <a:cubicBezTo>
                  <a:pt x="10335" y="4087"/>
                  <a:pt x="9259" y="5016"/>
                  <a:pt x="8657" y="5558"/>
                </a:cubicBezTo>
                <a:cubicBezTo>
                  <a:pt x="7142" y="6921"/>
                  <a:pt x="6783" y="7479"/>
                  <a:pt x="7065" y="7479"/>
                </a:cubicBezTo>
                <a:cubicBezTo>
                  <a:pt x="7116" y="7479"/>
                  <a:pt x="7187" y="7462"/>
                  <a:pt x="7275" y="7427"/>
                </a:cubicBezTo>
                <a:lnTo>
                  <a:pt x="7264" y="7427"/>
                </a:lnTo>
                <a:lnTo>
                  <a:pt x="8597" y="6927"/>
                </a:lnTo>
                <a:cubicBezTo>
                  <a:pt x="8597" y="6927"/>
                  <a:pt x="12157" y="5772"/>
                  <a:pt x="11705" y="4570"/>
                </a:cubicBezTo>
                <a:cubicBezTo>
                  <a:pt x="11573" y="4223"/>
                  <a:pt x="11344" y="4087"/>
                  <a:pt x="11064" y="4087"/>
                </a:cubicBezTo>
                <a:close/>
                <a:moveTo>
                  <a:pt x="4176" y="3492"/>
                </a:moveTo>
                <a:cubicBezTo>
                  <a:pt x="4114" y="3492"/>
                  <a:pt x="4052" y="3502"/>
                  <a:pt x="3989" y="3522"/>
                </a:cubicBezTo>
                <a:cubicBezTo>
                  <a:pt x="2703" y="3939"/>
                  <a:pt x="4120" y="5748"/>
                  <a:pt x="4835" y="6618"/>
                </a:cubicBezTo>
                <a:cubicBezTo>
                  <a:pt x="5865" y="7883"/>
                  <a:pt x="6420" y="8375"/>
                  <a:pt x="6605" y="8375"/>
                </a:cubicBezTo>
                <a:cubicBezTo>
                  <a:pt x="6691" y="8375"/>
                  <a:pt x="6697" y="8268"/>
                  <a:pt x="6632" y="8082"/>
                </a:cubicBezTo>
                <a:lnTo>
                  <a:pt x="6192" y="6737"/>
                </a:lnTo>
                <a:cubicBezTo>
                  <a:pt x="6192" y="6737"/>
                  <a:pt x="5303" y="3492"/>
                  <a:pt x="4176" y="3492"/>
                </a:cubicBezTo>
                <a:close/>
                <a:moveTo>
                  <a:pt x="11028" y="6975"/>
                </a:moveTo>
                <a:cubicBezTo>
                  <a:pt x="10306" y="6975"/>
                  <a:pt x="9293" y="7385"/>
                  <a:pt x="8680" y="7641"/>
                </a:cubicBezTo>
                <a:cubicBezTo>
                  <a:pt x="6539" y="8556"/>
                  <a:pt x="6164" y="8964"/>
                  <a:pt x="6714" y="8964"/>
                </a:cubicBezTo>
                <a:cubicBezTo>
                  <a:pt x="6730" y="8964"/>
                  <a:pt x="6746" y="8964"/>
                  <a:pt x="6763" y="8963"/>
                </a:cubicBezTo>
                <a:lnTo>
                  <a:pt x="8180" y="8915"/>
                </a:lnTo>
                <a:cubicBezTo>
                  <a:pt x="8180" y="8915"/>
                  <a:pt x="8218" y="8916"/>
                  <a:pt x="8285" y="8916"/>
                </a:cubicBezTo>
                <a:cubicBezTo>
                  <a:pt x="8890" y="8916"/>
                  <a:pt x="11915" y="8858"/>
                  <a:pt x="11883" y="7701"/>
                </a:cubicBezTo>
                <a:cubicBezTo>
                  <a:pt x="11869" y="7160"/>
                  <a:pt x="11514" y="6975"/>
                  <a:pt x="11028" y="6975"/>
                </a:cubicBezTo>
                <a:close/>
                <a:moveTo>
                  <a:pt x="2607" y="5583"/>
                </a:moveTo>
                <a:cubicBezTo>
                  <a:pt x="2501" y="5583"/>
                  <a:pt x="2398" y="5609"/>
                  <a:pt x="2299" y="5665"/>
                </a:cubicBezTo>
                <a:cubicBezTo>
                  <a:pt x="1132" y="6320"/>
                  <a:pt x="2882" y="7808"/>
                  <a:pt x="3751" y="8523"/>
                </a:cubicBezTo>
                <a:cubicBezTo>
                  <a:pt x="4966" y="9512"/>
                  <a:pt x="5600" y="9900"/>
                  <a:pt x="5810" y="9900"/>
                </a:cubicBezTo>
                <a:cubicBezTo>
                  <a:pt x="5921" y="9900"/>
                  <a:pt x="5914" y="9791"/>
                  <a:pt x="5811" y="9606"/>
                </a:cubicBezTo>
                <a:lnTo>
                  <a:pt x="5108" y="8368"/>
                </a:lnTo>
                <a:cubicBezTo>
                  <a:pt x="5108" y="8368"/>
                  <a:pt x="3711" y="5583"/>
                  <a:pt x="2607" y="5583"/>
                </a:cubicBezTo>
                <a:close/>
                <a:moveTo>
                  <a:pt x="8820" y="9857"/>
                </a:moveTo>
                <a:cubicBezTo>
                  <a:pt x="8320" y="9857"/>
                  <a:pt x="7733" y="9976"/>
                  <a:pt x="7335" y="10058"/>
                </a:cubicBezTo>
                <a:cubicBezTo>
                  <a:pt x="5501" y="10451"/>
                  <a:pt x="5204" y="10713"/>
                  <a:pt x="5680" y="10797"/>
                </a:cubicBezTo>
                <a:lnTo>
                  <a:pt x="6775" y="10963"/>
                </a:lnTo>
                <a:cubicBezTo>
                  <a:pt x="6775" y="10963"/>
                  <a:pt x="7625" y="11141"/>
                  <a:pt x="8421" y="11141"/>
                </a:cubicBezTo>
                <a:cubicBezTo>
                  <a:pt x="9082" y="11141"/>
                  <a:pt x="9706" y="11019"/>
                  <a:pt x="9776" y="10570"/>
                </a:cubicBezTo>
                <a:cubicBezTo>
                  <a:pt x="9859" y="10015"/>
                  <a:pt x="9398" y="9857"/>
                  <a:pt x="8820" y="9857"/>
                </a:cubicBezTo>
                <a:close/>
                <a:moveTo>
                  <a:pt x="1982" y="8079"/>
                </a:moveTo>
                <a:cubicBezTo>
                  <a:pt x="1889" y="8079"/>
                  <a:pt x="1800" y="8102"/>
                  <a:pt x="1715" y="8153"/>
                </a:cubicBezTo>
                <a:cubicBezTo>
                  <a:pt x="739" y="8737"/>
                  <a:pt x="2251" y="9951"/>
                  <a:pt x="3001" y="10535"/>
                </a:cubicBezTo>
                <a:cubicBezTo>
                  <a:pt x="4040" y="11343"/>
                  <a:pt x="4586" y="11658"/>
                  <a:pt x="4769" y="11658"/>
                </a:cubicBezTo>
                <a:cubicBezTo>
                  <a:pt x="4869" y="11658"/>
                  <a:pt x="4860" y="11564"/>
                  <a:pt x="4763" y="11404"/>
                </a:cubicBezTo>
                <a:lnTo>
                  <a:pt x="4144" y="10380"/>
                </a:lnTo>
                <a:cubicBezTo>
                  <a:pt x="4144" y="10380"/>
                  <a:pt x="2905" y="8079"/>
                  <a:pt x="1982" y="8079"/>
                </a:cubicBezTo>
                <a:close/>
                <a:moveTo>
                  <a:pt x="1245" y="9378"/>
                </a:moveTo>
                <a:cubicBezTo>
                  <a:pt x="1171" y="9378"/>
                  <a:pt x="1097" y="9393"/>
                  <a:pt x="1025" y="9427"/>
                </a:cubicBezTo>
                <a:cubicBezTo>
                  <a:pt x="1" y="9892"/>
                  <a:pt x="1382" y="11273"/>
                  <a:pt x="2060" y="11928"/>
                </a:cubicBezTo>
                <a:cubicBezTo>
                  <a:pt x="3034" y="12862"/>
                  <a:pt x="3545" y="13228"/>
                  <a:pt x="3715" y="13228"/>
                </a:cubicBezTo>
                <a:cubicBezTo>
                  <a:pt x="3800" y="13228"/>
                  <a:pt x="3799" y="13135"/>
                  <a:pt x="3727" y="12975"/>
                </a:cubicBezTo>
                <a:lnTo>
                  <a:pt x="3203" y="11892"/>
                </a:lnTo>
                <a:lnTo>
                  <a:pt x="3215" y="11892"/>
                </a:lnTo>
                <a:cubicBezTo>
                  <a:pt x="3215" y="11892"/>
                  <a:pt x="2183" y="9378"/>
                  <a:pt x="1245" y="9378"/>
                </a:cubicBezTo>
                <a:close/>
                <a:moveTo>
                  <a:pt x="7485" y="11970"/>
                </a:moveTo>
                <a:cubicBezTo>
                  <a:pt x="6980" y="11970"/>
                  <a:pt x="6387" y="12089"/>
                  <a:pt x="5990" y="12178"/>
                </a:cubicBezTo>
                <a:cubicBezTo>
                  <a:pt x="4168" y="12571"/>
                  <a:pt x="3858" y="12833"/>
                  <a:pt x="4335" y="12904"/>
                </a:cubicBezTo>
                <a:lnTo>
                  <a:pt x="5430" y="13071"/>
                </a:lnTo>
                <a:cubicBezTo>
                  <a:pt x="5430" y="13071"/>
                  <a:pt x="6280" y="13248"/>
                  <a:pt x="7078" y="13248"/>
                </a:cubicBezTo>
                <a:cubicBezTo>
                  <a:pt x="7740" y="13248"/>
                  <a:pt x="8367" y="13126"/>
                  <a:pt x="8442" y="12678"/>
                </a:cubicBezTo>
                <a:cubicBezTo>
                  <a:pt x="8532" y="12129"/>
                  <a:pt x="8067" y="11970"/>
                  <a:pt x="7485" y="1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8"/>
          <p:cNvSpPr/>
          <p:nvPr/>
        </p:nvSpPr>
        <p:spPr>
          <a:xfrm>
            <a:off x="3415689" y="4524721"/>
            <a:ext cx="409618" cy="924596"/>
          </a:xfrm>
          <a:custGeom>
            <a:avLst/>
            <a:gdLst/>
            <a:ahLst/>
            <a:cxnLst/>
            <a:rect l="l" t="t" r="r" b="b"/>
            <a:pathLst>
              <a:path w="6061" h="13681" fill="none" extrusionOk="0">
                <a:moveTo>
                  <a:pt x="6061" y="0"/>
                </a:moveTo>
                <a:cubicBezTo>
                  <a:pt x="6061" y="0"/>
                  <a:pt x="5322" y="5310"/>
                  <a:pt x="4358" y="7323"/>
                </a:cubicBezTo>
                <a:cubicBezTo>
                  <a:pt x="3239" y="9620"/>
                  <a:pt x="1548" y="12073"/>
                  <a:pt x="0" y="13680"/>
                </a:cubicBez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8"/>
          <p:cNvSpPr/>
          <p:nvPr/>
        </p:nvSpPr>
        <p:spPr>
          <a:xfrm>
            <a:off x="3745562" y="4765316"/>
            <a:ext cx="218156" cy="158549"/>
          </a:xfrm>
          <a:custGeom>
            <a:avLst/>
            <a:gdLst/>
            <a:ahLst/>
            <a:cxnLst/>
            <a:rect l="l" t="t" r="r" b="b"/>
            <a:pathLst>
              <a:path w="3228" h="2346" fill="none" extrusionOk="0">
                <a:moveTo>
                  <a:pt x="1" y="2346"/>
                </a:moveTo>
                <a:lnTo>
                  <a:pt x="3228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8"/>
          <p:cNvSpPr/>
          <p:nvPr/>
        </p:nvSpPr>
        <p:spPr>
          <a:xfrm>
            <a:off x="3710216" y="4951169"/>
            <a:ext cx="243027" cy="67650"/>
          </a:xfrm>
          <a:custGeom>
            <a:avLst/>
            <a:gdLst/>
            <a:ahLst/>
            <a:cxnLst/>
            <a:rect l="l" t="t" r="r" b="b"/>
            <a:pathLst>
              <a:path w="3596" h="1001" fill="none" extrusionOk="0">
                <a:moveTo>
                  <a:pt x="0" y="1001"/>
                </a:moveTo>
                <a:lnTo>
                  <a:pt x="3596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8"/>
          <p:cNvSpPr/>
          <p:nvPr/>
        </p:nvSpPr>
        <p:spPr>
          <a:xfrm>
            <a:off x="3595122" y="4773358"/>
            <a:ext cx="128001" cy="210857"/>
          </a:xfrm>
          <a:custGeom>
            <a:avLst/>
            <a:gdLst/>
            <a:ahLst/>
            <a:cxnLst/>
            <a:rect l="l" t="t" r="r" b="b"/>
            <a:pathLst>
              <a:path w="1894" h="3120" fill="none" extrusionOk="0">
                <a:moveTo>
                  <a:pt x="1894" y="3120"/>
                </a:moveTo>
                <a:lnTo>
                  <a:pt x="0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8"/>
          <p:cNvSpPr/>
          <p:nvPr/>
        </p:nvSpPr>
        <p:spPr>
          <a:xfrm>
            <a:off x="3647431" y="5133034"/>
            <a:ext cx="214912" cy="5677"/>
          </a:xfrm>
          <a:custGeom>
            <a:avLst/>
            <a:gdLst/>
            <a:ahLst/>
            <a:cxnLst/>
            <a:rect l="l" t="t" r="r" b="b"/>
            <a:pathLst>
              <a:path w="3180" h="84" fill="none" extrusionOk="0">
                <a:moveTo>
                  <a:pt x="0" y="84"/>
                </a:moveTo>
                <a:lnTo>
                  <a:pt x="3179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8"/>
          <p:cNvSpPr/>
          <p:nvPr/>
        </p:nvSpPr>
        <p:spPr>
          <a:xfrm>
            <a:off x="3550044" y="4952791"/>
            <a:ext cx="123203" cy="135233"/>
          </a:xfrm>
          <a:custGeom>
            <a:avLst/>
            <a:gdLst/>
            <a:ahLst/>
            <a:cxnLst/>
            <a:rect l="l" t="t" r="r" b="b"/>
            <a:pathLst>
              <a:path w="1823" h="2001" fill="none" extrusionOk="0">
                <a:moveTo>
                  <a:pt x="1822" y="2001"/>
                </a:moveTo>
                <a:lnTo>
                  <a:pt x="1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8"/>
          <p:cNvSpPr/>
          <p:nvPr/>
        </p:nvSpPr>
        <p:spPr>
          <a:xfrm>
            <a:off x="3500168" y="5104852"/>
            <a:ext cx="99008" cy="99076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5" y="1465"/>
                </a:moveTo>
                <a:lnTo>
                  <a:pt x="1" y="1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8"/>
          <p:cNvSpPr/>
          <p:nvPr/>
        </p:nvSpPr>
        <p:spPr>
          <a:xfrm>
            <a:off x="3556464" y="5269822"/>
            <a:ext cx="124825" cy="12908"/>
          </a:xfrm>
          <a:custGeom>
            <a:avLst/>
            <a:gdLst/>
            <a:ahLst/>
            <a:cxnLst/>
            <a:rect l="l" t="t" r="r" b="b"/>
            <a:pathLst>
              <a:path w="1847" h="191" fill="none" extrusionOk="0">
                <a:moveTo>
                  <a:pt x="1" y="191"/>
                </a:moveTo>
                <a:lnTo>
                  <a:pt x="1846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8"/>
          <p:cNvSpPr/>
          <p:nvPr/>
        </p:nvSpPr>
        <p:spPr>
          <a:xfrm>
            <a:off x="3427719" y="5186154"/>
            <a:ext cx="105496" cy="125568"/>
          </a:xfrm>
          <a:custGeom>
            <a:avLst/>
            <a:gdLst/>
            <a:ahLst/>
            <a:cxnLst/>
            <a:rect l="l" t="t" r="r" b="b"/>
            <a:pathLst>
              <a:path w="1561" h="1858" fill="none" extrusionOk="0">
                <a:moveTo>
                  <a:pt x="1561" y="1858"/>
                </a:moveTo>
                <a:lnTo>
                  <a:pt x="1" y="0"/>
                </a:lnTo>
              </a:path>
            </a:pathLst>
          </a:custGeom>
          <a:noFill/>
          <a:ln w="477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8"/>
          <p:cNvSpPr/>
          <p:nvPr/>
        </p:nvSpPr>
        <p:spPr>
          <a:xfrm>
            <a:off x="4114903" y="3337832"/>
            <a:ext cx="220589" cy="209303"/>
          </a:xfrm>
          <a:custGeom>
            <a:avLst/>
            <a:gdLst/>
            <a:ahLst/>
            <a:cxnLst/>
            <a:rect l="l" t="t" r="r" b="b"/>
            <a:pathLst>
              <a:path w="3264" h="3097" fill="none" extrusionOk="0">
                <a:moveTo>
                  <a:pt x="3263" y="1"/>
                </a:moveTo>
                <a:cubicBezTo>
                  <a:pt x="3263" y="1"/>
                  <a:pt x="1323" y="2418"/>
                  <a:pt x="1" y="3096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8"/>
          <p:cNvSpPr/>
          <p:nvPr/>
        </p:nvSpPr>
        <p:spPr>
          <a:xfrm>
            <a:off x="4094019" y="3324180"/>
            <a:ext cx="128001" cy="208424"/>
          </a:xfrm>
          <a:custGeom>
            <a:avLst/>
            <a:gdLst/>
            <a:ahLst/>
            <a:cxnLst/>
            <a:rect l="l" t="t" r="r" b="b"/>
            <a:pathLst>
              <a:path w="1894" h="3084" fill="none" extrusionOk="0">
                <a:moveTo>
                  <a:pt x="1893" y="0"/>
                </a:moveTo>
                <a:cubicBezTo>
                  <a:pt x="1893" y="0"/>
                  <a:pt x="893" y="2405"/>
                  <a:pt x="0" y="3084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>
            <a:off x="4149505" y="3561734"/>
            <a:ext cx="38725" cy="85965"/>
          </a:xfrm>
          <a:custGeom>
            <a:avLst/>
            <a:gdLst/>
            <a:ahLst/>
            <a:cxnLst/>
            <a:rect l="l" t="t" r="r" b="b"/>
            <a:pathLst>
              <a:path w="573" h="1272" extrusionOk="0">
                <a:moveTo>
                  <a:pt x="208" y="0"/>
                </a:moveTo>
                <a:cubicBezTo>
                  <a:pt x="131" y="0"/>
                  <a:pt x="1" y="53"/>
                  <a:pt x="1" y="414"/>
                </a:cubicBezTo>
                <a:cubicBezTo>
                  <a:pt x="1" y="926"/>
                  <a:pt x="572" y="1271"/>
                  <a:pt x="572" y="1271"/>
                </a:cubicBezTo>
                <a:lnTo>
                  <a:pt x="263" y="9"/>
                </a:lnTo>
                <a:cubicBezTo>
                  <a:pt x="263" y="9"/>
                  <a:pt x="240" y="0"/>
                  <a:pt x="208" y="0"/>
                </a:cubicBezTo>
                <a:close/>
              </a:path>
            </a:pathLst>
          </a:custGeom>
          <a:solidFill>
            <a:srgbClr val="FFFFFF"/>
          </a:solidFill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>
            <a:off x="4213101" y="3520508"/>
            <a:ext cx="63663" cy="27438"/>
          </a:xfrm>
          <a:custGeom>
            <a:avLst/>
            <a:gdLst/>
            <a:ahLst/>
            <a:cxnLst/>
            <a:rect l="l" t="t" r="r" b="b"/>
            <a:pathLst>
              <a:path w="942" h="406" fill="none" extrusionOk="0">
                <a:moveTo>
                  <a:pt x="0" y="405"/>
                </a:moveTo>
                <a:cubicBezTo>
                  <a:pt x="0" y="405"/>
                  <a:pt x="215" y="0"/>
                  <a:pt x="941" y="19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>
            <a:off x="4341846" y="3518886"/>
            <a:ext cx="74881" cy="24195"/>
          </a:xfrm>
          <a:custGeom>
            <a:avLst/>
            <a:gdLst/>
            <a:ahLst/>
            <a:cxnLst/>
            <a:rect l="l" t="t" r="r" b="b"/>
            <a:pathLst>
              <a:path w="1108" h="358" fill="none" extrusionOk="0">
                <a:moveTo>
                  <a:pt x="0" y="250"/>
                </a:moveTo>
                <a:cubicBezTo>
                  <a:pt x="346" y="0"/>
                  <a:pt x="822" y="48"/>
                  <a:pt x="1108" y="358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4295146" y="3655674"/>
            <a:ext cx="41158" cy="20207"/>
          </a:xfrm>
          <a:custGeom>
            <a:avLst/>
            <a:gdLst/>
            <a:ahLst/>
            <a:cxnLst/>
            <a:rect l="l" t="t" r="r" b="b"/>
            <a:pathLst>
              <a:path w="609" h="299" fill="none" extrusionOk="0">
                <a:moveTo>
                  <a:pt x="608" y="1"/>
                </a:moveTo>
                <a:cubicBezTo>
                  <a:pt x="608" y="1"/>
                  <a:pt x="180" y="298"/>
                  <a:pt x="1" y="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4283928" y="3695075"/>
            <a:ext cx="54742" cy="16963"/>
          </a:xfrm>
          <a:custGeom>
            <a:avLst/>
            <a:gdLst/>
            <a:ahLst/>
            <a:cxnLst/>
            <a:rect l="l" t="t" r="r" b="b"/>
            <a:pathLst>
              <a:path w="810" h="251" fill="none" extrusionOk="0">
                <a:moveTo>
                  <a:pt x="0" y="37"/>
                </a:moveTo>
                <a:cubicBezTo>
                  <a:pt x="0" y="37"/>
                  <a:pt x="536" y="251"/>
                  <a:pt x="810" y="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3497735" y="4603253"/>
            <a:ext cx="326626" cy="653050"/>
          </a:xfrm>
          <a:custGeom>
            <a:avLst/>
            <a:gdLst/>
            <a:ahLst/>
            <a:cxnLst/>
            <a:rect l="l" t="t" r="r" b="b"/>
            <a:pathLst>
              <a:path w="4833" h="9663" extrusionOk="0">
                <a:moveTo>
                  <a:pt x="684" y="0"/>
                </a:moveTo>
                <a:cubicBezTo>
                  <a:pt x="666" y="0"/>
                  <a:pt x="649" y="2"/>
                  <a:pt x="632" y="5"/>
                </a:cubicBezTo>
                <a:cubicBezTo>
                  <a:pt x="1" y="112"/>
                  <a:pt x="132" y="791"/>
                  <a:pt x="132" y="791"/>
                </a:cubicBezTo>
                <a:lnTo>
                  <a:pt x="1799" y="3577"/>
                </a:lnTo>
                <a:cubicBezTo>
                  <a:pt x="1799" y="3577"/>
                  <a:pt x="1977" y="4184"/>
                  <a:pt x="2061" y="4637"/>
                </a:cubicBezTo>
                <a:cubicBezTo>
                  <a:pt x="2156" y="5089"/>
                  <a:pt x="2323" y="6268"/>
                  <a:pt x="2620" y="6934"/>
                </a:cubicBezTo>
                <a:cubicBezTo>
                  <a:pt x="2930" y="7601"/>
                  <a:pt x="2989" y="7649"/>
                  <a:pt x="2989" y="7649"/>
                </a:cubicBezTo>
                <a:cubicBezTo>
                  <a:pt x="2989" y="7649"/>
                  <a:pt x="2751" y="8387"/>
                  <a:pt x="2644" y="8494"/>
                </a:cubicBezTo>
                <a:cubicBezTo>
                  <a:pt x="2556" y="8582"/>
                  <a:pt x="2540" y="8759"/>
                  <a:pt x="2637" y="8759"/>
                </a:cubicBezTo>
                <a:cubicBezTo>
                  <a:pt x="2658" y="8759"/>
                  <a:pt x="2684" y="8751"/>
                  <a:pt x="2715" y="8732"/>
                </a:cubicBezTo>
                <a:cubicBezTo>
                  <a:pt x="2882" y="8625"/>
                  <a:pt x="3299" y="7959"/>
                  <a:pt x="3299" y="7958"/>
                </a:cubicBezTo>
                <a:lnTo>
                  <a:pt x="3299" y="7958"/>
                </a:lnTo>
                <a:cubicBezTo>
                  <a:pt x="3299" y="8161"/>
                  <a:pt x="3275" y="8363"/>
                  <a:pt x="3227" y="8566"/>
                </a:cubicBezTo>
                <a:cubicBezTo>
                  <a:pt x="3168" y="8780"/>
                  <a:pt x="2882" y="8970"/>
                  <a:pt x="2775" y="9149"/>
                </a:cubicBezTo>
                <a:cubicBezTo>
                  <a:pt x="2736" y="9210"/>
                  <a:pt x="2754" y="9237"/>
                  <a:pt x="2808" y="9237"/>
                </a:cubicBezTo>
                <a:cubicBezTo>
                  <a:pt x="2901" y="9237"/>
                  <a:pt x="3102" y="9154"/>
                  <a:pt x="3299" y="9018"/>
                </a:cubicBezTo>
                <a:cubicBezTo>
                  <a:pt x="3596" y="8792"/>
                  <a:pt x="3727" y="8197"/>
                  <a:pt x="3727" y="8197"/>
                </a:cubicBezTo>
                <a:lnTo>
                  <a:pt x="3727" y="8197"/>
                </a:lnTo>
                <a:cubicBezTo>
                  <a:pt x="3751" y="8447"/>
                  <a:pt x="3739" y="8697"/>
                  <a:pt x="3680" y="8947"/>
                </a:cubicBezTo>
                <a:cubicBezTo>
                  <a:pt x="3597" y="9268"/>
                  <a:pt x="3537" y="9494"/>
                  <a:pt x="3561" y="9625"/>
                </a:cubicBezTo>
                <a:cubicBezTo>
                  <a:pt x="3563" y="9647"/>
                  <a:pt x="3573" y="9657"/>
                  <a:pt x="3589" y="9657"/>
                </a:cubicBezTo>
                <a:cubicBezTo>
                  <a:pt x="3659" y="9657"/>
                  <a:pt x="3844" y="9467"/>
                  <a:pt x="3989" y="9292"/>
                </a:cubicBezTo>
                <a:cubicBezTo>
                  <a:pt x="4156" y="9078"/>
                  <a:pt x="4263" y="7946"/>
                  <a:pt x="4263" y="7946"/>
                </a:cubicBezTo>
                <a:lnTo>
                  <a:pt x="4263" y="8256"/>
                </a:lnTo>
                <a:cubicBezTo>
                  <a:pt x="4263" y="8447"/>
                  <a:pt x="4359" y="9637"/>
                  <a:pt x="4573" y="9661"/>
                </a:cubicBezTo>
                <a:cubicBezTo>
                  <a:pt x="4583" y="9662"/>
                  <a:pt x="4594" y="9663"/>
                  <a:pt x="4604" y="9663"/>
                </a:cubicBezTo>
                <a:cubicBezTo>
                  <a:pt x="4792" y="9663"/>
                  <a:pt x="4832" y="9435"/>
                  <a:pt x="4787" y="8530"/>
                </a:cubicBezTo>
                <a:cubicBezTo>
                  <a:pt x="4751" y="7577"/>
                  <a:pt x="4394" y="5982"/>
                  <a:pt x="4097" y="5422"/>
                </a:cubicBezTo>
                <a:cubicBezTo>
                  <a:pt x="3799" y="4851"/>
                  <a:pt x="2537" y="2065"/>
                  <a:pt x="2537" y="2065"/>
                </a:cubicBezTo>
                <a:cubicBezTo>
                  <a:pt x="2537" y="2065"/>
                  <a:pt x="1330" y="0"/>
                  <a:pt x="6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3697307" y="5009898"/>
            <a:ext cx="96643" cy="167469"/>
          </a:xfrm>
          <a:custGeom>
            <a:avLst/>
            <a:gdLst/>
            <a:ahLst/>
            <a:cxnLst/>
            <a:rect l="l" t="t" r="r" b="b"/>
            <a:pathLst>
              <a:path w="1430" h="2478" extrusionOk="0">
                <a:moveTo>
                  <a:pt x="1" y="1"/>
                </a:moveTo>
                <a:lnTo>
                  <a:pt x="1" y="1"/>
                </a:lnTo>
                <a:cubicBezTo>
                  <a:pt x="203" y="810"/>
                  <a:pt x="739" y="810"/>
                  <a:pt x="739" y="810"/>
                </a:cubicBezTo>
                <a:cubicBezTo>
                  <a:pt x="763" y="1167"/>
                  <a:pt x="834" y="1537"/>
                  <a:pt x="929" y="1894"/>
                </a:cubicBezTo>
                <a:cubicBezTo>
                  <a:pt x="1084" y="2370"/>
                  <a:pt x="1132" y="2477"/>
                  <a:pt x="1275" y="2477"/>
                </a:cubicBezTo>
                <a:cubicBezTo>
                  <a:pt x="1429" y="2477"/>
                  <a:pt x="1322" y="2239"/>
                  <a:pt x="1346" y="1763"/>
                </a:cubicBezTo>
                <a:cubicBezTo>
                  <a:pt x="1370" y="1287"/>
                  <a:pt x="1155" y="227"/>
                  <a:pt x="1155" y="227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8"/>
          <p:cNvSpPr/>
          <p:nvPr/>
        </p:nvSpPr>
        <p:spPr>
          <a:xfrm>
            <a:off x="3470431" y="5139454"/>
            <a:ext cx="91777" cy="293781"/>
          </a:xfrm>
          <a:custGeom>
            <a:avLst/>
            <a:gdLst/>
            <a:ahLst/>
            <a:cxnLst/>
            <a:rect l="l" t="t" r="r" b="b"/>
            <a:pathLst>
              <a:path w="1358" h="4347" fill="none" extrusionOk="0">
                <a:moveTo>
                  <a:pt x="810" y="4346"/>
                </a:moveTo>
                <a:cubicBezTo>
                  <a:pt x="417" y="2870"/>
                  <a:pt x="1357" y="977"/>
                  <a:pt x="0" y="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8"/>
          <p:cNvSpPr/>
          <p:nvPr/>
        </p:nvSpPr>
        <p:spPr>
          <a:xfrm>
            <a:off x="3525106" y="5089578"/>
            <a:ext cx="118337" cy="113539"/>
          </a:xfrm>
          <a:custGeom>
            <a:avLst/>
            <a:gdLst/>
            <a:ahLst/>
            <a:cxnLst/>
            <a:rect l="l" t="t" r="r" b="b"/>
            <a:pathLst>
              <a:path w="1751" h="1680" fill="none" extrusionOk="0">
                <a:moveTo>
                  <a:pt x="1" y="1679"/>
                </a:moveTo>
                <a:lnTo>
                  <a:pt x="1751" y="0"/>
                </a:ln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8"/>
          <p:cNvSpPr/>
          <p:nvPr/>
        </p:nvSpPr>
        <p:spPr>
          <a:xfrm>
            <a:off x="3224970" y="5203861"/>
            <a:ext cx="3312" cy="229375"/>
          </a:xfrm>
          <a:custGeom>
            <a:avLst/>
            <a:gdLst/>
            <a:ahLst/>
            <a:cxnLst/>
            <a:rect l="l" t="t" r="r" b="b"/>
            <a:pathLst>
              <a:path w="49" h="3394" fill="none" extrusionOk="0">
                <a:moveTo>
                  <a:pt x="48" y="0"/>
                </a:moveTo>
                <a:lnTo>
                  <a:pt x="1" y="3393"/>
                </a:ln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3228214" y="5120937"/>
            <a:ext cx="879" cy="41901"/>
          </a:xfrm>
          <a:custGeom>
            <a:avLst/>
            <a:gdLst/>
            <a:ahLst/>
            <a:cxnLst/>
            <a:rect l="l" t="t" r="r" b="b"/>
            <a:pathLst>
              <a:path w="13" h="620" fill="none" extrusionOk="0">
                <a:moveTo>
                  <a:pt x="12" y="1"/>
                </a:moveTo>
                <a:lnTo>
                  <a:pt x="0" y="620"/>
                </a:ln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8"/>
          <p:cNvSpPr/>
          <p:nvPr/>
        </p:nvSpPr>
        <p:spPr>
          <a:xfrm>
            <a:off x="3753672" y="3548623"/>
            <a:ext cx="41901" cy="8177"/>
          </a:xfrm>
          <a:custGeom>
            <a:avLst/>
            <a:gdLst/>
            <a:ahLst/>
            <a:cxnLst/>
            <a:rect l="l" t="t" r="r" b="b"/>
            <a:pathLst>
              <a:path w="620" h="121" fill="none" extrusionOk="0">
                <a:moveTo>
                  <a:pt x="619" y="120"/>
                </a:moveTo>
                <a:cubicBezTo>
                  <a:pt x="429" y="37"/>
                  <a:pt x="214" y="1"/>
                  <a:pt x="0" y="25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8"/>
          <p:cNvSpPr/>
          <p:nvPr/>
        </p:nvSpPr>
        <p:spPr>
          <a:xfrm>
            <a:off x="3751239" y="3479486"/>
            <a:ext cx="67650" cy="39468"/>
          </a:xfrm>
          <a:custGeom>
            <a:avLst/>
            <a:gdLst/>
            <a:ahLst/>
            <a:cxnLst/>
            <a:rect l="l" t="t" r="r" b="b"/>
            <a:pathLst>
              <a:path w="1001" h="584" fill="none" extrusionOk="0">
                <a:moveTo>
                  <a:pt x="1000" y="583"/>
                </a:moveTo>
                <a:cubicBezTo>
                  <a:pt x="1000" y="583"/>
                  <a:pt x="655" y="0"/>
                  <a:pt x="0" y="464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8"/>
          <p:cNvSpPr/>
          <p:nvPr/>
        </p:nvSpPr>
        <p:spPr>
          <a:xfrm>
            <a:off x="3720623" y="3666149"/>
            <a:ext cx="43523" cy="30615"/>
          </a:xfrm>
          <a:custGeom>
            <a:avLst/>
            <a:gdLst/>
            <a:ahLst/>
            <a:cxnLst/>
            <a:rect l="l" t="t" r="r" b="b"/>
            <a:pathLst>
              <a:path w="644" h="453" fill="none" extrusionOk="0">
                <a:moveTo>
                  <a:pt x="644" y="429"/>
                </a:moveTo>
                <a:cubicBezTo>
                  <a:pt x="358" y="453"/>
                  <a:pt x="84" y="274"/>
                  <a:pt x="1" y="0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8"/>
          <p:cNvSpPr/>
          <p:nvPr/>
        </p:nvSpPr>
        <p:spPr>
          <a:xfrm>
            <a:off x="4950161" y="3548623"/>
            <a:ext cx="66028" cy="94278"/>
          </a:xfrm>
          <a:custGeom>
            <a:avLst/>
            <a:gdLst/>
            <a:ahLst/>
            <a:cxnLst/>
            <a:rect l="l" t="t" r="r" b="b"/>
            <a:pathLst>
              <a:path w="977" h="1395" fill="none" extrusionOk="0">
                <a:moveTo>
                  <a:pt x="155" y="1"/>
                </a:moveTo>
                <a:cubicBezTo>
                  <a:pt x="155" y="1"/>
                  <a:pt x="1" y="1192"/>
                  <a:pt x="227" y="1287"/>
                </a:cubicBezTo>
                <a:cubicBezTo>
                  <a:pt x="441" y="1394"/>
                  <a:pt x="882" y="1156"/>
                  <a:pt x="977" y="1120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4991994" y="3475431"/>
            <a:ext cx="70894" cy="24195"/>
          </a:xfrm>
          <a:custGeom>
            <a:avLst/>
            <a:gdLst/>
            <a:ahLst/>
            <a:cxnLst/>
            <a:rect l="l" t="t" r="r" b="b"/>
            <a:pathLst>
              <a:path w="1049" h="358" fill="none" extrusionOk="0">
                <a:moveTo>
                  <a:pt x="1" y="334"/>
                </a:moveTo>
                <a:cubicBezTo>
                  <a:pt x="1" y="334"/>
                  <a:pt x="656" y="1"/>
                  <a:pt x="1048" y="358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4909138" y="3544568"/>
            <a:ext cx="26628" cy="44469"/>
          </a:xfrm>
          <a:custGeom>
            <a:avLst/>
            <a:gdLst/>
            <a:ahLst/>
            <a:cxnLst/>
            <a:rect l="l" t="t" r="r" b="b"/>
            <a:pathLst>
              <a:path w="394" h="658" extrusionOk="0">
                <a:moveTo>
                  <a:pt x="155" y="1"/>
                </a:moveTo>
                <a:cubicBezTo>
                  <a:pt x="151" y="1"/>
                  <a:pt x="147" y="1"/>
                  <a:pt x="143" y="1"/>
                </a:cubicBezTo>
                <a:cubicBezTo>
                  <a:pt x="48" y="25"/>
                  <a:pt x="0" y="180"/>
                  <a:pt x="36" y="359"/>
                </a:cubicBezTo>
                <a:cubicBezTo>
                  <a:pt x="70" y="530"/>
                  <a:pt x="159" y="657"/>
                  <a:pt x="240" y="657"/>
                </a:cubicBezTo>
                <a:cubicBezTo>
                  <a:pt x="243" y="657"/>
                  <a:pt x="247" y="657"/>
                  <a:pt x="250" y="656"/>
                </a:cubicBezTo>
                <a:cubicBezTo>
                  <a:pt x="346" y="644"/>
                  <a:pt x="393" y="478"/>
                  <a:pt x="358" y="299"/>
                </a:cubicBezTo>
                <a:cubicBezTo>
                  <a:pt x="335" y="128"/>
                  <a:pt x="246" y="1"/>
                  <a:pt x="15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8"/>
          <p:cNvSpPr/>
          <p:nvPr/>
        </p:nvSpPr>
        <p:spPr>
          <a:xfrm>
            <a:off x="5413645" y="5126614"/>
            <a:ext cx="554447" cy="42712"/>
          </a:xfrm>
          <a:custGeom>
            <a:avLst/>
            <a:gdLst/>
            <a:ahLst/>
            <a:cxnLst/>
            <a:rect l="l" t="t" r="r" b="b"/>
            <a:pathLst>
              <a:path w="8204" h="632" extrusionOk="0">
                <a:moveTo>
                  <a:pt x="1810" y="0"/>
                </a:moveTo>
                <a:lnTo>
                  <a:pt x="382" y="310"/>
                </a:lnTo>
                <a:lnTo>
                  <a:pt x="36" y="238"/>
                </a:lnTo>
                <a:cubicBezTo>
                  <a:pt x="24" y="345"/>
                  <a:pt x="13" y="441"/>
                  <a:pt x="1" y="548"/>
                </a:cubicBezTo>
                <a:lnTo>
                  <a:pt x="382" y="631"/>
                </a:lnTo>
                <a:lnTo>
                  <a:pt x="1810" y="322"/>
                </a:lnTo>
                <a:lnTo>
                  <a:pt x="3251" y="631"/>
                </a:lnTo>
                <a:lnTo>
                  <a:pt x="4680" y="322"/>
                </a:lnTo>
                <a:lnTo>
                  <a:pt x="6109" y="631"/>
                </a:lnTo>
                <a:lnTo>
                  <a:pt x="7549" y="322"/>
                </a:lnTo>
                <a:lnTo>
                  <a:pt x="8204" y="464"/>
                </a:lnTo>
                <a:lnTo>
                  <a:pt x="8192" y="143"/>
                </a:lnTo>
                <a:lnTo>
                  <a:pt x="7549" y="0"/>
                </a:lnTo>
                <a:lnTo>
                  <a:pt x="6109" y="310"/>
                </a:lnTo>
                <a:lnTo>
                  <a:pt x="4680" y="0"/>
                </a:lnTo>
                <a:lnTo>
                  <a:pt x="3239" y="310"/>
                </a:lnTo>
                <a:lnTo>
                  <a:pt x="1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8"/>
          <p:cNvSpPr/>
          <p:nvPr/>
        </p:nvSpPr>
        <p:spPr>
          <a:xfrm>
            <a:off x="5373433" y="4420914"/>
            <a:ext cx="428135" cy="42712"/>
          </a:xfrm>
          <a:custGeom>
            <a:avLst/>
            <a:gdLst/>
            <a:ahLst/>
            <a:cxnLst/>
            <a:rect l="l" t="t" r="r" b="b"/>
            <a:pathLst>
              <a:path w="6335" h="632" extrusionOk="0">
                <a:moveTo>
                  <a:pt x="1119" y="0"/>
                </a:moveTo>
                <a:lnTo>
                  <a:pt x="0" y="238"/>
                </a:lnTo>
                <a:lnTo>
                  <a:pt x="155" y="524"/>
                </a:lnTo>
                <a:lnTo>
                  <a:pt x="1119" y="310"/>
                </a:lnTo>
                <a:lnTo>
                  <a:pt x="2560" y="631"/>
                </a:lnTo>
                <a:lnTo>
                  <a:pt x="3989" y="310"/>
                </a:lnTo>
                <a:lnTo>
                  <a:pt x="5430" y="631"/>
                </a:lnTo>
                <a:lnTo>
                  <a:pt x="6334" y="429"/>
                </a:lnTo>
                <a:cubicBezTo>
                  <a:pt x="6323" y="322"/>
                  <a:pt x="6311" y="227"/>
                  <a:pt x="6299" y="119"/>
                </a:cubicBezTo>
                <a:lnTo>
                  <a:pt x="5430" y="310"/>
                </a:lnTo>
                <a:lnTo>
                  <a:pt x="3989" y="0"/>
                </a:lnTo>
                <a:lnTo>
                  <a:pt x="2560" y="310"/>
                </a:lnTo>
                <a:lnTo>
                  <a:pt x="1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8"/>
          <p:cNvSpPr/>
          <p:nvPr/>
        </p:nvSpPr>
        <p:spPr>
          <a:xfrm>
            <a:off x="5395127" y="5289150"/>
            <a:ext cx="575397" cy="42712"/>
          </a:xfrm>
          <a:custGeom>
            <a:avLst/>
            <a:gdLst/>
            <a:ahLst/>
            <a:cxnLst/>
            <a:rect l="l" t="t" r="r" b="b"/>
            <a:pathLst>
              <a:path w="8514" h="632" extrusionOk="0">
                <a:moveTo>
                  <a:pt x="2084" y="0"/>
                </a:moveTo>
                <a:lnTo>
                  <a:pt x="656" y="310"/>
                </a:lnTo>
                <a:lnTo>
                  <a:pt x="36" y="179"/>
                </a:lnTo>
                <a:cubicBezTo>
                  <a:pt x="25" y="286"/>
                  <a:pt x="13" y="381"/>
                  <a:pt x="1" y="488"/>
                </a:cubicBezTo>
                <a:lnTo>
                  <a:pt x="656" y="631"/>
                </a:lnTo>
                <a:lnTo>
                  <a:pt x="2084" y="310"/>
                </a:lnTo>
                <a:lnTo>
                  <a:pt x="3525" y="619"/>
                </a:lnTo>
                <a:lnTo>
                  <a:pt x="4954" y="310"/>
                </a:lnTo>
                <a:lnTo>
                  <a:pt x="6383" y="619"/>
                </a:lnTo>
                <a:lnTo>
                  <a:pt x="7823" y="310"/>
                </a:lnTo>
                <a:lnTo>
                  <a:pt x="8514" y="464"/>
                </a:lnTo>
                <a:lnTo>
                  <a:pt x="8514" y="155"/>
                </a:lnTo>
                <a:lnTo>
                  <a:pt x="7823" y="0"/>
                </a:lnTo>
                <a:lnTo>
                  <a:pt x="6383" y="310"/>
                </a:lnTo>
                <a:lnTo>
                  <a:pt x="4954" y="0"/>
                </a:lnTo>
                <a:lnTo>
                  <a:pt x="3513" y="310"/>
                </a:lnTo>
                <a:lnTo>
                  <a:pt x="2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8"/>
          <p:cNvSpPr/>
          <p:nvPr/>
        </p:nvSpPr>
        <p:spPr>
          <a:xfrm>
            <a:off x="5384652" y="5369574"/>
            <a:ext cx="585062" cy="42712"/>
          </a:xfrm>
          <a:custGeom>
            <a:avLst/>
            <a:gdLst/>
            <a:ahLst/>
            <a:cxnLst/>
            <a:rect l="l" t="t" r="r" b="b"/>
            <a:pathLst>
              <a:path w="8657" h="632" extrusionOk="0">
                <a:moveTo>
                  <a:pt x="2239" y="1"/>
                </a:moveTo>
                <a:lnTo>
                  <a:pt x="811" y="310"/>
                </a:lnTo>
                <a:lnTo>
                  <a:pt x="37" y="144"/>
                </a:lnTo>
                <a:cubicBezTo>
                  <a:pt x="25" y="251"/>
                  <a:pt x="1" y="358"/>
                  <a:pt x="1" y="453"/>
                </a:cubicBezTo>
                <a:lnTo>
                  <a:pt x="811" y="632"/>
                </a:lnTo>
                <a:lnTo>
                  <a:pt x="2239" y="322"/>
                </a:lnTo>
                <a:lnTo>
                  <a:pt x="3668" y="632"/>
                </a:lnTo>
                <a:lnTo>
                  <a:pt x="5109" y="322"/>
                </a:lnTo>
                <a:lnTo>
                  <a:pt x="6538" y="632"/>
                </a:lnTo>
                <a:lnTo>
                  <a:pt x="7978" y="322"/>
                </a:lnTo>
                <a:lnTo>
                  <a:pt x="8645" y="465"/>
                </a:lnTo>
                <a:cubicBezTo>
                  <a:pt x="8645" y="358"/>
                  <a:pt x="8645" y="251"/>
                  <a:pt x="8657" y="144"/>
                </a:cubicBezTo>
                <a:lnTo>
                  <a:pt x="7978" y="1"/>
                </a:lnTo>
                <a:lnTo>
                  <a:pt x="6538" y="310"/>
                </a:lnTo>
                <a:lnTo>
                  <a:pt x="5109" y="1"/>
                </a:lnTo>
                <a:lnTo>
                  <a:pt x="3668" y="310"/>
                </a:lnTo>
                <a:lnTo>
                  <a:pt x="22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8"/>
          <p:cNvSpPr/>
          <p:nvPr/>
        </p:nvSpPr>
        <p:spPr>
          <a:xfrm>
            <a:off x="5317069" y="4177075"/>
            <a:ext cx="452330" cy="43523"/>
          </a:xfrm>
          <a:custGeom>
            <a:avLst/>
            <a:gdLst/>
            <a:ahLst/>
            <a:cxnLst/>
            <a:rect l="l" t="t" r="r" b="b"/>
            <a:pathLst>
              <a:path w="6693" h="644" extrusionOk="0">
                <a:moveTo>
                  <a:pt x="1953" y="1"/>
                </a:moveTo>
                <a:lnTo>
                  <a:pt x="525" y="322"/>
                </a:lnTo>
                <a:lnTo>
                  <a:pt x="96" y="227"/>
                </a:lnTo>
                <a:cubicBezTo>
                  <a:pt x="72" y="334"/>
                  <a:pt x="37" y="429"/>
                  <a:pt x="13" y="537"/>
                </a:cubicBezTo>
                <a:lnTo>
                  <a:pt x="1" y="537"/>
                </a:lnTo>
                <a:lnTo>
                  <a:pt x="525" y="644"/>
                </a:lnTo>
                <a:lnTo>
                  <a:pt x="1953" y="334"/>
                </a:lnTo>
                <a:lnTo>
                  <a:pt x="3394" y="644"/>
                </a:lnTo>
                <a:lnTo>
                  <a:pt x="4823" y="334"/>
                </a:lnTo>
                <a:lnTo>
                  <a:pt x="6264" y="644"/>
                </a:lnTo>
                <a:lnTo>
                  <a:pt x="6692" y="548"/>
                </a:lnTo>
                <a:cubicBezTo>
                  <a:pt x="6668" y="441"/>
                  <a:pt x="6656" y="346"/>
                  <a:pt x="6633" y="239"/>
                </a:cubicBezTo>
                <a:lnTo>
                  <a:pt x="6264" y="322"/>
                </a:lnTo>
                <a:lnTo>
                  <a:pt x="4823" y="1"/>
                </a:lnTo>
                <a:lnTo>
                  <a:pt x="3394" y="322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8"/>
          <p:cNvSpPr/>
          <p:nvPr/>
        </p:nvSpPr>
        <p:spPr>
          <a:xfrm>
            <a:off x="5306661" y="4258377"/>
            <a:ext cx="474767" cy="43523"/>
          </a:xfrm>
          <a:custGeom>
            <a:avLst/>
            <a:gdLst/>
            <a:ahLst/>
            <a:cxnLst/>
            <a:rect l="l" t="t" r="r" b="b"/>
            <a:pathLst>
              <a:path w="7025" h="644" extrusionOk="0">
                <a:moveTo>
                  <a:pt x="2107" y="0"/>
                </a:moveTo>
                <a:lnTo>
                  <a:pt x="679" y="322"/>
                </a:lnTo>
                <a:lnTo>
                  <a:pt x="12" y="167"/>
                </a:lnTo>
                <a:cubicBezTo>
                  <a:pt x="0" y="274"/>
                  <a:pt x="0" y="381"/>
                  <a:pt x="12" y="488"/>
                </a:cubicBezTo>
                <a:lnTo>
                  <a:pt x="679" y="643"/>
                </a:lnTo>
                <a:lnTo>
                  <a:pt x="2107" y="322"/>
                </a:lnTo>
                <a:lnTo>
                  <a:pt x="3548" y="643"/>
                </a:lnTo>
                <a:lnTo>
                  <a:pt x="4977" y="322"/>
                </a:lnTo>
                <a:lnTo>
                  <a:pt x="6406" y="643"/>
                </a:lnTo>
                <a:lnTo>
                  <a:pt x="7025" y="500"/>
                </a:lnTo>
                <a:cubicBezTo>
                  <a:pt x="7013" y="393"/>
                  <a:pt x="6989" y="298"/>
                  <a:pt x="6977" y="191"/>
                </a:cubicBezTo>
                <a:lnTo>
                  <a:pt x="6406" y="310"/>
                </a:lnTo>
                <a:lnTo>
                  <a:pt x="4977" y="0"/>
                </a:lnTo>
                <a:lnTo>
                  <a:pt x="3548" y="322"/>
                </a:lnTo>
                <a:lnTo>
                  <a:pt x="21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8"/>
          <p:cNvSpPr/>
          <p:nvPr/>
        </p:nvSpPr>
        <p:spPr>
          <a:xfrm>
            <a:off x="5405602" y="5207037"/>
            <a:ext cx="564922" cy="43523"/>
          </a:xfrm>
          <a:custGeom>
            <a:avLst/>
            <a:gdLst/>
            <a:ahLst/>
            <a:cxnLst/>
            <a:rect l="l" t="t" r="r" b="b"/>
            <a:pathLst>
              <a:path w="8359" h="644" extrusionOk="0">
                <a:moveTo>
                  <a:pt x="1941" y="1"/>
                </a:moveTo>
                <a:lnTo>
                  <a:pt x="501" y="322"/>
                </a:lnTo>
                <a:lnTo>
                  <a:pt x="36" y="215"/>
                </a:lnTo>
                <a:lnTo>
                  <a:pt x="1" y="525"/>
                </a:lnTo>
                <a:lnTo>
                  <a:pt x="513" y="644"/>
                </a:lnTo>
                <a:lnTo>
                  <a:pt x="1929" y="322"/>
                </a:lnTo>
                <a:lnTo>
                  <a:pt x="1929" y="334"/>
                </a:lnTo>
                <a:lnTo>
                  <a:pt x="3370" y="644"/>
                </a:lnTo>
                <a:lnTo>
                  <a:pt x="4799" y="334"/>
                </a:lnTo>
                <a:lnTo>
                  <a:pt x="6228" y="644"/>
                </a:lnTo>
                <a:lnTo>
                  <a:pt x="7668" y="334"/>
                </a:lnTo>
                <a:lnTo>
                  <a:pt x="8359" y="489"/>
                </a:lnTo>
                <a:lnTo>
                  <a:pt x="8359" y="167"/>
                </a:lnTo>
                <a:lnTo>
                  <a:pt x="7668" y="1"/>
                </a:lnTo>
                <a:lnTo>
                  <a:pt x="6239" y="322"/>
                </a:lnTo>
                <a:lnTo>
                  <a:pt x="4799" y="1"/>
                </a:lnTo>
                <a:lnTo>
                  <a:pt x="3370" y="322"/>
                </a:lnTo>
                <a:lnTo>
                  <a:pt x="1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38"/>
          <p:cNvSpPr/>
          <p:nvPr/>
        </p:nvSpPr>
        <p:spPr>
          <a:xfrm>
            <a:off x="5375866" y="4398341"/>
            <a:ext cx="155305" cy="71705"/>
          </a:xfrm>
          <a:custGeom>
            <a:avLst/>
            <a:gdLst/>
            <a:ahLst/>
            <a:cxnLst/>
            <a:rect l="l" t="t" r="r" b="b"/>
            <a:pathLst>
              <a:path w="2298" h="1061" fill="none" extrusionOk="0">
                <a:moveTo>
                  <a:pt x="0" y="1"/>
                </a:moveTo>
                <a:cubicBezTo>
                  <a:pt x="0" y="1"/>
                  <a:pt x="536" y="1061"/>
                  <a:pt x="2298" y="644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8"/>
          <p:cNvSpPr/>
          <p:nvPr/>
        </p:nvSpPr>
        <p:spPr>
          <a:xfrm>
            <a:off x="5443449" y="4859459"/>
            <a:ext cx="258368" cy="393533"/>
          </a:xfrm>
          <a:custGeom>
            <a:avLst/>
            <a:gdLst/>
            <a:ahLst/>
            <a:cxnLst/>
            <a:rect l="l" t="t" r="r" b="b"/>
            <a:pathLst>
              <a:path w="3823" h="5823" fill="none" extrusionOk="0">
                <a:moveTo>
                  <a:pt x="3822" y="0"/>
                </a:moveTo>
                <a:cubicBezTo>
                  <a:pt x="3822" y="0"/>
                  <a:pt x="1179" y="3227"/>
                  <a:pt x="0" y="5822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8"/>
          <p:cNvSpPr/>
          <p:nvPr/>
        </p:nvSpPr>
        <p:spPr>
          <a:xfrm>
            <a:off x="5416078" y="5038080"/>
            <a:ext cx="95021" cy="226199"/>
          </a:xfrm>
          <a:custGeom>
            <a:avLst/>
            <a:gdLst/>
            <a:ahLst/>
            <a:cxnLst/>
            <a:rect l="l" t="t" r="r" b="b"/>
            <a:pathLst>
              <a:path w="1406" h="3347" fill="none" extrusionOk="0">
                <a:moveTo>
                  <a:pt x="1405" y="0"/>
                </a:moveTo>
                <a:cubicBezTo>
                  <a:pt x="1405" y="0"/>
                  <a:pt x="286" y="2060"/>
                  <a:pt x="0" y="3346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38"/>
          <p:cNvSpPr/>
          <p:nvPr/>
        </p:nvSpPr>
        <p:spPr>
          <a:xfrm>
            <a:off x="5294563" y="3580860"/>
            <a:ext cx="14530" cy="40279"/>
          </a:xfrm>
          <a:custGeom>
            <a:avLst/>
            <a:gdLst/>
            <a:ahLst/>
            <a:cxnLst/>
            <a:rect l="l" t="t" r="r" b="b"/>
            <a:pathLst>
              <a:path w="215" h="596" extrusionOk="0">
                <a:moveTo>
                  <a:pt x="108" y="0"/>
                </a:moveTo>
                <a:cubicBezTo>
                  <a:pt x="48" y="0"/>
                  <a:pt x="0" y="131"/>
                  <a:pt x="0" y="298"/>
                </a:cubicBezTo>
                <a:cubicBezTo>
                  <a:pt x="0" y="465"/>
                  <a:pt x="48" y="596"/>
                  <a:pt x="108" y="596"/>
                </a:cubicBezTo>
                <a:cubicBezTo>
                  <a:pt x="167" y="596"/>
                  <a:pt x="215" y="465"/>
                  <a:pt x="215" y="298"/>
                </a:cubicBezTo>
                <a:cubicBezTo>
                  <a:pt x="215" y="131"/>
                  <a:pt x="167" y="0"/>
                  <a:pt x="1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38"/>
          <p:cNvSpPr/>
          <p:nvPr/>
        </p:nvSpPr>
        <p:spPr>
          <a:xfrm>
            <a:off x="5282466" y="3525307"/>
            <a:ext cx="36292" cy="29060"/>
          </a:xfrm>
          <a:custGeom>
            <a:avLst/>
            <a:gdLst/>
            <a:ahLst/>
            <a:cxnLst/>
            <a:rect l="l" t="t" r="r" b="b"/>
            <a:pathLst>
              <a:path w="537" h="430" fill="none" extrusionOk="0">
                <a:moveTo>
                  <a:pt x="1" y="429"/>
                </a:moveTo>
                <a:cubicBezTo>
                  <a:pt x="1" y="429"/>
                  <a:pt x="108" y="1"/>
                  <a:pt x="537" y="322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8"/>
          <p:cNvSpPr/>
          <p:nvPr/>
        </p:nvSpPr>
        <p:spPr>
          <a:xfrm>
            <a:off x="5296996" y="3701563"/>
            <a:ext cx="41090" cy="25817"/>
          </a:xfrm>
          <a:custGeom>
            <a:avLst/>
            <a:gdLst/>
            <a:ahLst/>
            <a:cxnLst/>
            <a:rect l="l" t="t" r="r" b="b"/>
            <a:pathLst>
              <a:path w="608" h="382" fill="none" extrusionOk="0">
                <a:moveTo>
                  <a:pt x="0" y="310"/>
                </a:moveTo>
                <a:cubicBezTo>
                  <a:pt x="0" y="310"/>
                  <a:pt x="286" y="381"/>
                  <a:pt x="607" y="0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8"/>
          <p:cNvSpPr/>
          <p:nvPr/>
        </p:nvSpPr>
        <p:spPr>
          <a:xfrm>
            <a:off x="5964851" y="4308254"/>
            <a:ext cx="7299" cy="43523"/>
          </a:xfrm>
          <a:custGeom>
            <a:avLst/>
            <a:gdLst/>
            <a:ahLst/>
            <a:cxnLst/>
            <a:rect l="l" t="t" r="r" b="b"/>
            <a:pathLst>
              <a:path w="108" h="644" fill="none" extrusionOk="0">
                <a:moveTo>
                  <a:pt x="108" y="0"/>
                </a:moveTo>
                <a:cubicBezTo>
                  <a:pt x="96" y="215"/>
                  <a:pt x="60" y="429"/>
                  <a:pt x="0" y="643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8"/>
          <p:cNvSpPr/>
          <p:nvPr/>
        </p:nvSpPr>
        <p:spPr>
          <a:xfrm>
            <a:off x="5321124" y="3472998"/>
            <a:ext cx="643791" cy="754829"/>
          </a:xfrm>
          <a:custGeom>
            <a:avLst/>
            <a:gdLst/>
            <a:ahLst/>
            <a:cxnLst/>
            <a:rect l="l" t="t" r="r" b="b"/>
            <a:pathLst>
              <a:path w="9526" h="11169" fill="none" extrusionOk="0">
                <a:moveTo>
                  <a:pt x="0" y="1"/>
                </a:moveTo>
                <a:cubicBezTo>
                  <a:pt x="274" y="465"/>
                  <a:pt x="810" y="965"/>
                  <a:pt x="1822" y="1251"/>
                </a:cubicBezTo>
                <a:cubicBezTo>
                  <a:pt x="4025" y="1882"/>
                  <a:pt x="4858" y="3406"/>
                  <a:pt x="4858" y="4716"/>
                </a:cubicBezTo>
                <a:cubicBezTo>
                  <a:pt x="4858" y="6025"/>
                  <a:pt x="4965" y="6966"/>
                  <a:pt x="7061" y="8014"/>
                </a:cubicBezTo>
                <a:cubicBezTo>
                  <a:pt x="8311" y="8645"/>
                  <a:pt x="9216" y="9800"/>
                  <a:pt x="9525" y="11169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8"/>
          <p:cNvSpPr/>
          <p:nvPr/>
        </p:nvSpPr>
        <p:spPr>
          <a:xfrm>
            <a:off x="5298618" y="3401428"/>
            <a:ext cx="2433" cy="18518"/>
          </a:xfrm>
          <a:custGeom>
            <a:avLst/>
            <a:gdLst/>
            <a:ahLst/>
            <a:cxnLst/>
            <a:rect l="l" t="t" r="r" b="b"/>
            <a:pathLst>
              <a:path w="36" h="274" fill="none" extrusionOk="0">
                <a:moveTo>
                  <a:pt x="0" y="0"/>
                </a:moveTo>
                <a:cubicBezTo>
                  <a:pt x="0" y="95"/>
                  <a:pt x="12" y="191"/>
                  <a:pt x="36" y="274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8"/>
          <p:cNvSpPr/>
          <p:nvPr/>
        </p:nvSpPr>
        <p:spPr>
          <a:xfrm>
            <a:off x="5497312" y="3401428"/>
            <a:ext cx="552892" cy="754829"/>
          </a:xfrm>
          <a:custGeom>
            <a:avLst/>
            <a:gdLst/>
            <a:ahLst/>
            <a:cxnLst/>
            <a:rect l="l" t="t" r="r" b="b"/>
            <a:pathLst>
              <a:path w="8181" h="11169" fill="none" extrusionOk="0">
                <a:moveTo>
                  <a:pt x="1" y="0"/>
                </a:moveTo>
                <a:cubicBezTo>
                  <a:pt x="1" y="0"/>
                  <a:pt x="2620" y="1322"/>
                  <a:pt x="2573" y="3096"/>
                </a:cubicBezTo>
                <a:cubicBezTo>
                  <a:pt x="2513" y="4882"/>
                  <a:pt x="2680" y="6560"/>
                  <a:pt x="4299" y="7561"/>
                </a:cubicBezTo>
                <a:cubicBezTo>
                  <a:pt x="5930" y="8549"/>
                  <a:pt x="7609" y="9180"/>
                  <a:pt x="8180" y="11168"/>
                </a:cubicBezTo>
              </a:path>
            </a:pathLst>
          </a:custGeom>
          <a:noFill/>
          <a:ln w="3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8"/>
          <p:cNvSpPr/>
          <p:nvPr/>
        </p:nvSpPr>
        <p:spPr>
          <a:xfrm>
            <a:off x="4347456" y="4740378"/>
            <a:ext cx="56431" cy="148884"/>
          </a:xfrm>
          <a:custGeom>
            <a:avLst/>
            <a:gdLst/>
            <a:ahLst/>
            <a:cxnLst/>
            <a:rect l="l" t="t" r="r" b="b"/>
            <a:pathLst>
              <a:path w="835" h="2203" fill="none" extrusionOk="0">
                <a:moveTo>
                  <a:pt x="1" y="2203"/>
                </a:moveTo>
                <a:cubicBezTo>
                  <a:pt x="1" y="2203"/>
                  <a:pt x="596" y="155"/>
                  <a:pt x="834" y="0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8"/>
          <p:cNvSpPr/>
          <p:nvPr/>
        </p:nvSpPr>
        <p:spPr>
          <a:xfrm>
            <a:off x="4366784" y="4742743"/>
            <a:ext cx="70894" cy="156183"/>
          </a:xfrm>
          <a:custGeom>
            <a:avLst/>
            <a:gdLst/>
            <a:ahLst/>
            <a:cxnLst/>
            <a:rect l="l" t="t" r="r" b="b"/>
            <a:pathLst>
              <a:path w="1049" h="2311" fill="none" extrusionOk="0">
                <a:moveTo>
                  <a:pt x="1" y="2311"/>
                </a:moveTo>
                <a:cubicBezTo>
                  <a:pt x="1" y="2311"/>
                  <a:pt x="691" y="394"/>
                  <a:pt x="1048" y="1"/>
                </a:cubicBez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8"/>
          <p:cNvSpPr/>
          <p:nvPr/>
        </p:nvSpPr>
        <p:spPr>
          <a:xfrm>
            <a:off x="2544207" y="5457296"/>
            <a:ext cx="3979122" cy="68"/>
          </a:xfrm>
          <a:custGeom>
            <a:avLst/>
            <a:gdLst/>
            <a:ahLst/>
            <a:cxnLst/>
            <a:rect l="l" t="t" r="r" b="b"/>
            <a:pathLst>
              <a:path w="58878" h="1" fill="none" extrusionOk="0">
                <a:moveTo>
                  <a:pt x="1" y="1"/>
                </a:moveTo>
                <a:lnTo>
                  <a:pt x="58877" y="1"/>
                </a:lnTo>
              </a:path>
            </a:pathLst>
          </a:custGeom>
          <a:noFill/>
          <a:ln w="38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8"/>
          <p:cNvSpPr/>
          <p:nvPr/>
        </p:nvSpPr>
        <p:spPr>
          <a:xfrm flipH="1">
            <a:off x="-653221" y="290340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8"/>
          <p:cNvSpPr/>
          <p:nvPr/>
        </p:nvSpPr>
        <p:spPr>
          <a:xfrm flipH="1">
            <a:off x="7636500" y="158629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38"/>
          <p:cNvSpPr/>
          <p:nvPr/>
        </p:nvSpPr>
        <p:spPr>
          <a:xfrm flipH="1">
            <a:off x="6882104" y="290340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8"/>
          <p:cNvSpPr/>
          <p:nvPr/>
        </p:nvSpPr>
        <p:spPr>
          <a:xfrm flipH="1">
            <a:off x="184843" y="-6914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20;p41">
            <a:extLst>
              <a:ext uri="{FF2B5EF4-FFF2-40B4-BE49-F238E27FC236}">
                <a16:creationId xmlns:a16="http://schemas.microsoft.com/office/drawing/2014/main" id="{3581228C-A655-5EB7-EB3A-8E11F1FC6D85}"/>
              </a:ext>
            </a:extLst>
          </p:cNvPr>
          <p:cNvGrpSpPr/>
          <p:nvPr/>
        </p:nvGrpSpPr>
        <p:grpSpPr>
          <a:xfrm>
            <a:off x="2195251" y="2475083"/>
            <a:ext cx="4300820" cy="2723975"/>
            <a:chOff x="1056750" y="527475"/>
            <a:chExt cx="5265450" cy="4709250"/>
          </a:xfrm>
        </p:grpSpPr>
        <p:sp>
          <p:nvSpPr>
            <p:cNvPr id="3" name="Google Shape;1321;p41">
              <a:extLst>
                <a:ext uri="{FF2B5EF4-FFF2-40B4-BE49-F238E27FC236}">
                  <a16:creationId xmlns:a16="http://schemas.microsoft.com/office/drawing/2014/main" id="{705392A4-E1DA-DFB8-3E50-2A0848358905}"/>
                </a:ext>
              </a:extLst>
            </p:cNvPr>
            <p:cNvSpPr/>
            <p:nvPr/>
          </p:nvSpPr>
          <p:spPr>
            <a:xfrm>
              <a:off x="1056750" y="527475"/>
              <a:ext cx="5265450" cy="4709250"/>
            </a:xfrm>
            <a:custGeom>
              <a:avLst/>
              <a:gdLst/>
              <a:ahLst/>
              <a:cxnLst/>
              <a:rect l="l" t="t" r="r" b="b"/>
              <a:pathLst>
                <a:path w="210618" h="188370" extrusionOk="0">
                  <a:moveTo>
                    <a:pt x="92850" y="0"/>
                  </a:moveTo>
                  <a:cubicBezTo>
                    <a:pt x="91615" y="0"/>
                    <a:pt x="90440" y="76"/>
                    <a:pt x="89331" y="234"/>
                  </a:cubicBezTo>
                  <a:cubicBezTo>
                    <a:pt x="60711" y="4337"/>
                    <a:pt x="1" y="94836"/>
                    <a:pt x="15479" y="121655"/>
                  </a:cubicBezTo>
                  <a:cubicBezTo>
                    <a:pt x="29799" y="146523"/>
                    <a:pt x="97351" y="188370"/>
                    <a:pt x="123432" y="188370"/>
                  </a:cubicBezTo>
                  <a:cubicBezTo>
                    <a:pt x="125478" y="188370"/>
                    <a:pt x="127269" y="188112"/>
                    <a:pt x="128759" y="187569"/>
                  </a:cubicBezTo>
                  <a:cubicBezTo>
                    <a:pt x="149274" y="180097"/>
                    <a:pt x="204180" y="98205"/>
                    <a:pt x="207649" y="78090"/>
                  </a:cubicBezTo>
                  <a:cubicBezTo>
                    <a:pt x="210618" y="60911"/>
                    <a:pt x="196108" y="50237"/>
                    <a:pt x="191804" y="47502"/>
                  </a:cubicBezTo>
                  <a:cubicBezTo>
                    <a:pt x="190604" y="46734"/>
                    <a:pt x="189403" y="45934"/>
                    <a:pt x="188202" y="45100"/>
                  </a:cubicBezTo>
                  <a:cubicBezTo>
                    <a:pt x="175823" y="36741"/>
                    <a:pt x="119987" y="0"/>
                    <a:pt x="92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2;p41">
              <a:extLst>
                <a:ext uri="{FF2B5EF4-FFF2-40B4-BE49-F238E27FC236}">
                  <a16:creationId xmlns:a16="http://schemas.microsoft.com/office/drawing/2014/main" id="{4EA8A006-5B9F-0D3C-5DC5-5440C54AF03C}"/>
                </a:ext>
              </a:extLst>
            </p:cNvPr>
            <p:cNvSpPr/>
            <p:nvPr/>
          </p:nvSpPr>
          <p:spPr>
            <a:xfrm>
              <a:off x="2250100" y="1096225"/>
              <a:ext cx="417000" cy="417000"/>
            </a:xfrm>
            <a:custGeom>
              <a:avLst/>
              <a:gdLst/>
              <a:ahLst/>
              <a:cxnLst/>
              <a:rect l="l" t="t" r="r" b="b"/>
              <a:pathLst>
                <a:path w="16680" h="16680" extrusionOk="0">
                  <a:moveTo>
                    <a:pt x="8401" y="0"/>
                  </a:moveTo>
                  <a:cubicBezTo>
                    <a:pt x="8381" y="0"/>
                    <a:pt x="8361" y="0"/>
                    <a:pt x="8340" y="1"/>
                  </a:cubicBezTo>
                  <a:cubicBezTo>
                    <a:pt x="3737" y="1"/>
                    <a:pt x="1" y="3703"/>
                    <a:pt x="1" y="8340"/>
                  </a:cubicBezTo>
                  <a:cubicBezTo>
                    <a:pt x="1" y="12943"/>
                    <a:pt x="3737" y="16679"/>
                    <a:pt x="8340" y="16679"/>
                  </a:cubicBezTo>
                  <a:cubicBezTo>
                    <a:pt x="12944" y="16679"/>
                    <a:pt x="16680" y="12943"/>
                    <a:pt x="16680" y="8340"/>
                  </a:cubicBezTo>
                  <a:cubicBezTo>
                    <a:pt x="16680" y="3724"/>
                    <a:pt x="12977" y="0"/>
                    <a:pt x="8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3;p41">
              <a:extLst>
                <a:ext uri="{FF2B5EF4-FFF2-40B4-BE49-F238E27FC236}">
                  <a16:creationId xmlns:a16="http://schemas.microsoft.com/office/drawing/2014/main" id="{65D569F4-AB6A-D54D-2690-DBF7243863AE}"/>
                </a:ext>
              </a:extLst>
            </p:cNvPr>
            <p:cNvSpPr/>
            <p:nvPr/>
          </p:nvSpPr>
          <p:spPr>
            <a:xfrm>
              <a:off x="2349350" y="1189625"/>
              <a:ext cx="229350" cy="251050"/>
            </a:xfrm>
            <a:custGeom>
              <a:avLst/>
              <a:gdLst/>
              <a:ahLst/>
              <a:cxnLst/>
              <a:rect l="l" t="t" r="r" b="b"/>
              <a:pathLst>
                <a:path w="9174" h="10042" extrusionOk="0">
                  <a:moveTo>
                    <a:pt x="9174" y="4370"/>
                  </a:moveTo>
                  <a:cubicBezTo>
                    <a:pt x="9107" y="1969"/>
                    <a:pt x="7139" y="34"/>
                    <a:pt x="4737" y="34"/>
                  </a:cubicBezTo>
                  <a:cubicBezTo>
                    <a:pt x="2302" y="1"/>
                    <a:pt x="301" y="1869"/>
                    <a:pt x="201" y="4304"/>
                  </a:cubicBezTo>
                  <a:lnTo>
                    <a:pt x="201" y="4504"/>
                  </a:lnTo>
                  <a:cubicBezTo>
                    <a:pt x="201" y="5304"/>
                    <a:pt x="401" y="6105"/>
                    <a:pt x="834" y="6805"/>
                  </a:cubicBezTo>
                  <a:lnTo>
                    <a:pt x="0" y="9174"/>
                  </a:lnTo>
                  <a:lnTo>
                    <a:pt x="2502" y="8407"/>
                  </a:lnTo>
                  <a:cubicBezTo>
                    <a:pt x="5504" y="10041"/>
                    <a:pt x="9140" y="7906"/>
                    <a:pt x="9174" y="4470"/>
                  </a:cubicBezTo>
                  <a:cubicBezTo>
                    <a:pt x="9174" y="4437"/>
                    <a:pt x="9174" y="4404"/>
                    <a:pt x="9174" y="4370"/>
                  </a:cubicBezTo>
                  <a:close/>
                  <a:moveTo>
                    <a:pt x="4670" y="8240"/>
                  </a:moveTo>
                  <a:cubicBezTo>
                    <a:pt x="3937" y="8240"/>
                    <a:pt x="3203" y="8006"/>
                    <a:pt x="2602" y="7606"/>
                  </a:cubicBezTo>
                  <a:lnTo>
                    <a:pt x="1168" y="8073"/>
                  </a:lnTo>
                  <a:lnTo>
                    <a:pt x="1635" y="6705"/>
                  </a:lnTo>
                  <a:cubicBezTo>
                    <a:pt x="1168" y="6038"/>
                    <a:pt x="901" y="5271"/>
                    <a:pt x="934" y="4504"/>
                  </a:cubicBezTo>
                  <a:cubicBezTo>
                    <a:pt x="901" y="4370"/>
                    <a:pt x="901" y="4237"/>
                    <a:pt x="934" y="4137"/>
                  </a:cubicBezTo>
                  <a:cubicBezTo>
                    <a:pt x="1135" y="2169"/>
                    <a:pt x="2769" y="701"/>
                    <a:pt x="4704" y="734"/>
                  </a:cubicBezTo>
                  <a:cubicBezTo>
                    <a:pt x="6672" y="734"/>
                    <a:pt x="8273" y="2236"/>
                    <a:pt x="8440" y="4204"/>
                  </a:cubicBezTo>
                  <a:lnTo>
                    <a:pt x="8440" y="4504"/>
                  </a:lnTo>
                  <a:cubicBezTo>
                    <a:pt x="8440" y="6572"/>
                    <a:pt x="6739" y="8240"/>
                    <a:pt x="4670" y="824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4;p41">
              <a:extLst>
                <a:ext uri="{FF2B5EF4-FFF2-40B4-BE49-F238E27FC236}">
                  <a16:creationId xmlns:a16="http://schemas.microsoft.com/office/drawing/2014/main" id="{5543F1B7-32A2-BBC2-E5DA-701BBD65B2AC}"/>
                </a:ext>
              </a:extLst>
            </p:cNvPr>
            <p:cNvSpPr/>
            <p:nvPr/>
          </p:nvSpPr>
          <p:spPr>
            <a:xfrm>
              <a:off x="2411900" y="1248825"/>
              <a:ext cx="112600" cy="108450"/>
            </a:xfrm>
            <a:custGeom>
              <a:avLst/>
              <a:gdLst/>
              <a:ahLst/>
              <a:cxnLst/>
              <a:rect l="l" t="t" r="r" b="b"/>
              <a:pathLst>
                <a:path w="4504" h="4338" extrusionOk="0">
                  <a:moveTo>
                    <a:pt x="4237" y="3036"/>
                  </a:moveTo>
                  <a:cubicBezTo>
                    <a:pt x="4137" y="2970"/>
                    <a:pt x="3603" y="2703"/>
                    <a:pt x="3503" y="2670"/>
                  </a:cubicBezTo>
                  <a:cubicBezTo>
                    <a:pt x="3403" y="2636"/>
                    <a:pt x="3303" y="2603"/>
                    <a:pt x="3236" y="2736"/>
                  </a:cubicBezTo>
                  <a:cubicBezTo>
                    <a:pt x="3169" y="2836"/>
                    <a:pt x="2969" y="3070"/>
                    <a:pt x="2902" y="3137"/>
                  </a:cubicBezTo>
                  <a:cubicBezTo>
                    <a:pt x="2836" y="3203"/>
                    <a:pt x="2769" y="3237"/>
                    <a:pt x="2669" y="3170"/>
                  </a:cubicBezTo>
                  <a:cubicBezTo>
                    <a:pt x="2335" y="3036"/>
                    <a:pt x="2035" y="2870"/>
                    <a:pt x="1768" y="2636"/>
                  </a:cubicBezTo>
                  <a:cubicBezTo>
                    <a:pt x="1535" y="2403"/>
                    <a:pt x="1301" y="2136"/>
                    <a:pt x="1168" y="1869"/>
                  </a:cubicBezTo>
                  <a:cubicBezTo>
                    <a:pt x="1101" y="1769"/>
                    <a:pt x="1168" y="1702"/>
                    <a:pt x="1201" y="1635"/>
                  </a:cubicBezTo>
                  <a:cubicBezTo>
                    <a:pt x="1268" y="1602"/>
                    <a:pt x="1301" y="1502"/>
                    <a:pt x="1368" y="1469"/>
                  </a:cubicBezTo>
                  <a:lnTo>
                    <a:pt x="1401" y="1402"/>
                  </a:lnTo>
                  <a:cubicBezTo>
                    <a:pt x="1435" y="1369"/>
                    <a:pt x="1468" y="1302"/>
                    <a:pt x="1468" y="1269"/>
                  </a:cubicBezTo>
                  <a:cubicBezTo>
                    <a:pt x="1501" y="1202"/>
                    <a:pt x="1501" y="1135"/>
                    <a:pt x="1468" y="1068"/>
                  </a:cubicBezTo>
                  <a:cubicBezTo>
                    <a:pt x="1435" y="1035"/>
                    <a:pt x="1234" y="501"/>
                    <a:pt x="1134" y="234"/>
                  </a:cubicBezTo>
                  <a:cubicBezTo>
                    <a:pt x="1034" y="1"/>
                    <a:pt x="968" y="68"/>
                    <a:pt x="901" y="68"/>
                  </a:cubicBezTo>
                  <a:lnTo>
                    <a:pt x="667" y="68"/>
                  </a:lnTo>
                  <a:cubicBezTo>
                    <a:pt x="567" y="68"/>
                    <a:pt x="467" y="101"/>
                    <a:pt x="367" y="201"/>
                  </a:cubicBezTo>
                  <a:cubicBezTo>
                    <a:pt x="134" y="435"/>
                    <a:pt x="0" y="768"/>
                    <a:pt x="0" y="1102"/>
                  </a:cubicBezTo>
                  <a:cubicBezTo>
                    <a:pt x="0" y="1235"/>
                    <a:pt x="0" y="1369"/>
                    <a:pt x="67" y="1502"/>
                  </a:cubicBezTo>
                  <a:cubicBezTo>
                    <a:pt x="134" y="1769"/>
                    <a:pt x="300" y="2002"/>
                    <a:pt x="467" y="2236"/>
                  </a:cubicBezTo>
                  <a:cubicBezTo>
                    <a:pt x="934" y="2970"/>
                    <a:pt x="1568" y="3537"/>
                    <a:pt x="2335" y="3904"/>
                  </a:cubicBezTo>
                  <a:cubicBezTo>
                    <a:pt x="3469" y="4337"/>
                    <a:pt x="3469" y="4204"/>
                    <a:pt x="3670" y="4171"/>
                  </a:cubicBezTo>
                  <a:cubicBezTo>
                    <a:pt x="3970" y="4137"/>
                    <a:pt x="4270" y="3937"/>
                    <a:pt x="4403" y="3670"/>
                  </a:cubicBezTo>
                  <a:cubicBezTo>
                    <a:pt x="4503" y="3503"/>
                    <a:pt x="4503" y="3303"/>
                    <a:pt x="4470" y="3137"/>
                  </a:cubicBezTo>
                  <a:cubicBezTo>
                    <a:pt x="4437" y="3103"/>
                    <a:pt x="4370" y="3070"/>
                    <a:pt x="4237" y="3036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5;p41">
              <a:extLst>
                <a:ext uri="{FF2B5EF4-FFF2-40B4-BE49-F238E27FC236}">
                  <a16:creationId xmlns:a16="http://schemas.microsoft.com/office/drawing/2014/main" id="{DA1BD053-5CDD-E9E8-E750-67F3C768E5BB}"/>
                </a:ext>
              </a:extLst>
            </p:cNvPr>
            <p:cNvSpPr/>
            <p:nvPr/>
          </p:nvSpPr>
          <p:spPr>
            <a:xfrm>
              <a:off x="5311475" y="786000"/>
              <a:ext cx="416975" cy="417000"/>
            </a:xfrm>
            <a:custGeom>
              <a:avLst/>
              <a:gdLst/>
              <a:ahLst/>
              <a:cxnLst/>
              <a:rect l="l" t="t" r="r" b="b"/>
              <a:pathLst>
                <a:path w="16679" h="16680" extrusionOk="0">
                  <a:moveTo>
                    <a:pt x="8339" y="1"/>
                  </a:moveTo>
                  <a:cubicBezTo>
                    <a:pt x="3736" y="1"/>
                    <a:pt x="0" y="3737"/>
                    <a:pt x="0" y="8340"/>
                  </a:cubicBezTo>
                  <a:cubicBezTo>
                    <a:pt x="0" y="12943"/>
                    <a:pt x="3736" y="16679"/>
                    <a:pt x="8339" y="16679"/>
                  </a:cubicBezTo>
                  <a:cubicBezTo>
                    <a:pt x="12943" y="16679"/>
                    <a:pt x="16679" y="12943"/>
                    <a:pt x="16679" y="8340"/>
                  </a:cubicBezTo>
                  <a:cubicBezTo>
                    <a:pt x="16679" y="3737"/>
                    <a:pt x="12943" y="1"/>
                    <a:pt x="8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6;p41">
              <a:extLst>
                <a:ext uri="{FF2B5EF4-FFF2-40B4-BE49-F238E27FC236}">
                  <a16:creationId xmlns:a16="http://schemas.microsoft.com/office/drawing/2014/main" id="{F76CA94C-1F3A-1533-F9A0-FFE88EED87B9}"/>
                </a:ext>
              </a:extLst>
            </p:cNvPr>
            <p:cNvSpPr/>
            <p:nvPr/>
          </p:nvSpPr>
          <p:spPr>
            <a:xfrm>
              <a:off x="5460725" y="867725"/>
              <a:ext cx="115950" cy="252700"/>
            </a:xfrm>
            <a:custGeom>
              <a:avLst/>
              <a:gdLst/>
              <a:ahLst/>
              <a:cxnLst/>
              <a:rect l="l" t="t" r="r" b="b"/>
              <a:pathLst>
                <a:path w="4638" h="10108" extrusionOk="0">
                  <a:moveTo>
                    <a:pt x="3237" y="1"/>
                  </a:moveTo>
                  <a:cubicBezTo>
                    <a:pt x="1736" y="1"/>
                    <a:pt x="1035" y="668"/>
                    <a:pt x="1035" y="1969"/>
                  </a:cubicBezTo>
                  <a:lnTo>
                    <a:pt x="1035" y="3303"/>
                  </a:lnTo>
                  <a:lnTo>
                    <a:pt x="1" y="3303"/>
                  </a:lnTo>
                  <a:lnTo>
                    <a:pt x="1" y="5038"/>
                  </a:lnTo>
                  <a:lnTo>
                    <a:pt x="1035" y="5038"/>
                  </a:lnTo>
                  <a:lnTo>
                    <a:pt x="1035" y="10108"/>
                  </a:lnTo>
                  <a:lnTo>
                    <a:pt x="3070" y="10108"/>
                  </a:lnTo>
                  <a:lnTo>
                    <a:pt x="3070" y="5004"/>
                  </a:lnTo>
                  <a:lnTo>
                    <a:pt x="4504" y="5004"/>
                  </a:lnTo>
                  <a:lnTo>
                    <a:pt x="4638" y="3303"/>
                  </a:lnTo>
                  <a:lnTo>
                    <a:pt x="3070" y="3303"/>
                  </a:lnTo>
                  <a:lnTo>
                    <a:pt x="3070" y="2336"/>
                  </a:lnTo>
                  <a:cubicBezTo>
                    <a:pt x="3070" y="1935"/>
                    <a:pt x="3170" y="1769"/>
                    <a:pt x="3537" y="1769"/>
                  </a:cubicBezTo>
                  <a:lnTo>
                    <a:pt x="4638" y="1769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7;p41">
              <a:extLst>
                <a:ext uri="{FF2B5EF4-FFF2-40B4-BE49-F238E27FC236}">
                  <a16:creationId xmlns:a16="http://schemas.microsoft.com/office/drawing/2014/main" id="{5D25A098-CB82-65A3-9DF1-14F8F27BFF75}"/>
                </a:ext>
              </a:extLst>
            </p:cNvPr>
            <p:cNvSpPr/>
            <p:nvPr/>
          </p:nvSpPr>
          <p:spPr>
            <a:xfrm>
              <a:off x="2064150" y="4186775"/>
              <a:ext cx="416975" cy="416975"/>
            </a:xfrm>
            <a:custGeom>
              <a:avLst/>
              <a:gdLst/>
              <a:ahLst/>
              <a:cxnLst/>
              <a:rect l="l" t="t" r="r" b="b"/>
              <a:pathLst>
                <a:path w="16679" h="16679" extrusionOk="0">
                  <a:moveTo>
                    <a:pt x="8340" y="0"/>
                  </a:moveTo>
                  <a:cubicBezTo>
                    <a:pt x="3736" y="0"/>
                    <a:pt x="0" y="3736"/>
                    <a:pt x="0" y="8340"/>
                  </a:cubicBezTo>
                  <a:cubicBezTo>
                    <a:pt x="0" y="12943"/>
                    <a:pt x="3736" y="16679"/>
                    <a:pt x="8340" y="16679"/>
                  </a:cubicBezTo>
                  <a:cubicBezTo>
                    <a:pt x="12943" y="16679"/>
                    <a:pt x="16679" y="12943"/>
                    <a:pt x="16679" y="8340"/>
                  </a:cubicBezTo>
                  <a:cubicBezTo>
                    <a:pt x="16679" y="3736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8;p41">
              <a:extLst>
                <a:ext uri="{FF2B5EF4-FFF2-40B4-BE49-F238E27FC236}">
                  <a16:creationId xmlns:a16="http://schemas.microsoft.com/office/drawing/2014/main" id="{ACFB763C-2CF5-D687-E20D-803F14226701}"/>
                </a:ext>
              </a:extLst>
            </p:cNvPr>
            <p:cNvSpPr/>
            <p:nvPr/>
          </p:nvSpPr>
          <p:spPr>
            <a:xfrm>
              <a:off x="2161725" y="4303800"/>
              <a:ext cx="221850" cy="181425"/>
            </a:xfrm>
            <a:custGeom>
              <a:avLst/>
              <a:gdLst/>
              <a:ahLst/>
              <a:cxnLst/>
              <a:rect l="l" t="t" r="r" b="b"/>
              <a:pathLst>
                <a:path w="8874" h="7257" extrusionOk="0">
                  <a:moveTo>
                    <a:pt x="6160" y="0"/>
                  </a:moveTo>
                  <a:cubicBezTo>
                    <a:pt x="5086" y="0"/>
                    <a:pt x="4066" y="974"/>
                    <a:pt x="4370" y="2258"/>
                  </a:cubicBezTo>
                  <a:cubicBezTo>
                    <a:pt x="2902" y="2191"/>
                    <a:pt x="1535" y="1490"/>
                    <a:pt x="601" y="356"/>
                  </a:cubicBezTo>
                  <a:lnTo>
                    <a:pt x="601" y="356"/>
                  </a:lnTo>
                  <a:cubicBezTo>
                    <a:pt x="134" y="1190"/>
                    <a:pt x="367" y="2258"/>
                    <a:pt x="1168" y="2791"/>
                  </a:cubicBezTo>
                  <a:cubicBezTo>
                    <a:pt x="867" y="2791"/>
                    <a:pt x="601" y="2691"/>
                    <a:pt x="334" y="2558"/>
                  </a:cubicBezTo>
                  <a:lnTo>
                    <a:pt x="334" y="2558"/>
                  </a:lnTo>
                  <a:cubicBezTo>
                    <a:pt x="334" y="3425"/>
                    <a:pt x="934" y="4192"/>
                    <a:pt x="1801" y="4359"/>
                  </a:cubicBezTo>
                  <a:cubicBezTo>
                    <a:pt x="1654" y="4414"/>
                    <a:pt x="1497" y="4439"/>
                    <a:pt x="1341" y="4439"/>
                  </a:cubicBezTo>
                  <a:cubicBezTo>
                    <a:pt x="1214" y="4439"/>
                    <a:pt x="1087" y="4423"/>
                    <a:pt x="967" y="4393"/>
                  </a:cubicBezTo>
                  <a:lnTo>
                    <a:pt x="967" y="4393"/>
                  </a:lnTo>
                  <a:cubicBezTo>
                    <a:pt x="1201" y="5126"/>
                    <a:pt x="1901" y="5627"/>
                    <a:pt x="2669" y="5660"/>
                  </a:cubicBezTo>
                  <a:cubicBezTo>
                    <a:pt x="2007" y="6178"/>
                    <a:pt x="1196" y="6448"/>
                    <a:pt x="386" y="6448"/>
                  </a:cubicBezTo>
                  <a:cubicBezTo>
                    <a:pt x="257" y="6448"/>
                    <a:pt x="128" y="6441"/>
                    <a:pt x="0" y="6427"/>
                  </a:cubicBezTo>
                  <a:lnTo>
                    <a:pt x="0" y="6427"/>
                  </a:lnTo>
                  <a:cubicBezTo>
                    <a:pt x="889" y="6998"/>
                    <a:pt x="1848" y="7256"/>
                    <a:pt x="2783" y="7256"/>
                  </a:cubicBezTo>
                  <a:cubicBezTo>
                    <a:pt x="5562" y="7256"/>
                    <a:pt x="8122" y="4970"/>
                    <a:pt x="7972" y="1824"/>
                  </a:cubicBezTo>
                  <a:cubicBezTo>
                    <a:pt x="8339" y="1557"/>
                    <a:pt x="8640" y="1224"/>
                    <a:pt x="8873" y="890"/>
                  </a:cubicBezTo>
                  <a:lnTo>
                    <a:pt x="8873" y="890"/>
                  </a:lnTo>
                  <a:cubicBezTo>
                    <a:pt x="8540" y="1023"/>
                    <a:pt x="8206" y="1124"/>
                    <a:pt x="7839" y="1157"/>
                  </a:cubicBezTo>
                  <a:cubicBezTo>
                    <a:pt x="8206" y="923"/>
                    <a:pt x="8506" y="556"/>
                    <a:pt x="8640" y="156"/>
                  </a:cubicBezTo>
                  <a:lnTo>
                    <a:pt x="8640" y="156"/>
                  </a:lnTo>
                  <a:cubicBezTo>
                    <a:pt x="8273" y="356"/>
                    <a:pt x="7872" y="523"/>
                    <a:pt x="7472" y="590"/>
                  </a:cubicBezTo>
                  <a:cubicBezTo>
                    <a:pt x="7092" y="179"/>
                    <a:pt x="6621" y="0"/>
                    <a:pt x="616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9;p41">
              <a:extLst>
                <a:ext uri="{FF2B5EF4-FFF2-40B4-BE49-F238E27FC236}">
                  <a16:creationId xmlns:a16="http://schemas.microsoft.com/office/drawing/2014/main" id="{539CA05F-E66E-4907-1D67-6FB6118FB43C}"/>
                </a:ext>
              </a:extLst>
            </p:cNvPr>
            <p:cNvSpPr/>
            <p:nvPr/>
          </p:nvSpPr>
          <p:spPr>
            <a:xfrm>
              <a:off x="2199250" y="1716175"/>
              <a:ext cx="575150" cy="169350"/>
            </a:xfrm>
            <a:custGeom>
              <a:avLst/>
              <a:gdLst/>
              <a:ahLst/>
              <a:cxnLst/>
              <a:rect l="l" t="t" r="r" b="b"/>
              <a:pathLst>
                <a:path w="23006" h="6774" extrusionOk="0">
                  <a:moveTo>
                    <a:pt x="11650" y="0"/>
                  </a:moveTo>
                  <a:cubicBezTo>
                    <a:pt x="11090" y="0"/>
                    <a:pt x="10520" y="29"/>
                    <a:pt x="9941" y="87"/>
                  </a:cubicBezTo>
                  <a:cubicBezTo>
                    <a:pt x="6638" y="421"/>
                    <a:pt x="3503" y="1822"/>
                    <a:pt x="1034" y="4057"/>
                  </a:cubicBezTo>
                  <a:cubicBezTo>
                    <a:pt x="801" y="4223"/>
                    <a:pt x="601" y="4457"/>
                    <a:pt x="467" y="4690"/>
                  </a:cubicBezTo>
                  <a:cubicBezTo>
                    <a:pt x="0" y="5458"/>
                    <a:pt x="367" y="6425"/>
                    <a:pt x="1201" y="6658"/>
                  </a:cubicBezTo>
                  <a:cubicBezTo>
                    <a:pt x="1354" y="6706"/>
                    <a:pt x="1507" y="6729"/>
                    <a:pt x="1657" y="6729"/>
                  </a:cubicBezTo>
                  <a:cubicBezTo>
                    <a:pt x="2030" y="6729"/>
                    <a:pt x="2383" y="6587"/>
                    <a:pt x="2669" y="6325"/>
                  </a:cubicBezTo>
                  <a:cubicBezTo>
                    <a:pt x="3403" y="5691"/>
                    <a:pt x="4203" y="5124"/>
                    <a:pt x="5037" y="4590"/>
                  </a:cubicBezTo>
                  <a:cubicBezTo>
                    <a:pt x="6956" y="3419"/>
                    <a:pt x="9160" y="2788"/>
                    <a:pt x="11433" y="2788"/>
                  </a:cubicBezTo>
                  <a:cubicBezTo>
                    <a:pt x="11492" y="2788"/>
                    <a:pt x="11550" y="2788"/>
                    <a:pt x="11608" y="2789"/>
                  </a:cubicBezTo>
                  <a:lnTo>
                    <a:pt x="11942" y="2822"/>
                  </a:lnTo>
                  <a:cubicBezTo>
                    <a:pt x="14877" y="2889"/>
                    <a:pt x="17713" y="3956"/>
                    <a:pt x="19948" y="5858"/>
                  </a:cubicBezTo>
                  <a:cubicBezTo>
                    <a:pt x="20215" y="6091"/>
                    <a:pt x="20448" y="6325"/>
                    <a:pt x="20715" y="6492"/>
                  </a:cubicBezTo>
                  <a:cubicBezTo>
                    <a:pt x="20972" y="6687"/>
                    <a:pt x="21258" y="6774"/>
                    <a:pt x="21536" y="6774"/>
                  </a:cubicBezTo>
                  <a:cubicBezTo>
                    <a:pt x="22301" y="6774"/>
                    <a:pt x="23006" y="6114"/>
                    <a:pt x="22883" y="5257"/>
                  </a:cubicBezTo>
                  <a:cubicBezTo>
                    <a:pt x="22816" y="4790"/>
                    <a:pt x="22583" y="4357"/>
                    <a:pt x="22183" y="4090"/>
                  </a:cubicBezTo>
                  <a:cubicBezTo>
                    <a:pt x="19115" y="1431"/>
                    <a:pt x="15611" y="0"/>
                    <a:pt x="116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30;p41">
              <a:extLst>
                <a:ext uri="{FF2B5EF4-FFF2-40B4-BE49-F238E27FC236}">
                  <a16:creationId xmlns:a16="http://schemas.microsoft.com/office/drawing/2014/main" id="{9908A811-D1B4-A9BB-3DD7-097DF1DCDF71}"/>
                </a:ext>
              </a:extLst>
            </p:cNvPr>
            <p:cNvSpPr/>
            <p:nvPr/>
          </p:nvSpPr>
          <p:spPr>
            <a:xfrm>
              <a:off x="2279300" y="1832225"/>
              <a:ext cx="418650" cy="139650"/>
            </a:xfrm>
            <a:custGeom>
              <a:avLst/>
              <a:gdLst/>
              <a:ahLst/>
              <a:cxnLst/>
              <a:rect l="l" t="t" r="r" b="b"/>
              <a:pathLst>
                <a:path w="16746" h="5586" extrusionOk="0">
                  <a:moveTo>
                    <a:pt x="8383" y="1"/>
                  </a:moveTo>
                  <a:cubicBezTo>
                    <a:pt x="7070" y="1"/>
                    <a:pt x="5757" y="238"/>
                    <a:pt x="4504" y="715"/>
                  </a:cubicBezTo>
                  <a:cubicBezTo>
                    <a:pt x="3003" y="1249"/>
                    <a:pt x="1635" y="2116"/>
                    <a:pt x="534" y="3284"/>
                  </a:cubicBezTo>
                  <a:cubicBezTo>
                    <a:pt x="34" y="3784"/>
                    <a:pt x="0" y="4585"/>
                    <a:pt x="467" y="5119"/>
                  </a:cubicBezTo>
                  <a:cubicBezTo>
                    <a:pt x="734" y="5424"/>
                    <a:pt x="1121" y="5576"/>
                    <a:pt x="1509" y="5576"/>
                  </a:cubicBezTo>
                  <a:cubicBezTo>
                    <a:pt x="1800" y="5576"/>
                    <a:pt x="2092" y="5490"/>
                    <a:pt x="2335" y="5319"/>
                  </a:cubicBezTo>
                  <a:cubicBezTo>
                    <a:pt x="2569" y="5152"/>
                    <a:pt x="2802" y="4919"/>
                    <a:pt x="3036" y="4718"/>
                  </a:cubicBezTo>
                  <a:cubicBezTo>
                    <a:pt x="4589" y="3419"/>
                    <a:pt x="6489" y="2774"/>
                    <a:pt x="8388" y="2774"/>
                  </a:cubicBezTo>
                  <a:cubicBezTo>
                    <a:pt x="10486" y="2774"/>
                    <a:pt x="12582" y="3560"/>
                    <a:pt x="14211" y="5119"/>
                  </a:cubicBezTo>
                  <a:cubicBezTo>
                    <a:pt x="14477" y="5419"/>
                    <a:pt x="14844" y="5586"/>
                    <a:pt x="15278" y="5586"/>
                  </a:cubicBezTo>
                  <a:cubicBezTo>
                    <a:pt x="15812" y="5586"/>
                    <a:pt x="16312" y="5252"/>
                    <a:pt x="16512" y="4752"/>
                  </a:cubicBezTo>
                  <a:cubicBezTo>
                    <a:pt x="16746" y="4251"/>
                    <a:pt x="16612" y="3618"/>
                    <a:pt x="16212" y="3217"/>
                  </a:cubicBezTo>
                  <a:cubicBezTo>
                    <a:pt x="15311" y="2317"/>
                    <a:pt x="14277" y="1583"/>
                    <a:pt x="13143" y="1082"/>
                  </a:cubicBezTo>
                  <a:cubicBezTo>
                    <a:pt x="11631" y="363"/>
                    <a:pt x="10007" y="1"/>
                    <a:pt x="83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31;p41">
              <a:extLst>
                <a:ext uri="{FF2B5EF4-FFF2-40B4-BE49-F238E27FC236}">
                  <a16:creationId xmlns:a16="http://schemas.microsoft.com/office/drawing/2014/main" id="{483A193E-AB89-6561-610E-90E9116F2E8E}"/>
                </a:ext>
              </a:extLst>
            </p:cNvPr>
            <p:cNvSpPr/>
            <p:nvPr/>
          </p:nvSpPr>
          <p:spPr>
            <a:xfrm>
              <a:off x="2351850" y="1947675"/>
              <a:ext cx="269375" cy="110400"/>
            </a:xfrm>
            <a:custGeom>
              <a:avLst/>
              <a:gdLst/>
              <a:ahLst/>
              <a:cxnLst/>
              <a:rect l="l" t="t" r="r" b="b"/>
              <a:pathLst>
                <a:path w="10775" h="4416" extrusionOk="0">
                  <a:moveTo>
                    <a:pt x="5438" y="0"/>
                  </a:moveTo>
                  <a:cubicBezTo>
                    <a:pt x="4604" y="0"/>
                    <a:pt x="3770" y="200"/>
                    <a:pt x="2969" y="534"/>
                  </a:cubicBezTo>
                  <a:cubicBezTo>
                    <a:pt x="2069" y="868"/>
                    <a:pt x="1268" y="1468"/>
                    <a:pt x="634" y="2235"/>
                  </a:cubicBezTo>
                  <a:cubicBezTo>
                    <a:pt x="1" y="3036"/>
                    <a:pt x="468" y="4237"/>
                    <a:pt x="1468" y="4403"/>
                  </a:cubicBezTo>
                  <a:cubicBezTo>
                    <a:pt x="1529" y="4411"/>
                    <a:pt x="1590" y="4415"/>
                    <a:pt x="1651" y="4415"/>
                  </a:cubicBezTo>
                  <a:cubicBezTo>
                    <a:pt x="2121" y="4415"/>
                    <a:pt x="2577" y="4191"/>
                    <a:pt x="2903" y="3836"/>
                  </a:cubicBezTo>
                  <a:cubicBezTo>
                    <a:pt x="3678" y="3149"/>
                    <a:pt x="4528" y="2771"/>
                    <a:pt x="5431" y="2771"/>
                  </a:cubicBezTo>
                  <a:cubicBezTo>
                    <a:pt x="5888" y="2771"/>
                    <a:pt x="6358" y="2868"/>
                    <a:pt x="6839" y="3069"/>
                  </a:cubicBezTo>
                  <a:cubicBezTo>
                    <a:pt x="7406" y="3336"/>
                    <a:pt x="7906" y="3703"/>
                    <a:pt x="8373" y="4103"/>
                  </a:cubicBezTo>
                  <a:cubicBezTo>
                    <a:pt x="8628" y="4313"/>
                    <a:pt x="8945" y="4416"/>
                    <a:pt x="9261" y="4416"/>
                  </a:cubicBezTo>
                  <a:cubicBezTo>
                    <a:pt x="9647" y="4416"/>
                    <a:pt x="10033" y="4263"/>
                    <a:pt x="10308" y="3970"/>
                  </a:cubicBezTo>
                  <a:cubicBezTo>
                    <a:pt x="10775" y="3436"/>
                    <a:pt x="10742" y="2602"/>
                    <a:pt x="10241" y="2102"/>
                  </a:cubicBezTo>
                  <a:cubicBezTo>
                    <a:pt x="9007" y="734"/>
                    <a:pt x="7272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2;p41">
              <a:extLst>
                <a:ext uri="{FF2B5EF4-FFF2-40B4-BE49-F238E27FC236}">
                  <a16:creationId xmlns:a16="http://schemas.microsoft.com/office/drawing/2014/main" id="{79107E5C-E122-0BC6-D669-8E8B415AAF64}"/>
                </a:ext>
              </a:extLst>
            </p:cNvPr>
            <p:cNvSpPr/>
            <p:nvPr/>
          </p:nvSpPr>
          <p:spPr>
            <a:xfrm>
              <a:off x="2446925" y="2067375"/>
              <a:ext cx="89200" cy="83800"/>
            </a:xfrm>
            <a:custGeom>
              <a:avLst/>
              <a:gdLst/>
              <a:ahLst/>
              <a:cxnLst/>
              <a:rect l="l" t="t" r="r" b="b"/>
              <a:pathLst>
                <a:path w="3568" h="3352" extrusionOk="0">
                  <a:moveTo>
                    <a:pt x="1894" y="1"/>
                  </a:moveTo>
                  <a:cubicBezTo>
                    <a:pt x="1820" y="1"/>
                    <a:pt x="1744" y="6"/>
                    <a:pt x="1668" y="16"/>
                  </a:cubicBezTo>
                  <a:cubicBezTo>
                    <a:pt x="767" y="16"/>
                    <a:pt x="34" y="783"/>
                    <a:pt x="34" y="1684"/>
                  </a:cubicBezTo>
                  <a:cubicBezTo>
                    <a:pt x="0" y="2618"/>
                    <a:pt x="767" y="3351"/>
                    <a:pt x="1701" y="3351"/>
                  </a:cubicBezTo>
                  <a:lnTo>
                    <a:pt x="1701" y="3318"/>
                  </a:lnTo>
                  <a:cubicBezTo>
                    <a:pt x="1760" y="3324"/>
                    <a:pt x="1819" y="3327"/>
                    <a:pt x="1877" y="3327"/>
                  </a:cubicBezTo>
                  <a:cubicBezTo>
                    <a:pt x="2801" y="3327"/>
                    <a:pt x="3567" y="2592"/>
                    <a:pt x="3536" y="1650"/>
                  </a:cubicBezTo>
                  <a:cubicBezTo>
                    <a:pt x="3536" y="726"/>
                    <a:pt x="2796" y="1"/>
                    <a:pt x="1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3;p41">
              <a:extLst>
                <a:ext uri="{FF2B5EF4-FFF2-40B4-BE49-F238E27FC236}">
                  <a16:creationId xmlns:a16="http://schemas.microsoft.com/office/drawing/2014/main" id="{A3346984-8234-B01F-DC0C-7F7DBFC596CB}"/>
                </a:ext>
              </a:extLst>
            </p:cNvPr>
            <p:cNvSpPr/>
            <p:nvPr/>
          </p:nvSpPr>
          <p:spPr>
            <a:xfrm>
              <a:off x="2089175" y="2453025"/>
              <a:ext cx="305225" cy="371125"/>
            </a:xfrm>
            <a:custGeom>
              <a:avLst/>
              <a:gdLst/>
              <a:ahLst/>
              <a:cxnLst/>
              <a:rect l="l" t="t" r="r" b="b"/>
              <a:pathLst>
                <a:path w="12209" h="14845" extrusionOk="0">
                  <a:moveTo>
                    <a:pt x="6090" y="3915"/>
                  </a:moveTo>
                  <a:cubicBezTo>
                    <a:pt x="7205" y="3915"/>
                    <a:pt x="8273" y="4797"/>
                    <a:pt x="8273" y="6105"/>
                  </a:cubicBezTo>
                  <a:cubicBezTo>
                    <a:pt x="8273" y="7306"/>
                    <a:pt x="7305" y="8273"/>
                    <a:pt x="6104" y="8273"/>
                  </a:cubicBezTo>
                  <a:cubicBezTo>
                    <a:pt x="4170" y="8273"/>
                    <a:pt x="3202" y="5938"/>
                    <a:pt x="4570" y="4571"/>
                  </a:cubicBezTo>
                  <a:cubicBezTo>
                    <a:pt x="5013" y="4117"/>
                    <a:pt x="5557" y="3915"/>
                    <a:pt x="6090" y="3915"/>
                  </a:cubicBezTo>
                  <a:close/>
                  <a:moveTo>
                    <a:pt x="6104" y="1"/>
                  </a:moveTo>
                  <a:cubicBezTo>
                    <a:pt x="2735" y="1"/>
                    <a:pt x="0" y="2736"/>
                    <a:pt x="0" y="6105"/>
                  </a:cubicBezTo>
                  <a:cubicBezTo>
                    <a:pt x="0" y="9474"/>
                    <a:pt x="6104" y="14845"/>
                    <a:pt x="6104" y="14845"/>
                  </a:cubicBezTo>
                  <a:cubicBezTo>
                    <a:pt x="6104" y="14845"/>
                    <a:pt x="12209" y="9474"/>
                    <a:pt x="12209" y="6105"/>
                  </a:cubicBezTo>
                  <a:cubicBezTo>
                    <a:pt x="12209" y="2736"/>
                    <a:pt x="9473" y="1"/>
                    <a:pt x="6104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4;p41">
              <a:extLst>
                <a:ext uri="{FF2B5EF4-FFF2-40B4-BE49-F238E27FC236}">
                  <a16:creationId xmlns:a16="http://schemas.microsoft.com/office/drawing/2014/main" id="{3FEAD166-1BA9-4BF8-ACF5-C2F28AE42C14}"/>
                </a:ext>
              </a:extLst>
            </p:cNvPr>
            <p:cNvSpPr/>
            <p:nvPr/>
          </p:nvSpPr>
          <p:spPr>
            <a:xfrm>
              <a:off x="2524475" y="3822350"/>
              <a:ext cx="304400" cy="371125"/>
            </a:xfrm>
            <a:custGeom>
              <a:avLst/>
              <a:gdLst/>
              <a:ahLst/>
              <a:cxnLst/>
              <a:rect l="l" t="t" r="r" b="b"/>
              <a:pathLst>
                <a:path w="12176" h="14845" extrusionOk="0">
                  <a:moveTo>
                    <a:pt x="6063" y="3930"/>
                  </a:moveTo>
                  <a:cubicBezTo>
                    <a:pt x="7186" y="3930"/>
                    <a:pt x="8262" y="4796"/>
                    <a:pt x="8240" y="6105"/>
                  </a:cubicBezTo>
                  <a:cubicBezTo>
                    <a:pt x="8240" y="7306"/>
                    <a:pt x="7272" y="8273"/>
                    <a:pt x="6071" y="8273"/>
                  </a:cubicBezTo>
                  <a:cubicBezTo>
                    <a:pt x="4137" y="8273"/>
                    <a:pt x="3169" y="5938"/>
                    <a:pt x="4537" y="4570"/>
                  </a:cubicBezTo>
                  <a:cubicBezTo>
                    <a:pt x="4979" y="4128"/>
                    <a:pt x="5527" y="3930"/>
                    <a:pt x="6063" y="3930"/>
                  </a:cubicBezTo>
                  <a:close/>
                  <a:moveTo>
                    <a:pt x="6071" y="0"/>
                  </a:moveTo>
                  <a:cubicBezTo>
                    <a:pt x="2702" y="34"/>
                    <a:pt x="0" y="2736"/>
                    <a:pt x="0" y="6105"/>
                  </a:cubicBezTo>
                  <a:cubicBezTo>
                    <a:pt x="0" y="9474"/>
                    <a:pt x="6105" y="14844"/>
                    <a:pt x="6105" y="14844"/>
                  </a:cubicBezTo>
                  <a:cubicBezTo>
                    <a:pt x="6105" y="14844"/>
                    <a:pt x="12176" y="9474"/>
                    <a:pt x="12176" y="6105"/>
                  </a:cubicBezTo>
                  <a:cubicBezTo>
                    <a:pt x="12176" y="2736"/>
                    <a:pt x="9441" y="0"/>
                    <a:pt x="6071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5;p41">
              <a:extLst>
                <a:ext uri="{FF2B5EF4-FFF2-40B4-BE49-F238E27FC236}">
                  <a16:creationId xmlns:a16="http://schemas.microsoft.com/office/drawing/2014/main" id="{F224E98B-F697-CFCF-B09A-1BD75F759923}"/>
                </a:ext>
              </a:extLst>
            </p:cNvPr>
            <p:cNvSpPr/>
            <p:nvPr/>
          </p:nvSpPr>
          <p:spPr>
            <a:xfrm>
              <a:off x="1515425" y="2823300"/>
              <a:ext cx="1160025" cy="1365175"/>
            </a:xfrm>
            <a:custGeom>
              <a:avLst/>
              <a:gdLst/>
              <a:ahLst/>
              <a:cxnLst/>
              <a:rect l="l" t="t" r="r" b="b"/>
              <a:pathLst>
                <a:path w="46401" h="54607" fill="none" extrusionOk="0">
                  <a:moveTo>
                    <a:pt x="29054" y="0"/>
                  </a:moveTo>
                  <a:lnTo>
                    <a:pt x="29054" y="4537"/>
                  </a:lnTo>
                  <a:cubicBezTo>
                    <a:pt x="29054" y="6238"/>
                    <a:pt x="27687" y="7606"/>
                    <a:pt x="25986" y="7606"/>
                  </a:cubicBezTo>
                  <a:lnTo>
                    <a:pt x="3303" y="7606"/>
                  </a:lnTo>
                  <a:cubicBezTo>
                    <a:pt x="1468" y="7606"/>
                    <a:pt x="0" y="9107"/>
                    <a:pt x="0" y="10908"/>
                  </a:cubicBezTo>
                  <a:lnTo>
                    <a:pt x="0" y="19047"/>
                  </a:lnTo>
                  <a:cubicBezTo>
                    <a:pt x="0" y="20882"/>
                    <a:pt x="1468" y="22350"/>
                    <a:pt x="3303" y="22350"/>
                  </a:cubicBezTo>
                  <a:lnTo>
                    <a:pt x="17546" y="22350"/>
                  </a:lnTo>
                  <a:cubicBezTo>
                    <a:pt x="19314" y="22350"/>
                    <a:pt x="20782" y="23784"/>
                    <a:pt x="20782" y="25585"/>
                  </a:cubicBezTo>
                  <a:lnTo>
                    <a:pt x="20782" y="31423"/>
                  </a:lnTo>
                  <a:cubicBezTo>
                    <a:pt x="20782" y="33191"/>
                    <a:pt x="19314" y="34659"/>
                    <a:pt x="17546" y="34659"/>
                  </a:cubicBezTo>
                  <a:lnTo>
                    <a:pt x="13910" y="34659"/>
                  </a:lnTo>
                  <a:cubicBezTo>
                    <a:pt x="12443" y="34659"/>
                    <a:pt x="11275" y="35826"/>
                    <a:pt x="11275" y="37260"/>
                  </a:cubicBezTo>
                  <a:lnTo>
                    <a:pt x="11275" y="37260"/>
                  </a:lnTo>
                  <a:cubicBezTo>
                    <a:pt x="11275" y="38728"/>
                    <a:pt x="12443" y="39896"/>
                    <a:pt x="13910" y="39896"/>
                  </a:cubicBezTo>
                  <a:lnTo>
                    <a:pt x="34792" y="39896"/>
                  </a:lnTo>
                  <a:cubicBezTo>
                    <a:pt x="36059" y="39896"/>
                    <a:pt x="37093" y="40930"/>
                    <a:pt x="37093" y="42197"/>
                  </a:cubicBezTo>
                  <a:lnTo>
                    <a:pt x="37093" y="51938"/>
                  </a:lnTo>
                  <a:cubicBezTo>
                    <a:pt x="37093" y="53439"/>
                    <a:pt x="38294" y="54606"/>
                    <a:pt x="39795" y="54606"/>
                  </a:cubicBezTo>
                  <a:lnTo>
                    <a:pt x="46400" y="546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6;p41">
              <a:extLst>
                <a:ext uri="{FF2B5EF4-FFF2-40B4-BE49-F238E27FC236}">
                  <a16:creationId xmlns:a16="http://schemas.microsoft.com/office/drawing/2014/main" id="{0E5251C7-7973-7030-3F14-7937A35F062D}"/>
                </a:ext>
              </a:extLst>
            </p:cNvPr>
            <p:cNvSpPr/>
            <p:nvPr/>
          </p:nvSpPr>
          <p:spPr>
            <a:xfrm>
              <a:off x="4531750" y="4434450"/>
              <a:ext cx="309400" cy="309425"/>
            </a:xfrm>
            <a:custGeom>
              <a:avLst/>
              <a:gdLst/>
              <a:ahLst/>
              <a:cxnLst/>
              <a:rect l="l" t="t" r="r" b="b"/>
              <a:pathLst>
                <a:path w="12376" h="12377" extrusionOk="0">
                  <a:moveTo>
                    <a:pt x="6171" y="0"/>
                  </a:moveTo>
                  <a:cubicBezTo>
                    <a:pt x="2769" y="0"/>
                    <a:pt x="0" y="2769"/>
                    <a:pt x="0" y="6172"/>
                  </a:cubicBezTo>
                  <a:cubicBezTo>
                    <a:pt x="0" y="9607"/>
                    <a:pt x="2769" y="12376"/>
                    <a:pt x="6171" y="12376"/>
                  </a:cubicBezTo>
                  <a:cubicBezTo>
                    <a:pt x="9607" y="12376"/>
                    <a:pt x="12376" y="9607"/>
                    <a:pt x="12376" y="6172"/>
                  </a:cubicBezTo>
                  <a:cubicBezTo>
                    <a:pt x="12376" y="2769"/>
                    <a:pt x="9607" y="0"/>
                    <a:pt x="6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7;p41">
              <a:extLst>
                <a:ext uri="{FF2B5EF4-FFF2-40B4-BE49-F238E27FC236}">
                  <a16:creationId xmlns:a16="http://schemas.microsoft.com/office/drawing/2014/main" id="{E57AE56C-942D-CB00-C901-9F1BFA708D15}"/>
                </a:ext>
              </a:extLst>
            </p:cNvPr>
            <p:cNvSpPr/>
            <p:nvPr/>
          </p:nvSpPr>
          <p:spPr>
            <a:xfrm>
              <a:off x="4621800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1" y="0"/>
                  </a:moveTo>
                  <a:lnTo>
                    <a:pt x="1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8;p41">
              <a:extLst>
                <a:ext uri="{FF2B5EF4-FFF2-40B4-BE49-F238E27FC236}">
                  <a16:creationId xmlns:a16="http://schemas.microsoft.com/office/drawing/2014/main" id="{740FBCAE-73AE-A9DC-76EF-A0145D7E494F}"/>
                </a:ext>
              </a:extLst>
            </p:cNvPr>
            <p:cNvSpPr/>
            <p:nvPr/>
          </p:nvSpPr>
          <p:spPr>
            <a:xfrm>
              <a:off x="4701850" y="4517850"/>
              <a:ext cx="51750" cy="148450"/>
            </a:xfrm>
            <a:custGeom>
              <a:avLst/>
              <a:gdLst/>
              <a:ahLst/>
              <a:cxnLst/>
              <a:rect l="l" t="t" r="r" b="b"/>
              <a:pathLst>
                <a:path w="2070" h="5938" extrusionOk="0">
                  <a:moveTo>
                    <a:pt x="1" y="0"/>
                  </a:moveTo>
                  <a:lnTo>
                    <a:pt x="1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9;p41">
              <a:extLst>
                <a:ext uri="{FF2B5EF4-FFF2-40B4-BE49-F238E27FC236}">
                  <a16:creationId xmlns:a16="http://schemas.microsoft.com/office/drawing/2014/main" id="{CD2381D9-699D-4F22-4FB1-E9FEC98E0D98}"/>
                </a:ext>
              </a:extLst>
            </p:cNvPr>
            <p:cNvSpPr/>
            <p:nvPr/>
          </p:nvSpPr>
          <p:spPr>
            <a:xfrm>
              <a:off x="4918675" y="44344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2" y="0"/>
                  </a:moveTo>
                  <a:cubicBezTo>
                    <a:pt x="2769" y="0"/>
                    <a:pt x="1" y="2769"/>
                    <a:pt x="1" y="6172"/>
                  </a:cubicBezTo>
                  <a:cubicBezTo>
                    <a:pt x="1" y="9607"/>
                    <a:pt x="2769" y="12376"/>
                    <a:pt x="6172" y="12376"/>
                  </a:cubicBezTo>
                  <a:cubicBezTo>
                    <a:pt x="9574" y="12376"/>
                    <a:pt x="12376" y="9607"/>
                    <a:pt x="12376" y="6172"/>
                  </a:cubicBezTo>
                  <a:cubicBezTo>
                    <a:pt x="12376" y="2769"/>
                    <a:pt x="9574" y="0"/>
                    <a:pt x="6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40;p41">
              <a:extLst>
                <a:ext uri="{FF2B5EF4-FFF2-40B4-BE49-F238E27FC236}">
                  <a16:creationId xmlns:a16="http://schemas.microsoft.com/office/drawing/2014/main" id="{A2EA91E8-C33D-3CB8-DA03-D18BCE6FF6D6}"/>
                </a:ext>
              </a:extLst>
            </p:cNvPr>
            <p:cNvSpPr/>
            <p:nvPr/>
          </p:nvSpPr>
          <p:spPr>
            <a:xfrm>
              <a:off x="4985400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0" y="0"/>
                  </a:moveTo>
                  <a:lnTo>
                    <a:pt x="0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41;p41">
              <a:extLst>
                <a:ext uri="{FF2B5EF4-FFF2-40B4-BE49-F238E27FC236}">
                  <a16:creationId xmlns:a16="http://schemas.microsoft.com/office/drawing/2014/main" id="{3264F313-7559-C590-F3AB-6701C05F9166}"/>
                </a:ext>
              </a:extLst>
            </p:cNvPr>
            <p:cNvSpPr/>
            <p:nvPr/>
          </p:nvSpPr>
          <p:spPr>
            <a:xfrm>
              <a:off x="5069625" y="4523675"/>
              <a:ext cx="111775" cy="137625"/>
            </a:xfrm>
            <a:custGeom>
              <a:avLst/>
              <a:gdLst/>
              <a:ahLst/>
              <a:cxnLst/>
              <a:rect l="l" t="t" r="r" b="b"/>
              <a:pathLst>
                <a:path w="4471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4470" y="27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2;p41">
              <a:extLst>
                <a:ext uri="{FF2B5EF4-FFF2-40B4-BE49-F238E27FC236}">
                  <a16:creationId xmlns:a16="http://schemas.microsoft.com/office/drawing/2014/main" id="{3EEE40FF-A987-5991-0FBC-62BE158EB940}"/>
                </a:ext>
              </a:extLst>
            </p:cNvPr>
            <p:cNvSpPr/>
            <p:nvPr/>
          </p:nvSpPr>
          <p:spPr>
            <a:xfrm>
              <a:off x="4126450" y="44344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205" y="0"/>
                  </a:moveTo>
                  <a:cubicBezTo>
                    <a:pt x="2769" y="0"/>
                    <a:pt x="1" y="2769"/>
                    <a:pt x="1" y="6172"/>
                  </a:cubicBezTo>
                  <a:cubicBezTo>
                    <a:pt x="1" y="9607"/>
                    <a:pt x="2769" y="12376"/>
                    <a:pt x="6205" y="12376"/>
                  </a:cubicBezTo>
                  <a:cubicBezTo>
                    <a:pt x="9607" y="12376"/>
                    <a:pt x="12376" y="9607"/>
                    <a:pt x="12376" y="6172"/>
                  </a:cubicBezTo>
                  <a:cubicBezTo>
                    <a:pt x="12376" y="2769"/>
                    <a:pt x="9607" y="0"/>
                    <a:pt x="6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3;p41">
              <a:extLst>
                <a:ext uri="{FF2B5EF4-FFF2-40B4-BE49-F238E27FC236}">
                  <a16:creationId xmlns:a16="http://schemas.microsoft.com/office/drawing/2014/main" id="{FC312B42-97A7-2270-E678-D903AD9BD517}"/>
                </a:ext>
              </a:extLst>
            </p:cNvPr>
            <p:cNvSpPr/>
            <p:nvPr/>
          </p:nvSpPr>
          <p:spPr>
            <a:xfrm>
              <a:off x="4317425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0" y="0"/>
                  </a:moveTo>
                  <a:lnTo>
                    <a:pt x="0" y="5938"/>
                  </a:lnTo>
                  <a:lnTo>
                    <a:pt x="2068" y="5938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4;p41">
              <a:extLst>
                <a:ext uri="{FF2B5EF4-FFF2-40B4-BE49-F238E27FC236}">
                  <a16:creationId xmlns:a16="http://schemas.microsoft.com/office/drawing/2014/main" id="{E4A117EC-EE44-B10F-D51C-2DE5D30EFC97}"/>
                </a:ext>
              </a:extLst>
            </p:cNvPr>
            <p:cNvSpPr/>
            <p:nvPr/>
          </p:nvSpPr>
          <p:spPr>
            <a:xfrm>
              <a:off x="4173150" y="4523675"/>
              <a:ext cx="111775" cy="137625"/>
            </a:xfrm>
            <a:custGeom>
              <a:avLst/>
              <a:gdLst/>
              <a:ahLst/>
              <a:cxnLst/>
              <a:rect l="l" t="t" r="r" b="b"/>
              <a:pathLst>
                <a:path w="4471" h="5505" extrusionOk="0">
                  <a:moveTo>
                    <a:pt x="4470" y="1"/>
                  </a:moveTo>
                  <a:lnTo>
                    <a:pt x="1" y="2736"/>
                  </a:lnTo>
                  <a:lnTo>
                    <a:pt x="4470" y="5505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5;p41">
              <a:extLst>
                <a:ext uri="{FF2B5EF4-FFF2-40B4-BE49-F238E27FC236}">
                  <a16:creationId xmlns:a16="http://schemas.microsoft.com/office/drawing/2014/main" id="{374450E7-51C4-FB5C-124F-92C186D10EB3}"/>
                </a:ext>
              </a:extLst>
            </p:cNvPr>
            <p:cNvSpPr/>
            <p:nvPr/>
          </p:nvSpPr>
          <p:spPr>
            <a:xfrm>
              <a:off x="5240575" y="3829025"/>
              <a:ext cx="452025" cy="401975"/>
            </a:xfrm>
            <a:custGeom>
              <a:avLst/>
              <a:gdLst/>
              <a:ahLst/>
              <a:cxnLst/>
              <a:rect l="l" t="t" r="r" b="b"/>
              <a:pathLst>
                <a:path w="18081" h="16079" extrusionOk="0">
                  <a:moveTo>
                    <a:pt x="1402" y="0"/>
                  </a:moveTo>
                  <a:cubicBezTo>
                    <a:pt x="634" y="0"/>
                    <a:pt x="1" y="601"/>
                    <a:pt x="1" y="1368"/>
                  </a:cubicBezTo>
                  <a:lnTo>
                    <a:pt x="1" y="14711"/>
                  </a:lnTo>
                  <a:cubicBezTo>
                    <a:pt x="1" y="15478"/>
                    <a:pt x="634" y="16078"/>
                    <a:pt x="1402" y="16078"/>
                  </a:cubicBezTo>
                  <a:lnTo>
                    <a:pt x="16713" y="16078"/>
                  </a:lnTo>
                  <a:cubicBezTo>
                    <a:pt x="17480" y="16078"/>
                    <a:pt x="18080" y="15478"/>
                    <a:pt x="18080" y="14711"/>
                  </a:cubicBezTo>
                  <a:lnTo>
                    <a:pt x="18080" y="1368"/>
                  </a:lnTo>
                  <a:cubicBezTo>
                    <a:pt x="18080" y="601"/>
                    <a:pt x="17480" y="0"/>
                    <a:pt x="16713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6;p41">
              <a:extLst>
                <a:ext uri="{FF2B5EF4-FFF2-40B4-BE49-F238E27FC236}">
                  <a16:creationId xmlns:a16="http://schemas.microsoft.com/office/drawing/2014/main" id="{A5E633CC-DCEF-388C-D6D4-4C836FE5014F}"/>
                </a:ext>
              </a:extLst>
            </p:cNvPr>
            <p:cNvSpPr/>
            <p:nvPr/>
          </p:nvSpPr>
          <p:spPr>
            <a:xfrm>
              <a:off x="5359825" y="3951100"/>
              <a:ext cx="233525" cy="206200"/>
            </a:xfrm>
            <a:custGeom>
              <a:avLst/>
              <a:gdLst/>
              <a:ahLst/>
              <a:cxnLst/>
              <a:rect l="l" t="t" r="r" b="b"/>
              <a:pathLst>
                <a:path w="9341" h="8248" extrusionOk="0">
                  <a:moveTo>
                    <a:pt x="4665" y="0"/>
                  </a:moveTo>
                  <a:cubicBezTo>
                    <a:pt x="3819" y="0"/>
                    <a:pt x="2967" y="256"/>
                    <a:pt x="2236" y="788"/>
                  </a:cubicBezTo>
                  <a:cubicBezTo>
                    <a:pt x="401" y="2122"/>
                    <a:pt x="1" y="4691"/>
                    <a:pt x="1335" y="6559"/>
                  </a:cubicBezTo>
                  <a:cubicBezTo>
                    <a:pt x="2138" y="7663"/>
                    <a:pt x="3399" y="8247"/>
                    <a:pt x="4677" y="8247"/>
                  </a:cubicBezTo>
                  <a:cubicBezTo>
                    <a:pt x="5522" y="8247"/>
                    <a:pt x="6375" y="7991"/>
                    <a:pt x="7106" y="7459"/>
                  </a:cubicBezTo>
                  <a:cubicBezTo>
                    <a:pt x="8940" y="6125"/>
                    <a:pt x="9341" y="3523"/>
                    <a:pt x="8006" y="1689"/>
                  </a:cubicBezTo>
                  <a:cubicBezTo>
                    <a:pt x="7204" y="585"/>
                    <a:pt x="5942" y="0"/>
                    <a:pt x="46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7;p41">
              <a:extLst>
                <a:ext uri="{FF2B5EF4-FFF2-40B4-BE49-F238E27FC236}">
                  <a16:creationId xmlns:a16="http://schemas.microsoft.com/office/drawing/2014/main" id="{2DAD970D-C74B-4C11-2E78-4720495C25D9}"/>
                </a:ext>
              </a:extLst>
            </p:cNvPr>
            <p:cNvSpPr/>
            <p:nvPr/>
          </p:nvSpPr>
          <p:spPr>
            <a:xfrm>
              <a:off x="5546625" y="3853625"/>
              <a:ext cx="96775" cy="82150"/>
            </a:xfrm>
            <a:custGeom>
              <a:avLst/>
              <a:gdLst/>
              <a:ahLst/>
              <a:cxnLst/>
              <a:rect l="l" t="t" r="r" b="b"/>
              <a:pathLst>
                <a:path w="3871" h="3286" extrusionOk="0">
                  <a:moveTo>
                    <a:pt x="2190" y="0"/>
                  </a:moveTo>
                  <a:cubicBezTo>
                    <a:pt x="1783" y="0"/>
                    <a:pt x="1369" y="150"/>
                    <a:pt x="1035" y="484"/>
                  </a:cubicBezTo>
                  <a:cubicBezTo>
                    <a:pt x="1" y="1518"/>
                    <a:pt x="735" y="3286"/>
                    <a:pt x="2202" y="3286"/>
                  </a:cubicBezTo>
                  <a:cubicBezTo>
                    <a:pt x="3136" y="3286"/>
                    <a:pt x="3870" y="2552"/>
                    <a:pt x="3870" y="1651"/>
                  </a:cubicBezTo>
                  <a:cubicBezTo>
                    <a:pt x="3870" y="658"/>
                    <a:pt x="3045" y="0"/>
                    <a:pt x="2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8;p41">
              <a:extLst>
                <a:ext uri="{FF2B5EF4-FFF2-40B4-BE49-F238E27FC236}">
                  <a16:creationId xmlns:a16="http://schemas.microsoft.com/office/drawing/2014/main" id="{32DFE137-7E85-DD80-F9B5-BCD451540498}"/>
                </a:ext>
              </a:extLst>
            </p:cNvPr>
            <p:cNvSpPr/>
            <p:nvPr/>
          </p:nvSpPr>
          <p:spPr>
            <a:xfrm>
              <a:off x="4490050" y="3568000"/>
              <a:ext cx="452000" cy="402800"/>
            </a:xfrm>
            <a:custGeom>
              <a:avLst/>
              <a:gdLst/>
              <a:ahLst/>
              <a:cxnLst/>
              <a:rect l="l" t="t" r="r" b="b"/>
              <a:pathLst>
                <a:path w="18080" h="16112" extrusionOk="0">
                  <a:moveTo>
                    <a:pt x="1368" y="0"/>
                  </a:moveTo>
                  <a:cubicBezTo>
                    <a:pt x="601" y="0"/>
                    <a:pt x="0" y="634"/>
                    <a:pt x="0" y="1401"/>
                  </a:cubicBezTo>
                  <a:lnTo>
                    <a:pt x="0" y="14711"/>
                  </a:lnTo>
                  <a:cubicBezTo>
                    <a:pt x="0" y="15478"/>
                    <a:pt x="601" y="16112"/>
                    <a:pt x="1368" y="16112"/>
                  </a:cubicBezTo>
                  <a:lnTo>
                    <a:pt x="16679" y="16112"/>
                  </a:lnTo>
                  <a:cubicBezTo>
                    <a:pt x="17446" y="16112"/>
                    <a:pt x="18080" y="15478"/>
                    <a:pt x="18080" y="14711"/>
                  </a:cubicBezTo>
                  <a:lnTo>
                    <a:pt x="18080" y="1401"/>
                  </a:lnTo>
                  <a:cubicBezTo>
                    <a:pt x="18080" y="634"/>
                    <a:pt x="17446" y="0"/>
                    <a:pt x="16679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9;p41">
              <a:extLst>
                <a:ext uri="{FF2B5EF4-FFF2-40B4-BE49-F238E27FC236}">
                  <a16:creationId xmlns:a16="http://schemas.microsoft.com/office/drawing/2014/main" id="{AB71153E-5E23-CFC9-2681-95704F70616A}"/>
                </a:ext>
              </a:extLst>
            </p:cNvPr>
            <p:cNvSpPr/>
            <p:nvPr/>
          </p:nvSpPr>
          <p:spPr>
            <a:xfrm>
              <a:off x="4628475" y="3646375"/>
              <a:ext cx="219350" cy="252725"/>
            </a:xfrm>
            <a:custGeom>
              <a:avLst/>
              <a:gdLst/>
              <a:ahLst/>
              <a:cxnLst/>
              <a:rect l="l" t="t" r="r" b="b"/>
              <a:pathLst>
                <a:path w="8774" h="10109" extrusionOk="0">
                  <a:moveTo>
                    <a:pt x="1" y="1"/>
                  </a:moveTo>
                  <a:lnTo>
                    <a:pt x="1" y="10108"/>
                  </a:lnTo>
                  <a:lnTo>
                    <a:pt x="8773" y="50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50;p41">
              <a:extLst>
                <a:ext uri="{FF2B5EF4-FFF2-40B4-BE49-F238E27FC236}">
                  <a16:creationId xmlns:a16="http://schemas.microsoft.com/office/drawing/2014/main" id="{ABB1934A-955F-231A-669C-282C02EF1E15}"/>
                </a:ext>
              </a:extLst>
            </p:cNvPr>
            <p:cNvSpPr/>
            <p:nvPr/>
          </p:nvSpPr>
          <p:spPr>
            <a:xfrm>
              <a:off x="5024600" y="2971725"/>
              <a:ext cx="678000" cy="387825"/>
            </a:xfrm>
            <a:custGeom>
              <a:avLst/>
              <a:gdLst/>
              <a:ahLst/>
              <a:cxnLst/>
              <a:rect l="l" t="t" r="r" b="b"/>
              <a:pathLst>
                <a:path w="27120" h="15513" extrusionOk="0">
                  <a:moveTo>
                    <a:pt x="0" y="1"/>
                  </a:moveTo>
                  <a:lnTo>
                    <a:pt x="3569" y="15512"/>
                  </a:lnTo>
                  <a:lnTo>
                    <a:pt x="27120" y="15512"/>
                  </a:lnTo>
                  <a:lnTo>
                    <a:pt x="23550" y="1"/>
                  </a:ln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1;p41">
              <a:extLst>
                <a:ext uri="{FF2B5EF4-FFF2-40B4-BE49-F238E27FC236}">
                  <a16:creationId xmlns:a16="http://schemas.microsoft.com/office/drawing/2014/main" id="{1893F73A-7102-F1E4-30EF-D05553F73B17}"/>
                </a:ext>
              </a:extLst>
            </p:cNvPr>
            <p:cNvSpPr/>
            <p:nvPr/>
          </p:nvSpPr>
          <p:spPr>
            <a:xfrm>
              <a:off x="5140500" y="2883350"/>
              <a:ext cx="562925" cy="442000"/>
            </a:xfrm>
            <a:custGeom>
              <a:avLst/>
              <a:gdLst/>
              <a:ahLst/>
              <a:cxnLst/>
              <a:rect l="l" t="t" r="r" b="b"/>
              <a:pathLst>
                <a:path w="22517" h="17680" extrusionOk="0">
                  <a:moveTo>
                    <a:pt x="1" y="0"/>
                  </a:moveTo>
                  <a:lnTo>
                    <a:pt x="1" y="17679"/>
                  </a:lnTo>
                  <a:lnTo>
                    <a:pt x="22517" y="17679"/>
                  </a:lnTo>
                  <a:lnTo>
                    <a:pt x="2251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2;p41">
              <a:extLst>
                <a:ext uri="{FF2B5EF4-FFF2-40B4-BE49-F238E27FC236}">
                  <a16:creationId xmlns:a16="http://schemas.microsoft.com/office/drawing/2014/main" id="{75A81BC6-36D7-C06F-E640-07DD1B05BC67}"/>
                </a:ext>
              </a:extLst>
            </p:cNvPr>
            <p:cNvSpPr/>
            <p:nvPr/>
          </p:nvSpPr>
          <p:spPr>
            <a:xfrm>
              <a:off x="5114650" y="2910850"/>
              <a:ext cx="563775" cy="442025"/>
            </a:xfrm>
            <a:custGeom>
              <a:avLst/>
              <a:gdLst/>
              <a:ahLst/>
              <a:cxnLst/>
              <a:rect l="l" t="t" r="r" b="b"/>
              <a:pathLst>
                <a:path w="22551" h="17681" extrusionOk="0">
                  <a:moveTo>
                    <a:pt x="1" y="1"/>
                  </a:moveTo>
                  <a:lnTo>
                    <a:pt x="1" y="17680"/>
                  </a:lnTo>
                  <a:lnTo>
                    <a:pt x="22550" y="17680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3;p41">
              <a:extLst>
                <a:ext uri="{FF2B5EF4-FFF2-40B4-BE49-F238E27FC236}">
                  <a16:creationId xmlns:a16="http://schemas.microsoft.com/office/drawing/2014/main" id="{6E7116A4-CBBA-22B9-7DE7-E18D2AE7187F}"/>
                </a:ext>
              </a:extLst>
            </p:cNvPr>
            <p:cNvSpPr/>
            <p:nvPr/>
          </p:nvSpPr>
          <p:spPr>
            <a:xfrm>
              <a:off x="5113825" y="2926700"/>
              <a:ext cx="609625" cy="432850"/>
            </a:xfrm>
            <a:custGeom>
              <a:avLst/>
              <a:gdLst/>
              <a:ahLst/>
              <a:cxnLst/>
              <a:rect l="l" t="t" r="r" b="b"/>
              <a:pathLst>
                <a:path w="24385" h="17314" extrusionOk="0">
                  <a:moveTo>
                    <a:pt x="14711" y="1"/>
                  </a:moveTo>
                  <a:lnTo>
                    <a:pt x="13377" y="901"/>
                  </a:lnTo>
                  <a:lnTo>
                    <a:pt x="1568" y="901"/>
                  </a:lnTo>
                  <a:lnTo>
                    <a:pt x="0" y="17313"/>
                  </a:lnTo>
                  <a:lnTo>
                    <a:pt x="23551" y="17313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4;p41">
              <a:extLst>
                <a:ext uri="{FF2B5EF4-FFF2-40B4-BE49-F238E27FC236}">
                  <a16:creationId xmlns:a16="http://schemas.microsoft.com/office/drawing/2014/main" id="{198D7B2E-2337-5B23-D08D-D61665061627}"/>
                </a:ext>
              </a:extLst>
            </p:cNvPr>
            <p:cNvSpPr/>
            <p:nvPr/>
          </p:nvSpPr>
          <p:spPr>
            <a:xfrm>
              <a:off x="5340650" y="3006750"/>
              <a:ext cx="198500" cy="262725"/>
            </a:xfrm>
            <a:custGeom>
              <a:avLst/>
              <a:gdLst/>
              <a:ahLst/>
              <a:cxnLst/>
              <a:rect l="l" t="t" r="r" b="b"/>
              <a:pathLst>
                <a:path w="7940" h="10509" extrusionOk="0">
                  <a:moveTo>
                    <a:pt x="3970" y="1"/>
                  </a:moveTo>
                  <a:lnTo>
                    <a:pt x="1" y="6039"/>
                  </a:lnTo>
                  <a:lnTo>
                    <a:pt x="2202" y="6039"/>
                  </a:lnTo>
                  <a:lnTo>
                    <a:pt x="2202" y="10508"/>
                  </a:lnTo>
                  <a:lnTo>
                    <a:pt x="5738" y="10508"/>
                  </a:lnTo>
                  <a:lnTo>
                    <a:pt x="5738" y="6039"/>
                  </a:lnTo>
                  <a:lnTo>
                    <a:pt x="7940" y="603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5;p41">
              <a:extLst>
                <a:ext uri="{FF2B5EF4-FFF2-40B4-BE49-F238E27FC236}">
                  <a16:creationId xmlns:a16="http://schemas.microsoft.com/office/drawing/2014/main" id="{3D53435F-289E-4316-F5A4-563A3C972DF8}"/>
                </a:ext>
              </a:extLst>
            </p:cNvPr>
            <p:cNvSpPr/>
            <p:nvPr/>
          </p:nvSpPr>
          <p:spPr>
            <a:xfrm>
              <a:off x="2586175" y="3129350"/>
              <a:ext cx="452025" cy="474525"/>
            </a:xfrm>
            <a:custGeom>
              <a:avLst/>
              <a:gdLst/>
              <a:ahLst/>
              <a:cxnLst/>
              <a:rect l="l" t="t" r="r" b="b"/>
              <a:pathLst>
                <a:path w="18081" h="18981" extrusionOk="0">
                  <a:moveTo>
                    <a:pt x="1369" y="0"/>
                  </a:moveTo>
                  <a:cubicBezTo>
                    <a:pt x="601" y="0"/>
                    <a:pt x="1" y="601"/>
                    <a:pt x="1" y="1368"/>
                  </a:cubicBezTo>
                  <a:lnTo>
                    <a:pt x="1" y="14678"/>
                  </a:lnTo>
                  <a:cubicBezTo>
                    <a:pt x="1" y="15445"/>
                    <a:pt x="601" y="16079"/>
                    <a:pt x="1369" y="16079"/>
                  </a:cubicBezTo>
                  <a:lnTo>
                    <a:pt x="7339" y="16079"/>
                  </a:lnTo>
                  <a:lnTo>
                    <a:pt x="9041" y="18981"/>
                  </a:lnTo>
                  <a:lnTo>
                    <a:pt x="10742" y="16079"/>
                  </a:lnTo>
                  <a:lnTo>
                    <a:pt x="16713" y="16079"/>
                  </a:lnTo>
                  <a:cubicBezTo>
                    <a:pt x="17480" y="16079"/>
                    <a:pt x="18080" y="15445"/>
                    <a:pt x="18080" y="14678"/>
                  </a:cubicBezTo>
                  <a:lnTo>
                    <a:pt x="18080" y="1368"/>
                  </a:lnTo>
                  <a:cubicBezTo>
                    <a:pt x="18080" y="601"/>
                    <a:pt x="17480" y="0"/>
                    <a:pt x="1671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6;p41">
              <a:extLst>
                <a:ext uri="{FF2B5EF4-FFF2-40B4-BE49-F238E27FC236}">
                  <a16:creationId xmlns:a16="http://schemas.microsoft.com/office/drawing/2014/main" id="{D74C3F4A-FA91-2FF5-8C42-0C46A38736E1}"/>
                </a:ext>
              </a:extLst>
            </p:cNvPr>
            <p:cNvSpPr/>
            <p:nvPr/>
          </p:nvSpPr>
          <p:spPr>
            <a:xfrm>
              <a:off x="2644550" y="3206075"/>
              <a:ext cx="333300" cy="246875"/>
            </a:xfrm>
            <a:custGeom>
              <a:avLst/>
              <a:gdLst/>
              <a:ahLst/>
              <a:cxnLst/>
              <a:rect l="l" t="t" r="r" b="b"/>
              <a:pathLst>
                <a:path w="13332" h="9875" extrusionOk="0">
                  <a:moveTo>
                    <a:pt x="3970" y="0"/>
                  </a:moveTo>
                  <a:cubicBezTo>
                    <a:pt x="1335" y="34"/>
                    <a:pt x="1" y="3203"/>
                    <a:pt x="1869" y="5071"/>
                  </a:cubicBezTo>
                  <a:lnTo>
                    <a:pt x="6706" y="9874"/>
                  </a:lnTo>
                  <a:lnTo>
                    <a:pt x="10875" y="5704"/>
                  </a:lnTo>
                  <a:lnTo>
                    <a:pt x="11542" y="5071"/>
                  </a:lnTo>
                  <a:lnTo>
                    <a:pt x="11509" y="5037"/>
                  </a:lnTo>
                  <a:cubicBezTo>
                    <a:pt x="13332" y="2876"/>
                    <a:pt x="11456" y="146"/>
                    <a:pt x="9228" y="146"/>
                  </a:cubicBezTo>
                  <a:cubicBezTo>
                    <a:pt x="8602" y="146"/>
                    <a:pt x="7947" y="362"/>
                    <a:pt x="7339" y="868"/>
                  </a:cubicBezTo>
                  <a:lnTo>
                    <a:pt x="6706" y="1535"/>
                  </a:lnTo>
                  <a:lnTo>
                    <a:pt x="6039" y="868"/>
                  </a:lnTo>
                  <a:cubicBezTo>
                    <a:pt x="5505" y="334"/>
                    <a:pt x="4738" y="0"/>
                    <a:pt x="3970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7;p41">
              <a:extLst>
                <a:ext uri="{FF2B5EF4-FFF2-40B4-BE49-F238E27FC236}">
                  <a16:creationId xmlns:a16="http://schemas.microsoft.com/office/drawing/2014/main" id="{E7FAF6FB-48FF-1D93-5CE0-D1DB61F7D679}"/>
                </a:ext>
              </a:extLst>
            </p:cNvPr>
            <p:cNvSpPr/>
            <p:nvPr/>
          </p:nvSpPr>
          <p:spPr>
            <a:xfrm>
              <a:off x="2977300" y="851050"/>
              <a:ext cx="1652025" cy="1059950"/>
            </a:xfrm>
            <a:custGeom>
              <a:avLst/>
              <a:gdLst/>
              <a:ahLst/>
              <a:cxnLst/>
              <a:rect l="l" t="t" r="r" b="b"/>
              <a:pathLst>
                <a:path w="66081" h="42398" fill="none" extrusionOk="0">
                  <a:moveTo>
                    <a:pt x="2936" y="1"/>
                  </a:moveTo>
                  <a:lnTo>
                    <a:pt x="63179" y="1"/>
                  </a:lnTo>
                  <a:cubicBezTo>
                    <a:pt x="64780" y="1"/>
                    <a:pt x="66081" y="1301"/>
                    <a:pt x="66081" y="2936"/>
                  </a:cubicBezTo>
                  <a:lnTo>
                    <a:pt x="66081" y="40396"/>
                  </a:lnTo>
                  <a:cubicBezTo>
                    <a:pt x="66081" y="41497"/>
                    <a:pt x="65214" y="42398"/>
                    <a:pt x="64113" y="42398"/>
                  </a:cubicBezTo>
                  <a:lnTo>
                    <a:pt x="1968" y="42398"/>
                  </a:lnTo>
                  <a:cubicBezTo>
                    <a:pt x="868" y="42398"/>
                    <a:pt x="0" y="41497"/>
                    <a:pt x="0" y="40396"/>
                  </a:cubicBezTo>
                  <a:lnTo>
                    <a:pt x="0" y="2903"/>
                  </a:lnTo>
                  <a:cubicBezTo>
                    <a:pt x="0" y="1301"/>
                    <a:pt x="1301" y="1"/>
                    <a:pt x="2936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8;p41">
              <a:extLst>
                <a:ext uri="{FF2B5EF4-FFF2-40B4-BE49-F238E27FC236}">
                  <a16:creationId xmlns:a16="http://schemas.microsoft.com/office/drawing/2014/main" id="{3912E5DD-A6D3-AF80-76E1-0129E13AB6A3}"/>
                </a:ext>
              </a:extLst>
            </p:cNvPr>
            <p:cNvSpPr/>
            <p:nvPr/>
          </p:nvSpPr>
          <p:spPr>
            <a:xfrm>
              <a:off x="2977300" y="851875"/>
              <a:ext cx="1652025" cy="125125"/>
            </a:xfrm>
            <a:custGeom>
              <a:avLst/>
              <a:gdLst/>
              <a:ahLst/>
              <a:cxnLst/>
              <a:rect l="l" t="t" r="r" b="b"/>
              <a:pathLst>
                <a:path w="66081" h="5005" extrusionOk="0">
                  <a:moveTo>
                    <a:pt x="2936" y="1"/>
                  </a:moveTo>
                  <a:cubicBezTo>
                    <a:pt x="1301" y="1"/>
                    <a:pt x="0" y="1302"/>
                    <a:pt x="0" y="2903"/>
                  </a:cubicBezTo>
                  <a:lnTo>
                    <a:pt x="0" y="5004"/>
                  </a:lnTo>
                  <a:lnTo>
                    <a:pt x="66081" y="5004"/>
                  </a:lnTo>
                  <a:lnTo>
                    <a:pt x="66081" y="2903"/>
                  </a:lnTo>
                  <a:cubicBezTo>
                    <a:pt x="66081" y="1302"/>
                    <a:pt x="64780" y="1"/>
                    <a:pt x="63179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9;p41">
              <a:extLst>
                <a:ext uri="{FF2B5EF4-FFF2-40B4-BE49-F238E27FC236}">
                  <a16:creationId xmlns:a16="http://schemas.microsoft.com/office/drawing/2014/main" id="{2D76F786-9BA9-82DA-82CD-74DB88B240C9}"/>
                </a:ext>
              </a:extLst>
            </p:cNvPr>
            <p:cNvSpPr/>
            <p:nvPr/>
          </p:nvSpPr>
          <p:spPr>
            <a:xfrm>
              <a:off x="3024825" y="890575"/>
              <a:ext cx="71750" cy="61400"/>
            </a:xfrm>
            <a:custGeom>
              <a:avLst/>
              <a:gdLst/>
              <a:ahLst/>
              <a:cxnLst/>
              <a:rect l="l" t="t" r="r" b="b"/>
              <a:pathLst>
                <a:path w="2870" h="2456" extrusionOk="0">
                  <a:moveTo>
                    <a:pt x="1615" y="0"/>
                  </a:moveTo>
                  <a:cubicBezTo>
                    <a:pt x="1316" y="0"/>
                    <a:pt x="1013" y="109"/>
                    <a:pt x="768" y="354"/>
                  </a:cubicBezTo>
                  <a:cubicBezTo>
                    <a:pt x="1" y="1121"/>
                    <a:pt x="534" y="2456"/>
                    <a:pt x="1635" y="2456"/>
                  </a:cubicBezTo>
                  <a:cubicBezTo>
                    <a:pt x="2302" y="2456"/>
                    <a:pt x="2836" y="1922"/>
                    <a:pt x="2869" y="1222"/>
                  </a:cubicBezTo>
                  <a:cubicBezTo>
                    <a:pt x="2869" y="495"/>
                    <a:pt x="2251" y="0"/>
                    <a:pt x="161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60;p41">
              <a:extLst>
                <a:ext uri="{FF2B5EF4-FFF2-40B4-BE49-F238E27FC236}">
                  <a16:creationId xmlns:a16="http://schemas.microsoft.com/office/drawing/2014/main" id="{877EED38-3BA4-A6EF-A903-C61DD5A9BE89}"/>
                </a:ext>
              </a:extLst>
            </p:cNvPr>
            <p:cNvSpPr/>
            <p:nvPr/>
          </p:nvSpPr>
          <p:spPr>
            <a:xfrm>
              <a:off x="3119075" y="890825"/>
              <a:ext cx="71725" cy="61150"/>
            </a:xfrm>
            <a:custGeom>
              <a:avLst/>
              <a:gdLst/>
              <a:ahLst/>
              <a:cxnLst/>
              <a:rect l="l" t="t" r="r" b="b"/>
              <a:pathLst>
                <a:path w="2869" h="2446" extrusionOk="0">
                  <a:moveTo>
                    <a:pt x="1634" y="1"/>
                  </a:moveTo>
                  <a:cubicBezTo>
                    <a:pt x="1329" y="1"/>
                    <a:pt x="1018" y="116"/>
                    <a:pt x="767" y="378"/>
                  </a:cubicBezTo>
                  <a:cubicBezTo>
                    <a:pt x="0" y="1145"/>
                    <a:pt x="567" y="2446"/>
                    <a:pt x="1668" y="2446"/>
                  </a:cubicBezTo>
                  <a:cubicBezTo>
                    <a:pt x="2302" y="2446"/>
                    <a:pt x="2835" y="1879"/>
                    <a:pt x="2869" y="1212"/>
                  </a:cubicBezTo>
                  <a:cubicBezTo>
                    <a:pt x="2869" y="493"/>
                    <a:pt x="2264" y="1"/>
                    <a:pt x="163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1;p41">
              <a:extLst>
                <a:ext uri="{FF2B5EF4-FFF2-40B4-BE49-F238E27FC236}">
                  <a16:creationId xmlns:a16="http://schemas.microsoft.com/office/drawing/2014/main" id="{DBA1AAD5-DF60-CC09-977C-A06AF5BC55E0}"/>
                </a:ext>
              </a:extLst>
            </p:cNvPr>
            <p:cNvSpPr/>
            <p:nvPr/>
          </p:nvSpPr>
          <p:spPr>
            <a:xfrm>
              <a:off x="3223300" y="891075"/>
              <a:ext cx="60900" cy="60900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4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2;p41">
              <a:extLst>
                <a:ext uri="{FF2B5EF4-FFF2-40B4-BE49-F238E27FC236}">
                  <a16:creationId xmlns:a16="http://schemas.microsoft.com/office/drawing/2014/main" id="{C173D6BC-743F-0B1F-D548-727AF0EC941F}"/>
                </a:ext>
              </a:extLst>
            </p:cNvPr>
            <p:cNvSpPr/>
            <p:nvPr/>
          </p:nvSpPr>
          <p:spPr>
            <a:xfrm>
              <a:off x="4678500" y="1267275"/>
              <a:ext cx="697200" cy="454425"/>
            </a:xfrm>
            <a:custGeom>
              <a:avLst/>
              <a:gdLst/>
              <a:ahLst/>
              <a:cxnLst/>
              <a:rect l="l" t="t" r="r" b="b"/>
              <a:pathLst>
                <a:path w="27888" h="18177" extrusionOk="0">
                  <a:moveTo>
                    <a:pt x="13479" y="0"/>
                  </a:moveTo>
                  <a:cubicBezTo>
                    <a:pt x="9885" y="0"/>
                    <a:pt x="6673" y="2393"/>
                    <a:pt x="5638" y="5934"/>
                  </a:cubicBezTo>
                  <a:cubicBezTo>
                    <a:pt x="2403" y="6301"/>
                    <a:pt x="1" y="9137"/>
                    <a:pt x="201" y="12372"/>
                  </a:cubicBezTo>
                  <a:cubicBezTo>
                    <a:pt x="368" y="15641"/>
                    <a:pt x="3070" y="18176"/>
                    <a:pt x="6339" y="18176"/>
                  </a:cubicBezTo>
                  <a:lnTo>
                    <a:pt x="22384" y="18176"/>
                  </a:lnTo>
                  <a:cubicBezTo>
                    <a:pt x="25419" y="18176"/>
                    <a:pt x="27888" y="15708"/>
                    <a:pt x="27888" y="12673"/>
                  </a:cubicBezTo>
                  <a:cubicBezTo>
                    <a:pt x="27888" y="9637"/>
                    <a:pt x="25419" y="7169"/>
                    <a:pt x="22384" y="7169"/>
                  </a:cubicBezTo>
                  <a:cubicBezTo>
                    <a:pt x="22117" y="7169"/>
                    <a:pt x="21883" y="7169"/>
                    <a:pt x="21650" y="7202"/>
                  </a:cubicBezTo>
                  <a:cubicBezTo>
                    <a:pt x="21216" y="3333"/>
                    <a:pt x="18081" y="330"/>
                    <a:pt x="14178" y="30"/>
                  </a:cubicBezTo>
                  <a:cubicBezTo>
                    <a:pt x="13944" y="10"/>
                    <a:pt x="13711" y="0"/>
                    <a:pt x="1347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3;p41">
              <a:extLst>
                <a:ext uri="{FF2B5EF4-FFF2-40B4-BE49-F238E27FC236}">
                  <a16:creationId xmlns:a16="http://schemas.microsoft.com/office/drawing/2014/main" id="{A648DCF8-926B-831D-AA5A-E4B7AF55D5C5}"/>
                </a:ext>
              </a:extLst>
            </p:cNvPr>
            <p:cNvSpPr/>
            <p:nvPr/>
          </p:nvSpPr>
          <p:spPr>
            <a:xfrm>
              <a:off x="4864475" y="1735850"/>
              <a:ext cx="114275" cy="178475"/>
            </a:xfrm>
            <a:custGeom>
              <a:avLst/>
              <a:gdLst/>
              <a:ahLst/>
              <a:cxnLst/>
              <a:rect l="l" t="t" r="r" b="b"/>
              <a:pathLst>
                <a:path w="4571" h="7139" extrusionOk="0">
                  <a:moveTo>
                    <a:pt x="2269" y="1"/>
                  </a:moveTo>
                  <a:lnTo>
                    <a:pt x="1" y="3970"/>
                  </a:lnTo>
                  <a:lnTo>
                    <a:pt x="1168" y="3970"/>
                  </a:lnTo>
                  <a:lnTo>
                    <a:pt x="1168" y="7139"/>
                  </a:lnTo>
                  <a:lnTo>
                    <a:pt x="3403" y="7139"/>
                  </a:lnTo>
                  <a:lnTo>
                    <a:pt x="3403" y="3970"/>
                  </a:lnTo>
                  <a:lnTo>
                    <a:pt x="4571" y="3970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4;p41">
              <a:extLst>
                <a:ext uri="{FF2B5EF4-FFF2-40B4-BE49-F238E27FC236}">
                  <a16:creationId xmlns:a16="http://schemas.microsoft.com/office/drawing/2014/main" id="{F1B55493-AA64-16CA-492E-934276E3C308}"/>
                </a:ext>
              </a:extLst>
            </p:cNvPr>
            <p:cNvSpPr/>
            <p:nvPr/>
          </p:nvSpPr>
          <p:spPr>
            <a:xfrm>
              <a:off x="5045450" y="1735850"/>
              <a:ext cx="113425" cy="178475"/>
            </a:xfrm>
            <a:custGeom>
              <a:avLst/>
              <a:gdLst/>
              <a:ahLst/>
              <a:cxnLst/>
              <a:rect l="l" t="t" r="r" b="b"/>
              <a:pathLst>
                <a:path w="4537" h="7139" extrusionOk="0">
                  <a:moveTo>
                    <a:pt x="1134" y="1"/>
                  </a:moveTo>
                  <a:lnTo>
                    <a:pt x="1134" y="3169"/>
                  </a:lnTo>
                  <a:lnTo>
                    <a:pt x="0" y="3169"/>
                  </a:lnTo>
                  <a:lnTo>
                    <a:pt x="2268" y="7139"/>
                  </a:lnTo>
                  <a:lnTo>
                    <a:pt x="4537" y="3169"/>
                  </a:lnTo>
                  <a:lnTo>
                    <a:pt x="3403" y="31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5;p41">
              <a:extLst>
                <a:ext uri="{FF2B5EF4-FFF2-40B4-BE49-F238E27FC236}">
                  <a16:creationId xmlns:a16="http://schemas.microsoft.com/office/drawing/2014/main" id="{58244434-8FD1-768A-8016-7F51FC853EDB}"/>
                </a:ext>
              </a:extLst>
            </p:cNvPr>
            <p:cNvSpPr/>
            <p:nvPr/>
          </p:nvSpPr>
          <p:spPr>
            <a:xfrm>
              <a:off x="5010425" y="2006875"/>
              <a:ext cx="25" cy="467875"/>
            </a:xfrm>
            <a:custGeom>
              <a:avLst/>
              <a:gdLst/>
              <a:ahLst/>
              <a:cxnLst/>
              <a:rect l="l" t="t" r="r" b="b"/>
              <a:pathLst>
                <a:path w="1" h="18715" fill="none" extrusionOk="0">
                  <a:moveTo>
                    <a:pt x="0" y="1"/>
                  </a:moveTo>
                  <a:lnTo>
                    <a:pt x="0" y="18714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6;p41">
              <a:extLst>
                <a:ext uri="{FF2B5EF4-FFF2-40B4-BE49-F238E27FC236}">
                  <a16:creationId xmlns:a16="http://schemas.microsoft.com/office/drawing/2014/main" id="{46F532C4-C276-3403-E3A9-C4CDB1373FAB}"/>
                </a:ext>
              </a:extLst>
            </p:cNvPr>
            <p:cNvSpPr/>
            <p:nvPr/>
          </p:nvSpPr>
          <p:spPr>
            <a:xfrm>
              <a:off x="3367225" y="1215500"/>
              <a:ext cx="991075" cy="784150"/>
            </a:xfrm>
            <a:custGeom>
              <a:avLst/>
              <a:gdLst/>
              <a:ahLst/>
              <a:cxnLst/>
              <a:rect l="l" t="t" r="r" b="b"/>
              <a:pathLst>
                <a:path w="39643" h="31366" extrusionOk="0">
                  <a:moveTo>
                    <a:pt x="18003" y="1"/>
                  </a:moveTo>
                  <a:cubicBezTo>
                    <a:pt x="15947" y="1"/>
                    <a:pt x="13688" y="466"/>
                    <a:pt x="11456" y="1901"/>
                  </a:cubicBezTo>
                  <a:cubicBezTo>
                    <a:pt x="5352" y="5770"/>
                    <a:pt x="7887" y="13142"/>
                    <a:pt x="8287" y="14677"/>
                  </a:cubicBezTo>
                  <a:cubicBezTo>
                    <a:pt x="8654" y="16178"/>
                    <a:pt x="1849" y="15844"/>
                    <a:pt x="915" y="21648"/>
                  </a:cubicBezTo>
                  <a:cubicBezTo>
                    <a:pt x="1" y="27103"/>
                    <a:pt x="3706" y="31366"/>
                    <a:pt x="12284" y="31366"/>
                  </a:cubicBezTo>
                  <a:cubicBezTo>
                    <a:pt x="12781" y="31366"/>
                    <a:pt x="13294" y="31351"/>
                    <a:pt x="13824" y="31322"/>
                  </a:cubicBezTo>
                  <a:cubicBezTo>
                    <a:pt x="23498" y="30755"/>
                    <a:pt x="23665" y="26952"/>
                    <a:pt x="23198" y="23717"/>
                  </a:cubicBezTo>
                  <a:cubicBezTo>
                    <a:pt x="22697" y="20448"/>
                    <a:pt x="24932" y="13242"/>
                    <a:pt x="27301" y="12675"/>
                  </a:cubicBezTo>
                  <a:cubicBezTo>
                    <a:pt x="27540" y="12618"/>
                    <a:pt x="27763" y="12592"/>
                    <a:pt x="27971" y="12592"/>
                  </a:cubicBezTo>
                  <a:cubicBezTo>
                    <a:pt x="29827" y="12592"/>
                    <a:pt x="30510" y="14681"/>
                    <a:pt x="30870" y="15611"/>
                  </a:cubicBezTo>
                  <a:cubicBezTo>
                    <a:pt x="31217" y="16478"/>
                    <a:pt x="31965" y="17271"/>
                    <a:pt x="32527" y="17271"/>
                  </a:cubicBezTo>
                  <a:cubicBezTo>
                    <a:pt x="32614" y="17271"/>
                    <a:pt x="32696" y="17252"/>
                    <a:pt x="32771" y="17212"/>
                  </a:cubicBezTo>
                  <a:cubicBezTo>
                    <a:pt x="32771" y="17212"/>
                    <a:pt x="32848" y="17216"/>
                    <a:pt x="32980" y="17216"/>
                  </a:cubicBezTo>
                  <a:cubicBezTo>
                    <a:pt x="33641" y="17216"/>
                    <a:pt x="35684" y="17123"/>
                    <a:pt x="36407" y="16011"/>
                  </a:cubicBezTo>
                  <a:cubicBezTo>
                    <a:pt x="37274" y="14677"/>
                    <a:pt x="35173" y="12909"/>
                    <a:pt x="35373" y="12042"/>
                  </a:cubicBezTo>
                  <a:cubicBezTo>
                    <a:pt x="35607" y="11174"/>
                    <a:pt x="39643" y="11341"/>
                    <a:pt x="38542" y="6738"/>
                  </a:cubicBezTo>
                  <a:cubicBezTo>
                    <a:pt x="37497" y="2368"/>
                    <a:pt x="33928" y="854"/>
                    <a:pt x="31828" y="854"/>
                  </a:cubicBezTo>
                  <a:cubicBezTo>
                    <a:pt x="31715" y="854"/>
                    <a:pt x="31607" y="858"/>
                    <a:pt x="31504" y="867"/>
                  </a:cubicBezTo>
                  <a:cubicBezTo>
                    <a:pt x="29764" y="1007"/>
                    <a:pt x="28072" y="1643"/>
                    <a:pt x="26506" y="1643"/>
                  </a:cubicBezTo>
                  <a:cubicBezTo>
                    <a:pt x="26210" y="1643"/>
                    <a:pt x="25919" y="1620"/>
                    <a:pt x="25633" y="1567"/>
                  </a:cubicBezTo>
                  <a:cubicBezTo>
                    <a:pt x="24473" y="1378"/>
                    <a:pt x="21539" y="1"/>
                    <a:pt x="1800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7;p41">
              <a:extLst>
                <a:ext uri="{FF2B5EF4-FFF2-40B4-BE49-F238E27FC236}">
                  <a16:creationId xmlns:a16="http://schemas.microsoft.com/office/drawing/2014/main" id="{C371DC74-9D2D-9AD5-BA1C-7AEBCFAD91D2}"/>
                </a:ext>
              </a:extLst>
            </p:cNvPr>
            <p:cNvSpPr/>
            <p:nvPr/>
          </p:nvSpPr>
          <p:spPr>
            <a:xfrm>
              <a:off x="4060525" y="2156575"/>
              <a:ext cx="252750" cy="632550"/>
            </a:xfrm>
            <a:custGeom>
              <a:avLst/>
              <a:gdLst/>
              <a:ahLst/>
              <a:cxnLst/>
              <a:rect l="l" t="t" r="r" b="b"/>
              <a:pathLst>
                <a:path w="10110" h="25302" extrusionOk="0">
                  <a:moveTo>
                    <a:pt x="2366" y="1"/>
                  </a:moveTo>
                  <a:cubicBezTo>
                    <a:pt x="759" y="1"/>
                    <a:pt x="0" y="6833"/>
                    <a:pt x="1103" y="14327"/>
                  </a:cubicBezTo>
                  <a:cubicBezTo>
                    <a:pt x="2204" y="22033"/>
                    <a:pt x="2304" y="25302"/>
                    <a:pt x="2304" y="25302"/>
                  </a:cubicBezTo>
                  <a:lnTo>
                    <a:pt x="10110" y="22233"/>
                  </a:lnTo>
                  <a:cubicBezTo>
                    <a:pt x="10110" y="22233"/>
                    <a:pt x="7908" y="5021"/>
                    <a:pt x="6874" y="2786"/>
                  </a:cubicBezTo>
                  <a:cubicBezTo>
                    <a:pt x="5840" y="551"/>
                    <a:pt x="2504" y="17"/>
                    <a:pt x="2504" y="17"/>
                  </a:cubicBezTo>
                  <a:cubicBezTo>
                    <a:pt x="2458" y="6"/>
                    <a:pt x="2412" y="1"/>
                    <a:pt x="2366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8;p41">
              <a:extLst>
                <a:ext uri="{FF2B5EF4-FFF2-40B4-BE49-F238E27FC236}">
                  <a16:creationId xmlns:a16="http://schemas.microsoft.com/office/drawing/2014/main" id="{ED4D638A-E8BA-FBA5-4A5C-790C059B5641}"/>
                </a:ext>
              </a:extLst>
            </p:cNvPr>
            <p:cNvSpPr/>
            <p:nvPr/>
          </p:nvSpPr>
          <p:spPr>
            <a:xfrm>
              <a:off x="3142425" y="3026650"/>
              <a:ext cx="296900" cy="113575"/>
            </a:xfrm>
            <a:custGeom>
              <a:avLst/>
              <a:gdLst/>
              <a:ahLst/>
              <a:cxnLst/>
              <a:rect l="l" t="t" r="r" b="b"/>
              <a:pathLst>
                <a:path w="11876" h="4543" extrusionOk="0">
                  <a:moveTo>
                    <a:pt x="10323" y="0"/>
                  </a:moveTo>
                  <a:cubicBezTo>
                    <a:pt x="9217" y="0"/>
                    <a:pt x="2398" y="1722"/>
                    <a:pt x="0" y="3074"/>
                  </a:cubicBezTo>
                  <a:cubicBezTo>
                    <a:pt x="2469" y="4008"/>
                    <a:pt x="5070" y="4509"/>
                    <a:pt x="7706" y="4542"/>
                  </a:cubicBezTo>
                  <a:cubicBezTo>
                    <a:pt x="11875" y="4542"/>
                    <a:pt x="10574" y="372"/>
                    <a:pt x="10474" y="39"/>
                  </a:cubicBezTo>
                  <a:cubicBezTo>
                    <a:pt x="10469" y="13"/>
                    <a:pt x="10416" y="0"/>
                    <a:pt x="1032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9;p41">
              <a:extLst>
                <a:ext uri="{FF2B5EF4-FFF2-40B4-BE49-F238E27FC236}">
                  <a16:creationId xmlns:a16="http://schemas.microsoft.com/office/drawing/2014/main" id="{6A8A00AA-F094-167F-C9F4-412FA63563B2}"/>
                </a:ext>
              </a:extLst>
            </p:cNvPr>
            <p:cNvSpPr/>
            <p:nvPr/>
          </p:nvSpPr>
          <p:spPr>
            <a:xfrm>
              <a:off x="3265825" y="2929475"/>
              <a:ext cx="935700" cy="1949125"/>
            </a:xfrm>
            <a:custGeom>
              <a:avLst/>
              <a:gdLst/>
              <a:ahLst/>
              <a:cxnLst/>
              <a:rect l="l" t="t" r="r" b="b"/>
              <a:pathLst>
                <a:path w="37428" h="77965" extrusionOk="0">
                  <a:moveTo>
                    <a:pt x="14732" y="0"/>
                  </a:moveTo>
                  <a:cubicBezTo>
                    <a:pt x="11407" y="0"/>
                    <a:pt x="7847" y="471"/>
                    <a:pt x="4204" y="1691"/>
                  </a:cubicBezTo>
                  <a:cubicBezTo>
                    <a:pt x="4204" y="1691"/>
                    <a:pt x="11409" y="14600"/>
                    <a:pt x="15579" y="19103"/>
                  </a:cubicBezTo>
                  <a:cubicBezTo>
                    <a:pt x="19782" y="23573"/>
                    <a:pt x="21283" y="27943"/>
                    <a:pt x="21283" y="27943"/>
                  </a:cubicBezTo>
                  <a:lnTo>
                    <a:pt x="23551" y="31546"/>
                  </a:lnTo>
                  <a:cubicBezTo>
                    <a:pt x="23551" y="31546"/>
                    <a:pt x="18748" y="40219"/>
                    <a:pt x="18748" y="40686"/>
                  </a:cubicBezTo>
                  <a:cubicBezTo>
                    <a:pt x="18748" y="41119"/>
                    <a:pt x="6606" y="61234"/>
                    <a:pt x="6005" y="61667"/>
                  </a:cubicBezTo>
                  <a:cubicBezTo>
                    <a:pt x="5405" y="62134"/>
                    <a:pt x="902" y="62735"/>
                    <a:pt x="468" y="64202"/>
                  </a:cubicBezTo>
                  <a:cubicBezTo>
                    <a:pt x="1" y="65703"/>
                    <a:pt x="1335" y="69006"/>
                    <a:pt x="1635" y="69606"/>
                  </a:cubicBezTo>
                  <a:cubicBezTo>
                    <a:pt x="1936" y="70207"/>
                    <a:pt x="2102" y="74877"/>
                    <a:pt x="3437" y="76511"/>
                  </a:cubicBezTo>
                  <a:cubicBezTo>
                    <a:pt x="4261" y="77516"/>
                    <a:pt x="4855" y="77964"/>
                    <a:pt x="5299" y="77964"/>
                  </a:cubicBezTo>
                  <a:cubicBezTo>
                    <a:pt x="5592" y="77964"/>
                    <a:pt x="5820" y="77770"/>
                    <a:pt x="6005" y="77412"/>
                  </a:cubicBezTo>
                  <a:cubicBezTo>
                    <a:pt x="6472" y="76511"/>
                    <a:pt x="6606" y="68405"/>
                    <a:pt x="8240" y="65737"/>
                  </a:cubicBezTo>
                  <a:cubicBezTo>
                    <a:pt x="9875" y="63068"/>
                    <a:pt x="28922" y="47290"/>
                    <a:pt x="32224" y="42787"/>
                  </a:cubicBezTo>
                  <a:cubicBezTo>
                    <a:pt x="35526" y="38317"/>
                    <a:pt x="37428" y="20438"/>
                    <a:pt x="36727" y="14600"/>
                  </a:cubicBezTo>
                  <a:cubicBezTo>
                    <a:pt x="36027" y="8796"/>
                    <a:pt x="34659" y="5460"/>
                    <a:pt x="34659" y="5460"/>
                  </a:cubicBezTo>
                  <a:cubicBezTo>
                    <a:pt x="34659" y="5460"/>
                    <a:pt x="26050" y="0"/>
                    <a:pt x="1473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70;p41">
              <a:extLst>
                <a:ext uri="{FF2B5EF4-FFF2-40B4-BE49-F238E27FC236}">
                  <a16:creationId xmlns:a16="http://schemas.microsoft.com/office/drawing/2014/main" id="{1F940D17-1638-1273-00B7-492F7B484A4E}"/>
                </a:ext>
              </a:extLst>
            </p:cNvPr>
            <p:cNvSpPr/>
            <p:nvPr/>
          </p:nvSpPr>
          <p:spPr>
            <a:xfrm>
              <a:off x="3265825" y="4315200"/>
              <a:ext cx="377800" cy="563400"/>
            </a:xfrm>
            <a:custGeom>
              <a:avLst/>
              <a:gdLst/>
              <a:ahLst/>
              <a:cxnLst/>
              <a:rect l="l" t="t" r="r" b="b"/>
              <a:pathLst>
                <a:path w="15112" h="22536" extrusionOk="0">
                  <a:moveTo>
                    <a:pt x="10008" y="0"/>
                  </a:moveTo>
                  <a:cubicBezTo>
                    <a:pt x="7907" y="3403"/>
                    <a:pt x="6205" y="6071"/>
                    <a:pt x="6005" y="6238"/>
                  </a:cubicBezTo>
                  <a:cubicBezTo>
                    <a:pt x="5405" y="6705"/>
                    <a:pt x="902" y="7306"/>
                    <a:pt x="468" y="8773"/>
                  </a:cubicBezTo>
                  <a:cubicBezTo>
                    <a:pt x="1" y="10274"/>
                    <a:pt x="1335" y="13577"/>
                    <a:pt x="1635" y="14177"/>
                  </a:cubicBezTo>
                  <a:cubicBezTo>
                    <a:pt x="1936" y="14778"/>
                    <a:pt x="2102" y="19448"/>
                    <a:pt x="3437" y="21082"/>
                  </a:cubicBezTo>
                  <a:cubicBezTo>
                    <a:pt x="4261" y="22087"/>
                    <a:pt x="4855" y="22535"/>
                    <a:pt x="5299" y="22535"/>
                  </a:cubicBezTo>
                  <a:cubicBezTo>
                    <a:pt x="5592" y="22535"/>
                    <a:pt x="5820" y="22341"/>
                    <a:pt x="6005" y="21983"/>
                  </a:cubicBezTo>
                  <a:cubicBezTo>
                    <a:pt x="6472" y="21082"/>
                    <a:pt x="6606" y="12976"/>
                    <a:pt x="8240" y="10308"/>
                  </a:cubicBezTo>
                  <a:cubicBezTo>
                    <a:pt x="8841" y="9340"/>
                    <a:pt x="11609" y="6739"/>
                    <a:pt x="15112" y="3570"/>
                  </a:cubicBezTo>
                  <a:cubicBezTo>
                    <a:pt x="13077" y="2969"/>
                    <a:pt x="11276" y="1735"/>
                    <a:pt x="1000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1;p41">
              <a:extLst>
                <a:ext uri="{FF2B5EF4-FFF2-40B4-BE49-F238E27FC236}">
                  <a16:creationId xmlns:a16="http://schemas.microsoft.com/office/drawing/2014/main" id="{A1E2D8AF-CD48-9113-CC4D-DE5BEAFD6C6A}"/>
                </a:ext>
              </a:extLst>
            </p:cNvPr>
            <p:cNvSpPr/>
            <p:nvPr/>
          </p:nvSpPr>
          <p:spPr>
            <a:xfrm>
              <a:off x="3265825" y="4476975"/>
              <a:ext cx="206025" cy="401625"/>
            </a:xfrm>
            <a:custGeom>
              <a:avLst/>
              <a:gdLst/>
              <a:ahLst/>
              <a:cxnLst/>
              <a:rect l="l" t="t" r="r" b="b"/>
              <a:pathLst>
                <a:path w="8241" h="16065" extrusionOk="0">
                  <a:moveTo>
                    <a:pt x="5438" y="1"/>
                  </a:moveTo>
                  <a:lnTo>
                    <a:pt x="5438" y="1"/>
                  </a:lnTo>
                  <a:cubicBezTo>
                    <a:pt x="4071" y="401"/>
                    <a:pt x="835" y="1068"/>
                    <a:pt x="435" y="2302"/>
                  </a:cubicBezTo>
                  <a:cubicBezTo>
                    <a:pt x="1" y="3803"/>
                    <a:pt x="1335" y="7106"/>
                    <a:pt x="1635" y="7706"/>
                  </a:cubicBezTo>
                  <a:cubicBezTo>
                    <a:pt x="1936" y="8307"/>
                    <a:pt x="2102" y="12977"/>
                    <a:pt x="3437" y="14611"/>
                  </a:cubicBezTo>
                  <a:cubicBezTo>
                    <a:pt x="4261" y="15616"/>
                    <a:pt x="4855" y="16064"/>
                    <a:pt x="5299" y="16064"/>
                  </a:cubicBezTo>
                  <a:cubicBezTo>
                    <a:pt x="5592" y="16064"/>
                    <a:pt x="5820" y="15870"/>
                    <a:pt x="6005" y="15512"/>
                  </a:cubicBezTo>
                  <a:cubicBezTo>
                    <a:pt x="6472" y="14611"/>
                    <a:pt x="6606" y="6505"/>
                    <a:pt x="8240" y="3837"/>
                  </a:cubicBezTo>
                  <a:lnTo>
                    <a:pt x="6139" y="3670"/>
                  </a:lnTo>
                  <a:cubicBezTo>
                    <a:pt x="5638" y="2503"/>
                    <a:pt x="5405" y="1268"/>
                    <a:pt x="54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72;p41">
              <a:extLst>
                <a:ext uri="{FF2B5EF4-FFF2-40B4-BE49-F238E27FC236}">
                  <a16:creationId xmlns:a16="http://schemas.microsoft.com/office/drawing/2014/main" id="{B41B24AA-9063-A3AE-BF29-EC757207D6EC}"/>
                </a:ext>
              </a:extLst>
            </p:cNvPr>
            <p:cNvSpPr/>
            <p:nvPr/>
          </p:nvSpPr>
          <p:spPr>
            <a:xfrm>
              <a:off x="2921425" y="2975625"/>
              <a:ext cx="1206725" cy="1760250"/>
            </a:xfrm>
            <a:custGeom>
              <a:avLst/>
              <a:gdLst/>
              <a:ahLst/>
              <a:cxnLst/>
              <a:rect l="l" t="t" r="r" b="b"/>
              <a:pathLst>
                <a:path w="48269" h="70410" extrusionOk="0">
                  <a:moveTo>
                    <a:pt x="29457" y="0"/>
                  </a:moveTo>
                  <a:cubicBezTo>
                    <a:pt x="24737" y="0"/>
                    <a:pt x="14511" y="1513"/>
                    <a:pt x="14511" y="1513"/>
                  </a:cubicBezTo>
                  <a:cubicBezTo>
                    <a:pt x="14511" y="1513"/>
                    <a:pt x="16913" y="11987"/>
                    <a:pt x="21416" y="17691"/>
                  </a:cubicBezTo>
                  <a:cubicBezTo>
                    <a:pt x="25919" y="23395"/>
                    <a:pt x="34158" y="32101"/>
                    <a:pt x="34158" y="32101"/>
                  </a:cubicBezTo>
                  <a:cubicBezTo>
                    <a:pt x="34158" y="32101"/>
                    <a:pt x="25619" y="34937"/>
                    <a:pt x="23217" y="37338"/>
                  </a:cubicBezTo>
                  <a:cubicBezTo>
                    <a:pt x="20815" y="39740"/>
                    <a:pt x="8540" y="53216"/>
                    <a:pt x="8540" y="53216"/>
                  </a:cubicBezTo>
                  <a:cubicBezTo>
                    <a:pt x="8540" y="53216"/>
                    <a:pt x="8307" y="53212"/>
                    <a:pt x="7924" y="53212"/>
                  </a:cubicBezTo>
                  <a:cubicBezTo>
                    <a:pt x="6198" y="53212"/>
                    <a:pt x="1417" y="53301"/>
                    <a:pt x="1035" y="54284"/>
                  </a:cubicBezTo>
                  <a:cubicBezTo>
                    <a:pt x="601" y="55485"/>
                    <a:pt x="0" y="63124"/>
                    <a:pt x="901" y="66126"/>
                  </a:cubicBezTo>
                  <a:cubicBezTo>
                    <a:pt x="1572" y="68447"/>
                    <a:pt x="3080" y="70409"/>
                    <a:pt x="4068" y="70409"/>
                  </a:cubicBezTo>
                  <a:cubicBezTo>
                    <a:pt x="4359" y="70409"/>
                    <a:pt x="4604" y="70240"/>
                    <a:pt x="4771" y="69862"/>
                  </a:cubicBezTo>
                  <a:cubicBezTo>
                    <a:pt x="5538" y="68227"/>
                    <a:pt x="5538" y="66726"/>
                    <a:pt x="6138" y="65359"/>
                  </a:cubicBezTo>
                  <a:cubicBezTo>
                    <a:pt x="6739" y="64024"/>
                    <a:pt x="10475" y="57720"/>
                    <a:pt x="11542" y="56986"/>
                  </a:cubicBezTo>
                  <a:cubicBezTo>
                    <a:pt x="12576" y="56219"/>
                    <a:pt x="30722" y="43776"/>
                    <a:pt x="35659" y="41074"/>
                  </a:cubicBezTo>
                  <a:cubicBezTo>
                    <a:pt x="40629" y="38373"/>
                    <a:pt x="47668" y="31634"/>
                    <a:pt x="47968" y="30000"/>
                  </a:cubicBezTo>
                  <a:cubicBezTo>
                    <a:pt x="48268" y="28332"/>
                    <a:pt x="37761" y="7217"/>
                    <a:pt x="31623" y="2714"/>
                  </a:cubicBezTo>
                  <a:lnTo>
                    <a:pt x="30122" y="12"/>
                  </a:lnTo>
                  <a:cubicBezTo>
                    <a:pt x="29915" y="4"/>
                    <a:pt x="29693" y="0"/>
                    <a:pt x="29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3;p41">
              <a:extLst>
                <a:ext uri="{FF2B5EF4-FFF2-40B4-BE49-F238E27FC236}">
                  <a16:creationId xmlns:a16="http://schemas.microsoft.com/office/drawing/2014/main" id="{9B60D813-CD55-4C1E-06BD-A4AABFF476AC}"/>
                </a:ext>
              </a:extLst>
            </p:cNvPr>
            <p:cNvSpPr/>
            <p:nvPr/>
          </p:nvSpPr>
          <p:spPr>
            <a:xfrm>
              <a:off x="2921425" y="2971725"/>
              <a:ext cx="1206725" cy="1792150"/>
            </a:xfrm>
            <a:custGeom>
              <a:avLst/>
              <a:gdLst/>
              <a:ahLst/>
              <a:cxnLst/>
              <a:rect l="l" t="t" r="r" b="b"/>
              <a:pathLst>
                <a:path w="48269" h="71686" fill="none" extrusionOk="0">
                  <a:moveTo>
                    <a:pt x="31623" y="2870"/>
                  </a:moveTo>
                  <a:cubicBezTo>
                    <a:pt x="37761" y="7373"/>
                    <a:pt x="48268" y="28488"/>
                    <a:pt x="47968" y="30156"/>
                  </a:cubicBezTo>
                  <a:cubicBezTo>
                    <a:pt x="47668" y="31790"/>
                    <a:pt x="40629" y="38529"/>
                    <a:pt x="35659" y="41230"/>
                  </a:cubicBezTo>
                  <a:cubicBezTo>
                    <a:pt x="30722" y="43932"/>
                    <a:pt x="12576" y="56375"/>
                    <a:pt x="11542" y="57142"/>
                  </a:cubicBezTo>
                  <a:cubicBezTo>
                    <a:pt x="10475" y="57876"/>
                    <a:pt x="6739" y="64180"/>
                    <a:pt x="6138" y="65515"/>
                  </a:cubicBezTo>
                  <a:cubicBezTo>
                    <a:pt x="5538" y="66882"/>
                    <a:pt x="5538" y="68383"/>
                    <a:pt x="4771" y="70018"/>
                  </a:cubicBezTo>
                  <a:cubicBezTo>
                    <a:pt x="4037" y="71686"/>
                    <a:pt x="1768" y="69284"/>
                    <a:pt x="901" y="66282"/>
                  </a:cubicBezTo>
                  <a:cubicBezTo>
                    <a:pt x="0" y="63280"/>
                    <a:pt x="601" y="55641"/>
                    <a:pt x="1035" y="54440"/>
                  </a:cubicBezTo>
                  <a:cubicBezTo>
                    <a:pt x="1502" y="53239"/>
                    <a:pt x="8540" y="53372"/>
                    <a:pt x="8540" y="53372"/>
                  </a:cubicBezTo>
                  <a:cubicBezTo>
                    <a:pt x="8540" y="53372"/>
                    <a:pt x="20815" y="39896"/>
                    <a:pt x="23217" y="37494"/>
                  </a:cubicBezTo>
                  <a:cubicBezTo>
                    <a:pt x="25619" y="35093"/>
                    <a:pt x="34158" y="32257"/>
                    <a:pt x="34158" y="32257"/>
                  </a:cubicBezTo>
                  <a:cubicBezTo>
                    <a:pt x="34158" y="32257"/>
                    <a:pt x="25919" y="23551"/>
                    <a:pt x="21416" y="17847"/>
                  </a:cubicBezTo>
                  <a:cubicBezTo>
                    <a:pt x="16913" y="12143"/>
                    <a:pt x="14511" y="1669"/>
                    <a:pt x="14511" y="1669"/>
                  </a:cubicBezTo>
                  <a:cubicBezTo>
                    <a:pt x="14511" y="1669"/>
                    <a:pt x="25786" y="1"/>
                    <a:pt x="30122" y="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74;p41">
              <a:extLst>
                <a:ext uri="{FF2B5EF4-FFF2-40B4-BE49-F238E27FC236}">
                  <a16:creationId xmlns:a16="http://schemas.microsoft.com/office/drawing/2014/main" id="{A71719D2-57BC-BD1D-1B08-6022BAA9D32D}"/>
                </a:ext>
              </a:extLst>
            </p:cNvPr>
            <p:cNvSpPr/>
            <p:nvPr/>
          </p:nvSpPr>
          <p:spPr>
            <a:xfrm>
              <a:off x="3714500" y="3284450"/>
              <a:ext cx="443675" cy="805600"/>
            </a:xfrm>
            <a:custGeom>
              <a:avLst/>
              <a:gdLst/>
              <a:ahLst/>
              <a:cxnLst/>
              <a:rect l="l" t="t" r="r" b="b"/>
              <a:pathLst>
                <a:path w="17747" h="32224" fill="none" extrusionOk="0">
                  <a:moveTo>
                    <a:pt x="9007" y="1"/>
                  </a:moveTo>
                  <a:cubicBezTo>
                    <a:pt x="12142" y="5205"/>
                    <a:pt x="17746" y="15245"/>
                    <a:pt x="16745" y="18981"/>
                  </a:cubicBezTo>
                  <a:cubicBezTo>
                    <a:pt x="15411" y="24118"/>
                    <a:pt x="0" y="32224"/>
                    <a:pt x="0" y="32224"/>
                  </a:cubicBezTo>
                </a:path>
              </a:pathLst>
            </a:custGeom>
            <a:noFill/>
            <a:ln w="10850" cap="rnd" cmpd="sng">
              <a:solidFill>
                <a:srgbClr val="D1D1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5;p41">
              <a:extLst>
                <a:ext uri="{FF2B5EF4-FFF2-40B4-BE49-F238E27FC236}">
                  <a16:creationId xmlns:a16="http://schemas.microsoft.com/office/drawing/2014/main" id="{6DF79BA4-2A3A-0DC5-D0E5-7F65CF2CCB7A}"/>
                </a:ext>
              </a:extLst>
            </p:cNvPr>
            <p:cNvSpPr/>
            <p:nvPr/>
          </p:nvSpPr>
          <p:spPr>
            <a:xfrm>
              <a:off x="3890450" y="3205225"/>
              <a:ext cx="27550" cy="44225"/>
            </a:xfrm>
            <a:custGeom>
              <a:avLst/>
              <a:gdLst/>
              <a:ahLst/>
              <a:cxnLst/>
              <a:rect l="l" t="t" r="r" b="b"/>
              <a:pathLst>
                <a:path w="1102" h="1769" fill="none" extrusionOk="0">
                  <a:moveTo>
                    <a:pt x="0" y="1"/>
                  </a:moveTo>
                  <a:cubicBezTo>
                    <a:pt x="0" y="1"/>
                    <a:pt x="401" y="668"/>
                    <a:pt x="1101" y="1769"/>
                  </a:cubicBezTo>
                </a:path>
              </a:pathLst>
            </a:custGeom>
            <a:noFill/>
            <a:ln w="10850" cap="rnd" cmpd="sng">
              <a:solidFill>
                <a:srgbClr val="D1D1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6;p41">
              <a:extLst>
                <a:ext uri="{FF2B5EF4-FFF2-40B4-BE49-F238E27FC236}">
                  <a16:creationId xmlns:a16="http://schemas.microsoft.com/office/drawing/2014/main" id="{93B52D8B-F950-B7CB-399E-33C4488A5F6C}"/>
                </a:ext>
              </a:extLst>
            </p:cNvPr>
            <p:cNvSpPr/>
            <p:nvPr/>
          </p:nvSpPr>
          <p:spPr>
            <a:xfrm>
              <a:off x="2920600" y="4130900"/>
              <a:ext cx="480350" cy="604975"/>
            </a:xfrm>
            <a:custGeom>
              <a:avLst/>
              <a:gdLst/>
              <a:ahLst/>
              <a:cxnLst/>
              <a:rect l="l" t="t" r="r" b="b"/>
              <a:pathLst>
                <a:path w="19214" h="24199" extrusionOk="0">
                  <a:moveTo>
                    <a:pt x="14977" y="0"/>
                  </a:moveTo>
                  <a:cubicBezTo>
                    <a:pt x="11608" y="3670"/>
                    <a:pt x="8573" y="7005"/>
                    <a:pt x="8573" y="7005"/>
                  </a:cubicBezTo>
                  <a:cubicBezTo>
                    <a:pt x="8573" y="7005"/>
                    <a:pt x="8340" y="7001"/>
                    <a:pt x="7957" y="7001"/>
                  </a:cubicBezTo>
                  <a:cubicBezTo>
                    <a:pt x="6231" y="7001"/>
                    <a:pt x="1450" y="7090"/>
                    <a:pt x="1068" y="8073"/>
                  </a:cubicBezTo>
                  <a:cubicBezTo>
                    <a:pt x="601" y="9274"/>
                    <a:pt x="0" y="16913"/>
                    <a:pt x="934" y="19915"/>
                  </a:cubicBezTo>
                  <a:cubicBezTo>
                    <a:pt x="1630" y="22236"/>
                    <a:pt x="3124" y="24198"/>
                    <a:pt x="4105" y="24198"/>
                  </a:cubicBezTo>
                  <a:cubicBezTo>
                    <a:pt x="4393" y="24198"/>
                    <a:pt x="4637" y="24029"/>
                    <a:pt x="4804" y="23651"/>
                  </a:cubicBezTo>
                  <a:cubicBezTo>
                    <a:pt x="5571" y="22016"/>
                    <a:pt x="5571" y="20515"/>
                    <a:pt x="6171" y="19148"/>
                  </a:cubicBezTo>
                  <a:cubicBezTo>
                    <a:pt x="6772" y="17813"/>
                    <a:pt x="10508" y="11509"/>
                    <a:pt x="11575" y="10775"/>
                  </a:cubicBezTo>
                  <a:cubicBezTo>
                    <a:pt x="11975" y="10475"/>
                    <a:pt x="15211" y="8240"/>
                    <a:pt x="19214" y="5538"/>
                  </a:cubicBezTo>
                  <a:cubicBezTo>
                    <a:pt x="17379" y="4070"/>
                    <a:pt x="15911" y="2169"/>
                    <a:pt x="1497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7;p41">
              <a:extLst>
                <a:ext uri="{FF2B5EF4-FFF2-40B4-BE49-F238E27FC236}">
                  <a16:creationId xmlns:a16="http://schemas.microsoft.com/office/drawing/2014/main" id="{0463D7C4-D13D-197D-562C-25B1334E0619}"/>
                </a:ext>
              </a:extLst>
            </p:cNvPr>
            <p:cNvSpPr/>
            <p:nvPr/>
          </p:nvSpPr>
          <p:spPr>
            <a:xfrm>
              <a:off x="2921425" y="4306025"/>
              <a:ext cx="251875" cy="429500"/>
            </a:xfrm>
            <a:custGeom>
              <a:avLst/>
              <a:gdLst/>
              <a:ahLst/>
              <a:cxnLst/>
              <a:rect l="l" t="t" r="r" b="b"/>
              <a:pathLst>
                <a:path w="10075" h="17180" extrusionOk="0">
                  <a:moveTo>
                    <a:pt x="7839" y="0"/>
                  </a:moveTo>
                  <a:cubicBezTo>
                    <a:pt x="6038" y="0"/>
                    <a:pt x="1401" y="101"/>
                    <a:pt x="1035" y="1068"/>
                  </a:cubicBezTo>
                  <a:cubicBezTo>
                    <a:pt x="601" y="2269"/>
                    <a:pt x="0" y="9908"/>
                    <a:pt x="901" y="12910"/>
                  </a:cubicBezTo>
                  <a:cubicBezTo>
                    <a:pt x="1599" y="15235"/>
                    <a:pt x="3096" y="17179"/>
                    <a:pt x="4093" y="17179"/>
                  </a:cubicBezTo>
                  <a:cubicBezTo>
                    <a:pt x="4383" y="17179"/>
                    <a:pt x="4631" y="17014"/>
                    <a:pt x="4804" y="16646"/>
                  </a:cubicBezTo>
                  <a:cubicBezTo>
                    <a:pt x="5538" y="15011"/>
                    <a:pt x="5538" y="13510"/>
                    <a:pt x="6138" y="12143"/>
                  </a:cubicBezTo>
                  <a:cubicBezTo>
                    <a:pt x="7306" y="9908"/>
                    <a:pt x="8640" y="7706"/>
                    <a:pt x="10074" y="5571"/>
                  </a:cubicBezTo>
                  <a:cubicBezTo>
                    <a:pt x="9741" y="5204"/>
                    <a:pt x="9374" y="4737"/>
                    <a:pt x="9140" y="4504"/>
                  </a:cubicBezTo>
                  <a:cubicBezTo>
                    <a:pt x="8872" y="4235"/>
                    <a:pt x="8361" y="4184"/>
                    <a:pt x="8010" y="4184"/>
                  </a:cubicBezTo>
                  <a:cubicBezTo>
                    <a:pt x="7794" y="4184"/>
                    <a:pt x="7639" y="4203"/>
                    <a:pt x="7639" y="4203"/>
                  </a:cubicBezTo>
                  <a:cubicBezTo>
                    <a:pt x="7639" y="4203"/>
                    <a:pt x="7739" y="2436"/>
                    <a:pt x="78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8;p41">
              <a:extLst>
                <a:ext uri="{FF2B5EF4-FFF2-40B4-BE49-F238E27FC236}">
                  <a16:creationId xmlns:a16="http://schemas.microsoft.com/office/drawing/2014/main" id="{1231C7D3-65CE-FC78-0AC9-63E17C47E3C7}"/>
                </a:ext>
              </a:extLst>
            </p:cNvPr>
            <p:cNvSpPr/>
            <p:nvPr/>
          </p:nvSpPr>
          <p:spPr>
            <a:xfrm>
              <a:off x="4154800" y="2736575"/>
              <a:ext cx="743750" cy="239575"/>
            </a:xfrm>
            <a:custGeom>
              <a:avLst/>
              <a:gdLst/>
              <a:ahLst/>
              <a:cxnLst/>
              <a:rect l="l" t="t" r="r" b="b"/>
              <a:pathLst>
                <a:path w="29750" h="9583" extrusionOk="0">
                  <a:moveTo>
                    <a:pt x="5371" y="0"/>
                  </a:moveTo>
                  <a:lnTo>
                    <a:pt x="1" y="1902"/>
                  </a:lnTo>
                  <a:cubicBezTo>
                    <a:pt x="1" y="1902"/>
                    <a:pt x="2336" y="8506"/>
                    <a:pt x="2736" y="8840"/>
                  </a:cubicBezTo>
                  <a:cubicBezTo>
                    <a:pt x="3299" y="9309"/>
                    <a:pt x="4008" y="9543"/>
                    <a:pt x="4755" y="9543"/>
                  </a:cubicBezTo>
                  <a:cubicBezTo>
                    <a:pt x="4804" y="9543"/>
                    <a:pt x="4854" y="9542"/>
                    <a:pt x="4904" y="9540"/>
                  </a:cubicBezTo>
                  <a:cubicBezTo>
                    <a:pt x="5488" y="9540"/>
                    <a:pt x="6639" y="9582"/>
                    <a:pt x="8006" y="9582"/>
                  </a:cubicBezTo>
                  <a:cubicBezTo>
                    <a:pt x="9374" y="9582"/>
                    <a:pt x="10959" y="9540"/>
                    <a:pt x="12410" y="9374"/>
                  </a:cubicBezTo>
                  <a:cubicBezTo>
                    <a:pt x="18857" y="8671"/>
                    <a:pt x="22922" y="6625"/>
                    <a:pt x="24371" y="6625"/>
                  </a:cubicBezTo>
                  <a:cubicBezTo>
                    <a:pt x="24437" y="6625"/>
                    <a:pt x="24497" y="6630"/>
                    <a:pt x="24552" y="6638"/>
                  </a:cubicBezTo>
                  <a:cubicBezTo>
                    <a:pt x="25104" y="6729"/>
                    <a:pt x="25598" y="6769"/>
                    <a:pt x="26041" y="6769"/>
                  </a:cubicBezTo>
                  <a:cubicBezTo>
                    <a:pt x="29176" y="6769"/>
                    <a:pt x="29689" y="4770"/>
                    <a:pt x="29689" y="4770"/>
                  </a:cubicBezTo>
                  <a:cubicBezTo>
                    <a:pt x="29750" y="4280"/>
                    <a:pt x="28741" y="2184"/>
                    <a:pt x="27697" y="2184"/>
                  </a:cubicBezTo>
                  <a:cubicBezTo>
                    <a:pt x="27605" y="2184"/>
                    <a:pt x="27512" y="2200"/>
                    <a:pt x="27420" y="2235"/>
                  </a:cubicBezTo>
                  <a:cubicBezTo>
                    <a:pt x="26477" y="2596"/>
                    <a:pt x="20383" y="4342"/>
                    <a:pt x="15231" y="4342"/>
                  </a:cubicBezTo>
                  <a:cubicBezTo>
                    <a:pt x="14191" y="4342"/>
                    <a:pt x="13189" y="4271"/>
                    <a:pt x="12276" y="4103"/>
                  </a:cubicBezTo>
                  <a:cubicBezTo>
                    <a:pt x="6939" y="3136"/>
                    <a:pt x="6872" y="2635"/>
                    <a:pt x="6872" y="2635"/>
                  </a:cubicBezTo>
                  <a:lnTo>
                    <a:pt x="53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9;p41">
              <a:extLst>
                <a:ext uri="{FF2B5EF4-FFF2-40B4-BE49-F238E27FC236}">
                  <a16:creationId xmlns:a16="http://schemas.microsoft.com/office/drawing/2014/main" id="{72E4B1D6-3809-B1F2-A1DE-EBF840506C6F}"/>
                </a:ext>
              </a:extLst>
            </p:cNvPr>
            <p:cNvSpPr/>
            <p:nvPr/>
          </p:nvSpPr>
          <p:spPr>
            <a:xfrm>
              <a:off x="4110600" y="2676075"/>
              <a:ext cx="246050" cy="193950"/>
            </a:xfrm>
            <a:custGeom>
              <a:avLst/>
              <a:gdLst/>
              <a:ahLst/>
              <a:cxnLst/>
              <a:rect l="l" t="t" r="r" b="b"/>
              <a:pathLst>
                <a:path w="9842" h="7758" extrusionOk="0">
                  <a:moveTo>
                    <a:pt x="9255" y="1"/>
                  </a:moveTo>
                  <a:cubicBezTo>
                    <a:pt x="7910" y="1"/>
                    <a:pt x="1" y="2887"/>
                    <a:pt x="1" y="2887"/>
                  </a:cubicBezTo>
                  <a:lnTo>
                    <a:pt x="534" y="7757"/>
                  </a:lnTo>
                  <a:cubicBezTo>
                    <a:pt x="2302" y="7557"/>
                    <a:pt x="4070" y="7257"/>
                    <a:pt x="5805" y="6823"/>
                  </a:cubicBezTo>
                  <a:cubicBezTo>
                    <a:pt x="8740" y="6123"/>
                    <a:pt x="9841" y="5122"/>
                    <a:pt x="9841" y="5122"/>
                  </a:cubicBezTo>
                  <a:cubicBezTo>
                    <a:pt x="9841" y="5122"/>
                    <a:pt x="9741" y="552"/>
                    <a:pt x="9441" y="52"/>
                  </a:cubicBezTo>
                  <a:cubicBezTo>
                    <a:pt x="9420" y="17"/>
                    <a:pt x="9356" y="1"/>
                    <a:pt x="925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80;p41">
              <a:extLst>
                <a:ext uri="{FF2B5EF4-FFF2-40B4-BE49-F238E27FC236}">
                  <a16:creationId xmlns:a16="http://schemas.microsoft.com/office/drawing/2014/main" id="{77914FE8-1FB4-6E35-6645-DF29976B4276}"/>
                </a:ext>
              </a:extLst>
            </p:cNvPr>
            <p:cNvSpPr/>
            <p:nvPr/>
          </p:nvSpPr>
          <p:spPr>
            <a:xfrm>
              <a:off x="4782750" y="2530575"/>
              <a:ext cx="283575" cy="373625"/>
            </a:xfrm>
            <a:custGeom>
              <a:avLst/>
              <a:gdLst/>
              <a:ahLst/>
              <a:cxnLst/>
              <a:rect l="l" t="t" r="r" b="b"/>
              <a:pathLst>
                <a:path w="11343" h="14945" extrusionOk="0">
                  <a:moveTo>
                    <a:pt x="7473" y="1"/>
                  </a:moveTo>
                  <a:lnTo>
                    <a:pt x="1" y="11709"/>
                  </a:lnTo>
                  <a:lnTo>
                    <a:pt x="3603" y="14945"/>
                  </a:lnTo>
                  <a:lnTo>
                    <a:pt x="11342" y="3370"/>
                  </a:lnTo>
                  <a:lnTo>
                    <a:pt x="747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81;p41">
              <a:extLst>
                <a:ext uri="{FF2B5EF4-FFF2-40B4-BE49-F238E27FC236}">
                  <a16:creationId xmlns:a16="http://schemas.microsoft.com/office/drawing/2014/main" id="{0594A37A-90D4-1629-9B8B-B80893C7A555}"/>
                </a:ext>
              </a:extLst>
            </p:cNvPr>
            <p:cNvSpPr/>
            <p:nvPr/>
          </p:nvSpPr>
          <p:spPr>
            <a:xfrm>
              <a:off x="4738550" y="2686125"/>
              <a:ext cx="226750" cy="165550"/>
            </a:xfrm>
            <a:custGeom>
              <a:avLst/>
              <a:gdLst/>
              <a:ahLst/>
              <a:cxnLst/>
              <a:rect l="l" t="t" r="r" b="b"/>
              <a:pathLst>
                <a:path w="9070" h="6622" extrusionOk="0">
                  <a:moveTo>
                    <a:pt x="8158" y="1"/>
                  </a:moveTo>
                  <a:cubicBezTo>
                    <a:pt x="8109" y="1"/>
                    <a:pt x="8058" y="6"/>
                    <a:pt x="8006" y="17"/>
                  </a:cubicBezTo>
                  <a:cubicBezTo>
                    <a:pt x="7106" y="92"/>
                    <a:pt x="6205" y="129"/>
                    <a:pt x="5290" y="129"/>
                  </a:cubicBezTo>
                  <a:cubicBezTo>
                    <a:pt x="4986" y="129"/>
                    <a:pt x="4679" y="125"/>
                    <a:pt x="4370" y="117"/>
                  </a:cubicBezTo>
                  <a:cubicBezTo>
                    <a:pt x="3870" y="117"/>
                    <a:pt x="634" y="2986"/>
                    <a:pt x="634" y="2986"/>
                  </a:cubicBezTo>
                  <a:lnTo>
                    <a:pt x="1" y="6622"/>
                  </a:lnTo>
                  <a:lnTo>
                    <a:pt x="1769" y="5487"/>
                  </a:lnTo>
                  <a:lnTo>
                    <a:pt x="4771" y="1885"/>
                  </a:lnTo>
                  <a:lnTo>
                    <a:pt x="5638" y="1618"/>
                  </a:lnTo>
                  <a:cubicBezTo>
                    <a:pt x="6505" y="1384"/>
                    <a:pt x="8140" y="1384"/>
                    <a:pt x="8640" y="984"/>
                  </a:cubicBezTo>
                  <a:cubicBezTo>
                    <a:pt x="9069" y="647"/>
                    <a:pt x="8710" y="1"/>
                    <a:pt x="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382;p41">
              <a:extLst>
                <a:ext uri="{FF2B5EF4-FFF2-40B4-BE49-F238E27FC236}">
                  <a16:creationId xmlns:a16="http://schemas.microsoft.com/office/drawing/2014/main" id="{48D5B9A8-F0DC-B077-4D7F-330F1CAB7F5C}"/>
                </a:ext>
              </a:extLst>
            </p:cNvPr>
            <p:cNvSpPr/>
            <p:nvPr/>
          </p:nvSpPr>
          <p:spPr>
            <a:xfrm>
              <a:off x="4738550" y="2683200"/>
              <a:ext cx="227700" cy="168475"/>
            </a:xfrm>
            <a:custGeom>
              <a:avLst/>
              <a:gdLst/>
              <a:ahLst/>
              <a:cxnLst/>
              <a:rect l="l" t="t" r="r" b="b"/>
              <a:pathLst>
                <a:path w="9108" h="6739" fill="none" extrusionOk="0">
                  <a:moveTo>
                    <a:pt x="1769" y="5604"/>
                  </a:moveTo>
                  <a:lnTo>
                    <a:pt x="4771" y="2002"/>
                  </a:lnTo>
                  <a:lnTo>
                    <a:pt x="5638" y="1735"/>
                  </a:lnTo>
                  <a:cubicBezTo>
                    <a:pt x="6505" y="1501"/>
                    <a:pt x="8140" y="1501"/>
                    <a:pt x="8640" y="1101"/>
                  </a:cubicBezTo>
                  <a:cubicBezTo>
                    <a:pt x="9107" y="734"/>
                    <a:pt x="8640" y="0"/>
                    <a:pt x="8006" y="134"/>
                  </a:cubicBezTo>
                  <a:cubicBezTo>
                    <a:pt x="6806" y="234"/>
                    <a:pt x="5605" y="267"/>
                    <a:pt x="4370" y="234"/>
                  </a:cubicBezTo>
                  <a:cubicBezTo>
                    <a:pt x="3870" y="234"/>
                    <a:pt x="634" y="3103"/>
                    <a:pt x="634" y="3103"/>
                  </a:cubicBezTo>
                  <a:lnTo>
                    <a:pt x="1" y="673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383;p41">
              <a:extLst>
                <a:ext uri="{FF2B5EF4-FFF2-40B4-BE49-F238E27FC236}">
                  <a16:creationId xmlns:a16="http://schemas.microsoft.com/office/drawing/2014/main" id="{A9BA513C-94CA-4F3E-E37B-D4D6E43CDBBF}"/>
                </a:ext>
              </a:extLst>
            </p:cNvPr>
            <p:cNvSpPr/>
            <p:nvPr/>
          </p:nvSpPr>
          <p:spPr>
            <a:xfrm>
              <a:off x="5002125" y="2679850"/>
              <a:ext cx="55850" cy="40850"/>
            </a:xfrm>
            <a:custGeom>
              <a:avLst/>
              <a:gdLst/>
              <a:ahLst/>
              <a:cxnLst/>
              <a:rect l="l" t="t" r="r" b="b"/>
              <a:pathLst>
                <a:path w="2234" h="1634" extrusionOk="0">
                  <a:moveTo>
                    <a:pt x="966" y="1"/>
                  </a:moveTo>
                  <a:lnTo>
                    <a:pt x="32" y="1302"/>
                  </a:lnTo>
                  <a:cubicBezTo>
                    <a:pt x="32" y="1302"/>
                    <a:pt x="0" y="1634"/>
                    <a:pt x="351" y="1634"/>
                  </a:cubicBezTo>
                  <a:cubicBezTo>
                    <a:pt x="509" y="1634"/>
                    <a:pt x="746" y="1566"/>
                    <a:pt x="1099" y="1369"/>
                  </a:cubicBezTo>
                  <a:cubicBezTo>
                    <a:pt x="2233" y="768"/>
                    <a:pt x="966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384;p41">
              <a:extLst>
                <a:ext uri="{FF2B5EF4-FFF2-40B4-BE49-F238E27FC236}">
                  <a16:creationId xmlns:a16="http://schemas.microsoft.com/office/drawing/2014/main" id="{46C228F2-99CC-91BF-4281-57DA4E87138C}"/>
                </a:ext>
              </a:extLst>
            </p:cNvPr>
            <p:cNvSpPr/>
            <p:nvPr/>
          </p:nvSpPr>
          <p:spPr>
            <a:xfrm>
              <a:off x="4962050" y="2740725"/>
              <a:ext cx="33375" cy="32650"/>
            </a:xfrm>
            <a:custGeom>
              <a:avLst/>
              <a:gdLst/>
              <a:ahLst/>
              <a:cxnLst/>
              <a:rect l="l" t="t" r="r" b="b"/>
              <a:pathLst>
                <a:path w="1335" h="1306" extrusionOk="0">
                  <a:moveTo>
                    <a:pt x="1001" y="1"/>
                  </a:moveTo>
                  <a:lnTo>
                    <a:pt x="0" y="1302"/>
                  </a:lnTo>
                  <a:cubicBezTo>
                    <a:pt x="0" y="1302"/>
                    <a:pt x="45" y="1305"/>
                    <a:pt x="117" y="1305"/>
                  </a:cubicBezTo>
                  <a:cubicBezTo>
                    <a:pt x="369" y="1305"/>
                    <a:pt x="960" y="1265"/>
                    <a:pt x="1168" y="902"/>
                  </a:cubicBezTo>
                  <a:cubicBezTo>
                    <a:pt x="1335" y="568"/>
                    <a:pt x="1268" y="20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385;p41">
              <a:extLst>
                <a:ext uri="{FF2B5EF4-FFF2-40B4-BE49-F238E27FC236}">
                  <a16:creationId xmlns:a16="http://schemas.microsoft.com/office/drawing/2014/main" id="{1995DC6A-9F2C-BDCF-7830-E81E42EB277E}"/>
                </a:ext>
              </a:extLst>
            </p:cNvPr>
            <p:cNvSpPr/>
            <p:nvPr/>
          </p:nvSpPr>
          <p:spPr>
            <a:xfrm>
              <a:off x="4935350" y="2784925"/>
              <a:ext cx="33400" cy="32775"/>
            </a:xfrm>
            <a:custGeom>
              <a:avLst/>
              <a:gdLst/>
              <a:ahLst/>
              <a:cxnLst/>
              <a:rect l="l" t="t" r="r" b="b"/>
              <a:pathLst>
                <a:path w="1336" h="1311" extrusionOk="0">
                  <a:moveTo>
                    <a:pt x="968" y="1"/>
                  </a:moveTo>
                  <a:lnTo>
                    <a:pt x="1" y="1302"/>
                  </a:lnTo>
                  <a:cubicBezTo>
                    <a:pt x="1" y="1302"/>
                    <a:pt x="72" y="1310"/>
                    <a:pt x="180" y="1310"/>
                  </a:cubicBezTo>
                  <a:cubicBezTo>
                    <a:pt x="450" y="1310"/>
                    <a:pt x="954" y="1259"/>
                    <a:pt x="1168" y="902"/>
                  </a:cubicBezTo>
                  <a:cubicBezTo>
                    <a:pt x="1335" y="601"/>
                    <a:pt x="1235" y="20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386;p41">
              <a:extLst>
                <a:ext uri="{FF2B5EF4-FFF2-40B4-BE49-F238E27FC236}">
                  <a16:creationId xmlns:a16="http://schemas.microsoft.com/office/drawing/2014/main" id="{FB177530-8B22-0269-CA84-75120C883706}"/>
                </a:ext>
              </a:extLst>
            </p:cNvPr>
            <p:cNvSpPr/>
            <p:nvPr/>
          </p:nvSpPr>
          <p:spPr>
            <a:xfrm>
              <a:off x="4907850" y="2823300"/>
              <a:ext cx="33375" cy="32625"/>
            </a:xfrm>
            <a:custGeom>
              <a:avLst/>
              <a:gdLst/>
              <a:ahLst/>
              <a:cxnLst/>
              <a:rect l="l" t="t" r="r" b="b"/>
              <a:pathLst>
                <a:path w="1335" h="1305" extrusionOk="0">
                  <a:moveTo>
                    <a:pt x="1001" y="0"/>
                  </a:moveTo>
                  <a:lnTo>
                    <a:pt x="0" y="1301"/>
                  </a:lnTo>
                  <a:cubicBezTo>
                    <a:pt x="0" y="1301"/>
                    <a:pt x="45" y="1305"/>
                    <a:pt x="117" y="1305"/>
                  </a:cubicBezTo>
                  <a:cubicBezTo>
                    <a:pt x="369" y="1305"/>
                    <a:pt x="960" y="1264"/>
                    <a:pt x="1168" y="901"/>
                  </a:cubicBezTo>
                  <a:cubicBezTo>
                    <a:pt x="1334" y="567"/>
                    <a:pt x="1268" y="201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387;p41">
              <a:extLst>
                <a:ext uri="{FF2B5EF4-FFF2-40B4-BE49-F238E27FC236}">
                  <a16:creationId xmlns:a16="http://schemas.microsoft.com/office/drawing/2014/main" id="{81FB43C7-4351-9DF1-1506-317EB9187E41}"/>
                </a:ext>
              </a:extLst>
            </p:cNvPr>
            <p:cNvSpPr/>
            <p:nvPr/>
          </p:nvSpPr>
          <p:spPr>
            <a:xfrm>
              <a:off x="4064250" y="2599775"/>
              <a:ext cx="196500" cy="606325"/>
            </a:xfrm>
            <a:custGeom>
              <a:avLst/>
              <a:gdLst/>
              <a:ahLst/>
              <a:cxnLst/>
              <a:rect l="l" t="t" r="r" b="b"/>
              <a:pathLst>
                <a:path w="7860" h="24253" extrusionOk="0">
                  <a:moveTo>
                    <a:pt x="737" y="0"/>
                  </a:moveTo>
                  <a:cubicBezTo>
                    <a:pt x="0" y="0"/>
                    <a:pt x="482" y="4704"/>
                    <a:pt x="1054" y="6740"/>
                  </a:cubicBezTo>
                  <a:cubicBezTo>
                    <a:pt x="1655" y="8875"/>
                    <a:pt x="1488" y="20817"/>
                    <a:pt x="1488" y="20817"/>
                  </a:cubicBezTo>
                  <a:lnTo>
                    <a:pt x="7859" y="24252"/>
                  </a:lnTo>
                  <a:lnTo>
                    <a:pt x="7859" y="24252"/>
                  </a:lnTo>
                  <a:lnTo>
                    <a:pt x="7592" y="19582"/>
                  </a:lnTo>
                  <a:cubicBezTo>
                    <a:pt x="7592" y="19582"/>
                    <a:pt x="7058" y="14579"/>
                    <a:pt x="5124" y="11243"/>
                  </a:cubicBezTo>
                  <a:cubicBezTo>
                    <a:pt x="3189" y="7874"/>
                    <a:pt x="2355" y="3204"/>
                    <a:pt x="2355" y="3204"/>
                  </a:cubicBezTo>
                  <a:cubicBezTo>
                    <a:pt x="2355" y="3204"/>
                    <a:pt x="1755" y="535"/>
                    <a:pt x="854" y="35"/>
                  </a:cubicBezTo>
                  <a:cubicBezTo>
                    <a:pt x="812" y="12"/>
                    <a:pt x="773" y="0"/>
                    <a:pt x="7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388;p41">
              <a:extLst>
                <a:ext uri="{FF2B5EF4-FFF2-40B4-BE49-F238E27FC236}">
                  <a16:creationId xmlns:a16="http://schemas.microsoft.com/office/drawing/2014/main" id="{76310273-3C61-339A-A04C-7E84385D2C45}"/>
                </a:ext>
              </a:extLst>
            </p:cNvPr>
            <p:cNvSpPr/>
            <p:nvPr/>
          </p:nvSpPr>
          <p:spPr>
            <a:xfrm>
              <a:off x="3420875" y="2060150"/>
              <a:ext cx="745625" cy="1088400"/>
            </a:xfrm>
            <a:custGeom>
              <a:avLst/>
              <a:gdLst/>
              <a:ahLst/>
              <a:cxnLst/>
              <a:rect l="l" t="t" r="r" b="b"/>
              <a:pathLst>
                <a:path w="29825" h="43536" extrusionOk="0">
                  <a:moveTo>
                    <a:pt x="18254" y="1"/>
                  </a:moveTo>
                  <a:cubicBezTo>
                    <a:pt x="18217" y="1"/>
                    <a:pt x="18182" y="2"/>
                    <a:pt x="18150" y="5"/>
                  </a:cubicBezTo>
                  <a:cubicBezTo>
                    <a:pt x="16949" y="105"/>
                    <a:pt x="13580" y="405"/>
                    <a:pt x="9143" y="805"/>
                  </a:cubicBezTo>
                  <a:cubicBezTo>
                    <a:pt x="4673" y="1239"/>
                    <a:pt x="5874" y="11780"/>
                    <a:pt x="5574" y="19985"/>
                  </a:cubicBezTo>
                  <a:cubicBezTo>
                    <a:pt x="5277" y="28117"/>
                    <a:pt x="1" y="38868"/>
                    <a:pt x="586" y="38868"/>
                  </a:cubicBezTo>
                  <a:cubicBezTo>
                    <a:pt x="592" y="38868"/>
                    <a:pt x="597" y="38867"/>
                    <a:pt x="604" y="38866"/>
                  </a:cubicBezTo>
                  <a:cubicBezTo>
                    <a:pt x="1029" y="38744"/>
                    <a:pt x="3298" y="38426"/>
                    <a:pt x="6918" y="38426"/>
                  </a:cubicBezTo>
                  <a:cubicBezTo>
                    <a:pt x="9262" y="38426"/>
                    <a:pt x="12172" y="38559"/>
                    <a:pt x="15514" y="38966"/>
                  </a:cubicBezTo>
                  <a:cubicBezTo>
                    <a:pt x="20551" y="39533"/>
                    <a:pt x="25422" y="41101"/>
                    <a:pt x="29825" y="43536"/>
                  </a:cubicBezTo>
                  <a:cubicBezTo>
                    <a:pt x="29825" y="43536"/>
                    <a:pt x="27990" y="31260"/>
                    <a:pt x="27890" y="29125"/>
                  </a:cubicBezTo>
                  <a:cubicBezTo>
                    <a:pt x="27790" y="27024"/>
                    <a:pt x="27490" y="22154"/>
                    <a:pt x="27590" y="20219"/>
                  </a:cubicBezTo>
                  <a:cubicBezTo>
                    <a:pt x="27690" y="18284"/>
                    <a:pt x="26789" y="5909"/>
                    <a:pt x="26089" y="3974"/>
                  </a:cubicBezTo>
                  <a:cubicBezTo>
                    <a:pt x="25355" y="2073"/>
                    <a:pt x="24254" y="1772"/>
                    <a:pt x="24254" y="1772"/>
                  </a:cubicBezTo>
                  <a:cubicBezTo>
                    <a:pt x="24254" y="1772"/>
                    <a:pt x="19635" y="1"/>
                    <a:pt x="18254" y="1"/>
                  </a:cubicBezTo>
                  <a:close/>
                </a:path>
              </a:pathLst>
            </a:custGeom>
            <a:solidFill>
              <a:srgbClr val="D1D1D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389;p41">
              <a:extLst>
                <a:ext uri="{FF2B5EF4-FFF2-40B4-BE49-F238E27FC236}">
                  <a16:creationId xmlns:a16="http://schemas.microsoft.com/office/drawing/2014/main" id="{3D7B507E-0963-75D4-A724-76578E443D21}"/>
                </a:ext>
              </a:extLst>
            </p:cNvPr>
            <p:cNvSpPr/>
            <p:nvPr/>
          </p:nvSpPr>
          <p:spPr>
            <a:xfrm>
              <a:off x="3793725" y="2550600"/>
              <a:ext cx="223500" cy="103425"/>
            </a:xfrm>
            <a:custGeom>
              <a:avLst/>
              <a:gdLst/>
              <a:ahLst/>
              <a:cxnLst/>
              <a:rect l="l" t="t" r="r" b="b"/>
              <a:pathLst>
                <a:path w="8940" h="4137" fill="none" extrusionOk="0">
                  <a:moveTo>
                    <a:pt x="8940" y="1"/>
                  </a:moveTo>
                  <a:lnTo>
                    <a:pt x="0" y="41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390;p41">
              <a:extLst>
                <a:ext uri="{FF2B5EF4-FFF2-40B4-BE49-F238E27FC236}">
                  <a16:creationId xmlns:a16="http://schemas.microsoft.com/office/drawing/2014/main" id="{29CCA5D0-2C9C-5773-9AFE-0A9872322ABC}"/>
                </a:ext>
              </a:extLst>
            </p:cNvPr>
            <p:cNvSpPr/>
            <p:nvPr/>
          </p:nvSpPr>
          <p:spPr>
            <a:xfrm>
              <a:off x="3821225" y="2608975"/>
              <a:ext cx="135125" cy="65900"/>
            </a:xfrm>
            <a:custGeom>
              <a:avLst/>
              <a:gdLst/>
              <a:ahLst/>
              <a:cxnLst/>
              <a:rect l="l" t="t" r="r" b="b"/>
              <a:pathLst>
                <a:path w="5405" h="2636" fill="none" extrusionOk="0">
                  <a:moveTo>
                    <a:pt x="5405" y="1"/>
                  </a:moveTo>
                  <a:lnTo>
                    <a:pt x="1" y="263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391;p41">
              <a:extLst>
                <a:ext uri="{FF2B5EF4-FFF2-40B4-BE49-F238E27FC236}">
                  <a16:creationId xmlns:a16="http://schemas.microsoft.com/office/drawing/2014/main" id="{36E1CA8C-97DA-48C9-7A9A-8C025C4789A2}"/>
                </a:ext>
              </a:extLst>
            </p:cNvPr>
            <p:cNvSpPr/>
            <p:nvPr/>
          </p:nvSpPr>
          <p:spPr>
            <a:xfrm>
              <a:off x="3685300" y="1771700"/>
              <a:ext cx="375300" cy="524700"/>
            </a:xfrm>
            <a:custGeom>
              <a:avLst/>
              <a:gdLst/>
              <a:ahLst/>
              <a:cxnLst/>
              <a:rect l="l" t="t" r="r" b="b"/>
              <a:pathLst>
                <a:path w="15012" h="20988" extrusionOk="0">
                  <a:moveTo>
                    <a:pt x="6939" y="1"/>
                  </a:moveTo>
                  <a:cubicBezTo>
                    <a:pt x="6939" y="1"/>
                    <a:pt x="6238" y="5138"/>
                    <a:pt x="4937" y="8173"/>
                  </a:cubicBezTo>
                  <a:cubicBezTo>
                    <a:pt x="3603" y="11176"/>
                    <a:pt x="1" y="11809"/>
                    <a:pt x="401" y="12310"/>
                  </a:cubicBezTo>
                  <a:cubicBezTo>
                    <a:pt x="801" y="12810"/>
                    <a:pt x="6338" y="20782"/>
                    <a:pt x="8240" y="20983"/>
                  </a:cubicBezTo>
                  <a:cubicBezTo>
                    <a:pt x="8274" y="20986"/>
                    <a:pt x="8308" y="20988"/>
                    <a:pt x="8343" y="20988"/>
                  </a:cubicBezTo>
                  <a:cubicBezTo>
                    <a:pt x="10321" y="20988"/>
                    <a:pt x="14413" y="15527"/>
                    <a:pt x="14511" y="14511"/>
                  </a:cubicBezTo>
                  <a:cubicBezTo>
                    <a:pt x="14611" y="13477"/>
                    <a:pt x="13911" y="14311"/>
                    <a:pt x="13477" y="12010"/>
                  </a:cubicBezTo>
                  <a:cubicBezTo>
                    <a:pt x="13077" y="9708"/>
                    <a:pt x="15011" y="6472"/>
                    <a:pt x="15011" y="6472"/>
                  </a:cubicBezTo>
                  <a:cubicBezTo>
                    <a:pt x="15011" y="6472"/>
                    <a:pt x="7039" y="1635"/>
                    <a:pt x="69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392;p41">
              <a:extLst>
                <a:ext uri="{FF2B5EF4-FFF2-40B4-BE49-F238E27FC236}">
                  <a16:creationId xmlns:a16="http://schemas.microsoft.com/office/drawing/2014/main" id="{875B0303-5280-B734-27EA-CA101F4DAE66}"/>
                </a:ext>
              </a:extLst>
            </p:cNvPr>
            <p:cNvSpPr/>
            <p:nvPr/>
          </p:nvSpPr>
          <p:spPr>
            <a:xfrm>
              <a:off x="3763450" y="1474950"/>
              <a:ext cx="518125" cy="500400"/>
            </a:xfrm>
            <a:custGeom>
              <a:avLst/>
              <a:gdLst/>
              <a:ahLst/>
              <a:cxnLst/>
              <a:rect l="l" t="t" r="r" b="b"/>
              <a:pathLst>
                <a:path w="20725" h="20016" extrusionOk="0">
                  <a:moveTo>
                    <a:pt x="12324" y="1"/>
                  </a:moveTo>
                  <a:cubicBezTo>
                    <a:pt x="11701" y="1"/>
                    <a:pt x="11073" y="142"/>
                    <a:pt x="10484" y="429"/>
                  </a:cubicBezTo>
                  <a:cubicBezTo>
                    <a:pt x="8016" y="1630"/>
                    <a:pt x="7949" y="5900"/>
                    <a:pt x="6381" y="8068"/>
                  </a:cubicBezTo>
                  <a:cubicBezTo>
                    <a:pt x="5513" y="9226"/>
                    <a:pt x="4625" y="9491"/>
                    <a:pt x="3994" y="9491"/>
                  </a:cubicBezTo>
                  <a:cubicBezTo>
                    <a:pt x="3462" y="9491"/>
                    <a:pt x="3112" y="9302"/>
                    <a:pt x="3112" y="9302"/>
                  </a:cubicBezTo>
                  <a:cubicBezTo>
                    <a:pt x="3112" y="9302"/>
                    <a:pt x="2207" y="8171"/>
                    <a:pt x="1408" y="8171"/>
                  </a:cubicBezTo>
                  <a:cubicBezTo>
                    <a:pt x="869" y="8171"/>
                    <a:pt x="378" y="8685"/>
                    <a:pt x="244" y="10403"/>
                  </a:cubicBezTo>
                  <a:cubicBezTo>
                    <a:pt x="0" y="13894"/>
                    <a:pt x="1842" y="14224"/>
                    <a:pt x="2885" y="14224"/>
                  </a:cubicBezTo>
                  <a:cubicBezTo>
                    <a:pt x="3127" y="14224"/>
                    <a:pt x="3326" y="14206"/>
                    <a:pt x="3446" y="14206"/>
                  </a:cubicBezTo>
                  <a:cubicBezTo>
                    <a:pt x="3792" y="14206"/>
                    <a:pt x="3850" y="14067"/>
                    <a:pt x="3831" y="13940"/>
                  </a:cubicBezTo>
                  <a:lnTo>
                    <a:pt x="3831" y="13940"/>
                  </a:lnTo>
                  <a:cubicBezTo>
                    <a:pt x="4103" y="14579"/>
                    <a:pt x="4980" y="16546"/>
                    <a:pt x="5648" y="17075"/>
                  </a:cubicBezTo>
                  <a:cubicBezTo>
                    <a:pt x="6448" y="17708"/>
                    <a:pt x="12786" y="19910"/>
                    <a:pt x="14454" y="20010"/>
                  </a:cubicBezTo>
                  <a:cubicBezTo>
                    <a:pt x="14521" y="20013"/>
                    <a:pt x="14587" y="20015"/>
                    <a:pt x="14651" y="20015"/>
                  </a:cubicBezTo>
                  <a:cubicBezTo>
                    <a:pt x="17148" y="20015"/>
                    <a:pt x="16989" y="17542"/>
                    <a:pt x="16989" y="17542"/>
                  </a:cubicBezTo>
                  <a:lnTo>
                    <a:pt x="18323" y="12004"/>
                  </a:lnTo>
                  <a:cubicBezTo>
                    <a:pt x="18323" y="12004"/>
                    <a:pt x="20725" y="10236"/>
                    <a:pt x="20258" y="9536"/>
                  </a:cubicBezTo>
                  <a:cubicBezTo>
                    <a:pt x="19758" y="8835"/>
                    <a:pt x="17556" y="8268"/>
                    <a:pt x="16922" y="6767"/>
                  </a:cubicBezTo>
                  <a:cubicBezTo>
                    <a:pt x="16255" y="5233"/>
                    <a:pt x="17156" y="2364"/>
                    <a:pt x="14854" y="863"/>
                  </a:cubicBezTo>
                  <a:cubicBezTo>
                    <a:pt x="14107" y="293"/>
                    <a:pt x="13220" y="1"/>
                    <a:pt x="1232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393;p41">
              <a:extLst>
                <a:ext uri="{FF2B5EF4-FFF2-40B4-BE49-F238E27FC236}">
                  <a16:creationId xmlns:a16="http://schemas.microsoft.com/office/drawing/2014/main" id="{CF938BA4-ADBA-205E-609C-C3F7D2D4D714}"/>
                </a:ext>
              </a:extLst>
            </p:cNvPr>
            <p:cNvSpPr/>
            <p:nvPr/>
          </p:nvSpPr>
          <p:spPr>
            <a:xfrm>
              <a:off x="4053075" y="1764200"/>
              <a:ext cx="83400" cy="45050"/>
            </a:xfrm>
            <a:custGeom>
              <a:avLst/>
              <a:gdLst/>
              <a:ahLst/>
              <a:cxnLst/>
              <a:rect l="l" t="t" r="r" b="b"/>
              <a:pathLst>
                <a:path w="3336" h="1802" fill="none" extrusionOk="0">
                  <a:moveTo>
                    <a:pt x="0" y="1"/>
                  </a:moveTo>
                  <a:cubicBezTo>
                    <a:pt x="0" y="1"/>
                    <a:pt x="1601" y="1735"/>
                    <a:pt x="3336" y="18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394;p41">
              <a:extLst>
                <a:ext uri="{FF2B5EF4-FFF2-40B4-BE49-F238E27FC236}">
                  <a16:creationId xmlns:a16="http://schemas.microsoft.com/office/drawing/2014/main" id="{2A55E3C8-1F4E-F0A1-ED44-78BC0D906CED}"/>
                </a:ext>
              </a:extLst>
            </p:cNvPr>
            <p:cNvSpPr/>
            <p:nvPr/>
          </p:nvSpPr>
          <p:spPr>
            <a:xfrm>
              <a:off x="4113100" y="1624950"/>
              <a:ext cx="21725" cy="53375"/>
            </a:xfrm>
            <a:custGeom>
              <a:avLst/>
              <a:gdLst/>
              <a:ahLst/>
              <a:cxnLst/>
              <a:rect l="l" t="t" r="r" b="b"/>
              <a:pathLst>
                <a:path w="869" h="2135" extrusionOk="0">
                  <a:moveTo>
                    <a:pt x="434" y="0"/>
                  </a:moveTo>
                  <a:cubicBezTo>
                    <a:pt x="201" y="0"/>
                    <a:pt x="1" y="500"/>
                    <a:pt x="1" y="1067"/>
                  </a:cubicBezTo>
                  <a:cubicBezTo>
                    <a:pt x="1" y="1668"/>
                    <a:pt x="201" y="2135"/>
                    <a:pt x="434" y="2135"/>
                  </a:cubicBezTo>
                  <a:cubicBezTo>
                    <a:pt x="668" y="2135"/>
                    <a:pt x="868" y="1668"/>
                    <a:pt x="868" y="1067"/>
                  </a:cubicBezTo>
                  <a:cubicBezTo>
                    <a:pt x="868" y="500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395;p41">
              <a:extLst>
                <a:ext uri="{FF2B5EF4-FFF2-40B4-BE49-F238E27FC236}">
                  <a16:creationId xmlns:a16="http://schemas.microsoft.com/office/drawing/2014/main" id="{1813257C-B608-3381-362F-AC6F9CA2E8FA}"/>
                </a:ext>
              </a:extLst>
            </p:cNvPr>
            <p:cNvSpPr/>
            <p:nvPr/>
          </p:nvSpPr>
          <p:spPr>
            <a:xfrm>
              <a:off x="4084750" y="1551550"/>
              <a:ext cx="65900" cy="37550"/>
            </a:xfrm>
            <a:custGeom>
              <a:avLst/>
              <a:gdLst/>
              <a:ahLst/>
              <a:cxnLst/>
              <a:rect l="l" t="t" r="r" b="b"/>
              <a:pathLst>
                <a:path w="2636" h="1502" fill="none" extrusionOk="0">
                  <a:moveTo>
                    <a:pt x="1" y="1502"/>
                  </a:moveTo>
                  <a:cubicBezTo>
                    <a:pt x="1" y="1502"/>
                    <a:pt x="1435" y="1"/>
                    <a:pt x="2636" y="10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396;p41">
              <a:extLst>
                <a:ext uri="{FF2B5EF4-FFF2-40B4-BE49-F238E27FC236}">
                  <a16:creationId xmlns:a16="http://schemas.microsoft.com/office/drawing/2014/main" id="{C00FF5A7-468E-82DC-32D9-840B719323E9}"/>
                </a:ext>
              </a:extLst>
            </p:cNvPr>
            <p:cNvSpPr/>
            <p:nvPr/>
          </p:nvSpPr>
          <p:spPr>
            <a:xfrm>
              <a:off x="3082375" y="2063425"/>
              <a:ext cx="629650" cy="1040100"/>
            </a:xfrm>
            <a:custGeom>
              <a:avLst/>
              <a:gdLst/>
              <a:ahLst/>
              <a:cxnLst/>
              <a:rect l="l" t="t" r="r" b="b"/>
              <a:pathLst>
                <a:path w="25186" h="41604" extrusionOk="0">
                  <a:moveTo>
                    <a:pt x="20376" y="0"/>
                  </a:moveTo>
                  <a:cubicBezTo>
                    <a:pt x="19693" y="0"/>
                    <a:pt x="18927" y="40"/>
                    <a:pt x="18080" y="140"/>
                  </a:cubicBezTo>
                  <a:cubicBezTo>
                    <a:pt x="13877" y="674"/>
                    <a:pt x="11509" y="2676"/>
                    <a:pt x="9707" y="5444"/>
                  </a:cubicBezTo>
                  <a:cubicBezTo>
                    <a:pt x="7873" y="8213"/>
                    <a:pt x="0" y="15451"/>
                    <a:pt x="0" y="15451"/>
                  </a:cubicBezTo>
                  <a:lnTo>
                    <a:pt x="14044" y="16519"/>
                  </a:lnTo>
                  <a:cubicBezTo>
                    <a:pt x="14044" y="16519"/>
                    <a:pt x="13410" y="24124"/>
                    <a:pt x="12109" y="27326"/>
                  </a:cubicBezTo>
                  <a:cubicBezTo>
                    <a:pt x="10841" y="30529"/>
                    <a:pt x="2435" y="41603"/>
                    <a:pt x="2435" y="41603"/>
                  </a:cubicBezTo>
                  <a:cubicBezTo>
                    <a:pt x="2435" y="41603"/>
                    <a:pt x="11675" y="40636"/>
                    <a:pt x="15145" y="39602"/>
                  </a:cubicBezTo>
                  <a:cubicBezTo>
                    <a:pt x="18614" y="38568"/>
                    <a:pt x="19214" y="37267"/>
                    <a:pt x="20515" y="35532"/>
                  </a:cubicBezTo>
                  <a:cubicBezTo>
                    <a:pt x="21816" y="33798"/>
                    <a:pt x="24518" y="25859"/>
                    <a:pt x="24751" y="22290"/>
                  </a:cubicBezTo>
                  <a:cubicBezTo>
                    <a:pt x="24985" y="18754"/>
                    <a:pt x="25185" y="6812"/>
                    <a:pt x="25185" y="6812"/>
                  </a:cubicBezTo>
                  <a:lnTo>
                    <a:pt x="24518" y="641"/>
                  </a:lnTo>
                  <a:cubicBezTo>
                    <a:pt x="24518" y="641"/>
                    <a:pt x="23109" y="0"/>
                    <a:pt x="20376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397;p41">
              <a:extLst>
                <a:ext uri="{FF2B5EF4-FFF2-40B4-BE49-F238E27FC236}">
                  <a16:creationId xmlns:a16="http://schemas.microsoft.com/office/drawing/2014/main" id="{BDA01C05-36DB-49B0-B5EE-4BFA60024836}"/>
                </a:ext>
              </a:extLst>
            </p:cNvPr>
            <p:cNvSpPr/>
            <p:nvPr/>
          </p:nvSpPr>
          <p:spPr>
            <a:xfrm>
              <a:off x="3569375" y="2023125"/>
              <a:ext cx="166825" cy="252300"/>
            </a:xfrm>
            <a:custGeom>
              <a:avLst/>
              <a:gdLst/>
              <a:ahLst/>
              <a:cxnLst/>
              <a:rect l="l" t="t" r="r" b="b"/>
              <a:pathLst>
                <a:path w="6673" h="10092" extrusionOk="0">
                  <a:moveTo>
                    <a:pt x="4526" y="1"/>
                  </a:moveTo>
                  <a:cubicBezTo>
                    <a:pt x="4028" y="1"/>
                    <a:pt x="3475" y="137"/>
                    <a:pt x="2903" y="518"/>
                  </a:cubicBezTo>
                  <a:cubicBezTo>
                    <a:pt x="902" y="1852"/>
                    <a:pt x="1" y="10092"/>
                    <a:pt x="1" y="10092"/>
                  </a:cubicBezTo>
                  <a:cubicBezTo>
                    <a:pt x="1" y="10092"/>
                    <a:pt x="2436" y="9658"/>
                    <a:pt x="3103" y="9425"/>
                  </a:cubicBezTo>
                  <a:cubicBezTo>
                    <a:pt x="3326" y="9347"/>
                    <a:pt x="3674" y="9321"/>
                    <a:pt x="4040" y="9321"/>
                  </a:cubicBezTo>
                  <a:cubicBezTo>
                    <a:pt x="4771" y="9321"/>
                    <a:pt x="5572" y="9425"/>
                    <a:pt x="5572" y="9425"/>
                  </a:cubicBezTo>
                  <a:cubicBezTo>
                    <a:pt x="5738" y="8390"/>
                    <a:pt x="5805" y="7356"/>
                    <a:pt x="5772" y="6322"/>
                  </a:cubicBezTo>
                  <a:cubicBezTo>
                    <a:pt x="5772" y="4187"/>
                    <a:pt x="6672" y="852"/>
                    <a:pt x="6672" y="852"/>
                  </a:cubicBezTo>
                  <a:cubicBezTo>
                    <a:pt x="6672" y="852"/>
                    <a:pt x="5770" y="1"/>
                    <a:pt x="452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398;p41">
              <a:extLst>
                <a:ext uri="{FF2B5EF4-FFF2-40B4-BE49-F238E27FC236}">
                  <a16:creationId xmlns:a16="http://schemas.microsoft.com/office/drawing/2014/main" id="{8BBAABB7-9B5C-C8CA-406A-C530194CC900}"/>
                </a:ext>
              </a:extLst>
            </p:cNvPr>
            <p:cNvSpPr/>
            <p:nvPr/>
          </p:nvSpPr>
          <p:spPr>
            <a:xfrm>
              <a:off x="4069750" y="2234225"/>
              <a:ext cx="106750" cy="445650"/>
            </a:xfrm>
            <a:custGeom>
              <a:avLst/>
              <a:gdLst/>
              <a:ahLst/>
              <a:cxnLst/>
              <a:rect l="l" t="t" r="r" b="b"/>
              <a:pathLst>
                <a:path w="4270" h="17826" extrusionOk="0">
                  <a:moveTo>
                    <a:pt x="1451" y="1"/>
                  </a:moveTo>
                  <a:cubicBezTo>
                    <a:pt x="834" y="1"/>
                    <a:pt x="179" y="645"/>
                    <a:pt x="0" y="2215"/>
                  </a:cubicBezTo>
                  <a:cubicBezTo>
                    <a:pt x="0" y="2215"/>
                    <a:pt x="1234" y="14790"/>
                    <a:pt x="2135" y="17826"/>
                  </a:cubicBezTo>
                  <a:cubicBezTo>
                    <a:pt x="2802" y="15891"/>
                    <a:pt x="3336" y="13923"/>
                    <a:pt x="3770" y="11922"/>
                  </a:cubicBezTo>
                  <a:cubicBezTo>
                    <a:pt x="4270" y="9286"/>
                    <a:pt x="2969" y="3015"/>
                    <a:pt x="2635" y="1281"/>
                  </a:cubicBezTo>
                  <a:cubicBezTo>
                    <a:pt x="2496" y="489"/>
                    <a:pt x="1988" y="1"/>
                    <a:pt x="1451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399;p41">
              <a:extLst>
                <a:ext uri="{FF2B5EF4-FFF2-40B4-BE49-F238E27FC236}">
                  <a16:creationId xmlns:a16="http://schemas.microsoft.com/office/drawing/2014/main" id="{EC333E03-449A-8C25-6ED8-545C12F958F9}"/>
                </a:ext>
              </a:extLst>
            </p:cNvPr>
            <p:cNvSpPr/>
            <p:nvPr/>
          </p:nvSpPr>
          <p:spPr>
            <a:xfrm>
              <a:off x="4022200" y="2065075"/>
              <a:ext cx="141800" cy="249550"/>
            </a:xfrm>
            <a:custGeom>
              <a:avLst/>
              <a:gdLst/>
              <a:ahLst/>
              <a:cxnLst/>
              <a:rect l="l" t="t" r="r" b="b"/>
              <a:pathLst>
                <a:path w="5672" h="9982" extrusionOk="0">
                  <a:moveTo>
                    <a:pt x="600" y="1"/>
                  </a:moveTo>
                  <a:cubicBezTo>
                    <a:pt x="340" y="1"/>
                    <a:pt x="132" y="89"/>
                    <a:pt x="1" y="275"/>
                  </a:cubicBezTo>
                  <a:lnTo>
                    <a:pt x="1235" y="5311"/>
                  </a:lnTo>
                  <a:lnTo>
                    <a:pt x="1902" y="8981"/>
                  </a:lnTo>
                  <a:lnTo>
                    <a:pt x="5371" y="9981"/>
                  </a:lnTo>
                  <a:cubicBezTo>
                    <a:pt x="5371" y="9981"/>
                    <a:pt x="5672" y="4911"/>
                    <a:pt x="4104" y="2676"/>
                  </a:cubicBezTo>
                  <a:cubicBezTo>
                    <a:pt x="2924" y="983"/>
                    <a:pt x="1468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400;p41">
              <a:extLst>
                <a:ext uri="{FF2B5EF4-FFF2-40B4-BE49-F238E27FC236}">
                  <a16:creationId xmlns:a16="http://schemas.microsoft.com/office/drawing/2014/main" id="{C40A5C6F-9437-C5A8-0EFF-BA99BC9EF032}"/>
                </a:ext>
              </a:extLst>
            </p:cNvPr>
            <p:cNvSpPr/>
            <p:nvPr/>
          </p:nvSpPr>
          <p:spPr>
            <a:xfrm>
              <a:off x="3419275" y="2689875"/>
              <a:ext cx="268550" cy="326925"/>
            </a:xfrm>
            <a:custGeom>
              <a:avLst/>
              <a:gdLst/>
              <a:ahLst/>
              <a:cxnLst/>
              <a:rect l="l" t="t" r="r" b="b"/>
              <a:pathLst>
                <a:path w="10742" h="13077" extrusionOk="0">
                  <a:moveTo>
                    <a:pt x="10742" y="0"/>
                  </a:moveTo>
                  <a:cubicBezTo>
                    <a:pt x="10741" y="1"/>
                    <a:pt x="8240" y="3569"/>
                    <a:pt x="6505" y="4603"/>
                  </a:cubicBezTo>
                  <a:cubicBezTo>
                    <a:pt x="4771" y="5638"/>
                    <a:pt x="1" y="9974"/>
                    <a:pt x="1" y="9974"/>
                  </a:cubicBezTo>
                  <a:cubicBezTo>
                    <a:pt x="1" y="9974"/>
                    <a:pt x="3136" y="10474"/>
                    <a:pt x="4070" y="11508"/>
                  </a:cubicBezTo>
                  <a:cubicBezTo>
                    <a:pt x="5038" y="12576"/>
                    <a:pt x="4871" y="13076"/>
                    <a:pt x="4871" y="13076"/>
                  </a:cubicBezTo>
                  <a:cubicBezTo>
                    <a:pt x="4871" y="13076"/>
                    <a:pt x="6939" y="11875"/>
                    <a:pt x="8573" y="8239"/>
                  </a:cubicBezTo>
                  <a:cubicBezTo>
                    <a:pt x="10208" y="4604"/>
                    <a:pt x="10742" y="1"/>
                    <a:pt x="1074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401;p41">
              <a:extLst>
                <a:ext uri="{FF2B5EF4-FFF2-40B4-BE49-F238E27FC236}">
                  <a16:creationId xmlns:a16="http://schemas.microsoft.com/office/drawing/2014/main" id="{D2A9055F-E0BC-6F84-03E7-1562F224F54A}"/>
                </a:ext>
              </a:extLst>
            </p:cNvPr>
            <p:cNvSpPr/>
            <p:nvPr/>
          </p:nvSpPr>
          <p:spPr>
            <a:xfrm>
              <a:off x="3030800" y="2382075"/>
              <a:ext cx="282600" cy="130200"/>
            </a:xfrm>
            <a:custGeom>
              <a:avLst/>
              <a:gdLst/>
              <a:ahLst/>
              <a:cxnLst/>
              <a:rect l="l" t="t" r="r" b="b"/>
              <a:pathLst>
                <a:path w="11304" h="5208" extrusionOk="0">
                  <a:moveTo>
                    <a:pt x="4036" y="1"/>
                  </a:moveTo>
                  <a:cubicBezTo>
                    <a:pt x="3510" y="1"/>
                    <a:pt x="3172" y="129"/>
                    <a:pt x="2931" y="370"/>
                  </a:cubicBezTo>
                  <a:cubicBezTo>
                    <a:pt x="2931" y="370"/>
                    <a:pt x="329" y="3839"/>
                    <a:pt x="162" y="4206"/>
                  </a:cubicBezTo>
                  <a:cubicBezTo>
                    <a:pt x="1" y="4475"/>
                    <a:pt x="489" y="4636"/>
                    <a:pt x="946" y="4636"/>
                  </a:cubicBezTo>
                  <a:cubicBezTo>
                    <a:pt x="1057" y="4636"/>
                    <a:pt x="1165" y="4626"/>
                    <a:pt x="1263" y="4607"/>
                  </a:cubicBezTo>
                  <a:cubicBezTo>
                    <a:pt x="1298" y="4600"/>
                    <a:pt x="1352" y="4597"/>
                    <a:pt x="1421" y="4597"/>
                  </a:cubicBezTo>
                  <a:cubicBezTo>
                    <a:pt x="2386" y="4597"/>
                    <a:pt x="6366" y="5207"/>
                    <a:pt x="6366" y="5207"/>
                  </a:cubicBezTo>
                  <a:lnTo>
                    <a:pt x="11303" y="3072"/>
                  </a:lnTo>
                  <a:cubicBezTo>
                    <a:pt x="11303" y="3072"/>
                    <a:pt x="11137" y="1938"/>
                    <a:pt x="7934" y="904"/>
                  </a:cubicBezTo>
                  <a:cubicBezTo>
                    <a:pt x="6018" y="285"/>
                    <a:pt x="4819" y="1"/>
                    <a:pt x="40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402;p41">
              <a:extLst>
                <a:ext uri="{FF2B5EF4-FFF2-40B4-BE49-F238E27FC236}">
                  <a16:creationId xmlns:a16="http://schemas.microsoft.com/office/drawing/2014/main" id="{FC17895D-7C27-AB28-4EFE-F944FC87376F}"/>
                </a:ext>
              </a:extLst>
            </p:cNvPr>
            <p:cNvSpPr/>
            <p:nvPr/>
          </p:nvSpPr>
          <p:spPr>
            <a:xfrm>
              <a:off x="2968250" y="2212025"/>
              <a:ext cx="966425" cy="471750"/>
            </a:xfrm>
            <a:custGeom>
              <a:avLst/>
              <a:gdLst/>
              <a:ahLst/>
              <a:cxnLst/>
              <a:rect l="l" t="t" r="r" b="b"/>
              <a:pathLst>
                <a:path w="38657" h="18870" extrusionOk="0">
                  <a:moveTo>
                    <a:pt x="37622" y="1"/>
                  </a:moveTo>
                  <a:cubicBezTo>
                    <a:pt x="36588" y="1"/>
                    <a:pt x="31284" y="1201"/>
                    <a:pt x="30184" y="1969"/>
                  </a:cubicBezTo>
                  <a:cubicBezTo>
                    <a:pt x="29050" y="2769"/>
                    <a:pt x="24013" y="7773"/>
                    <a:pt x="24013" y="7773"/>
                  </a:cubicBezTo>
                  <a:cubicBezTo>
                    <a:pt x="24013" y="7773"/>
                    <a:pt x="6800" y="10808"/>
                    <a:pt x="3765" y="11409"/>
                  </a:cubicBezTo>
                  <a:cubicBezTo>
                    <a:pt x="763" y="12009"/>
                    <a:pt x="329" y="15378"/>
                    <a:pt x="129" y="16512"/>
                  </a:cubicBezTo>
                  <a:cubicBezTo>
                    <a:pt x="1" y="17385"/>
                    <a:pt x="2380" y="18870"/>
                    <a:pt x="6053" y="18870"/>
                  </a:cubicBezTo>
                  <a:cubicBezTo>
                    <a:pt x="7153" y="18870"/>
                    <a:pt x="8369" y="18737"/>
                    <a:pt x="9669" y="18414"/>
                  </a:cubicBezTo>
                  <a:cubicBezTo>
                    <a:pt x="15273" y="17046"/>
                    <a:pt x="23846" y="11575"/>
                    <a:pt x="24713" y="11142"/>
                  </a:cubicBezTo>
                  <a:cubicBezTo>
                    <a:pt x="25614" y="10708"/>
                    <a:pt x="27915" y="10275"/>
                    <a:pt x="29316" y="9941"/>
                  </a:cubicBezTo>
                  <a:cubicBezTo>
                    <a:pt x="30684" y="9607"/>
                    <a:pt x="31985" y="8206"/>
                    <a:pt x="32519" y="7940"/>
                  </a:cubicBezTo>
                  <a:cubicBezTo>
                    <a:pt x="33019" y="7706"/>
                    <a:pt x="35721" y="6572"/>
                    <a:pt x="37089" y="5605"/>
                  </a:cubicBezTo>
                  <a:cubicBezTo>
                    <a:pt x="38396" y="4702"/>
                    <a:pt x="38396" y="4060"/>
                    <a:pt x="37468" y="4060"/>
                  </a:cubicBezTo>
                  <a:cubicBezTo>
                    <a:pt x="37402" y="4060"/>
                    <a:pt x="37331" y="4063"/>
                    <a:pt x="37255" y="4070"/>
                  </a:cubicBezTo>
                  <a:cubicBezTo>
                    <a:pt x="36155" y="4137"/>
                    <a:pt x="34153" y="5104"/>
                    <a:pt x="33553" y="5171"/>
                  </a:cubicBezTo>
                  <a:lnTo>
                    <a:pt x="32952" y="5271"/>
                  </a:lnTo>
                  <a:lnTo>
                    <a:pt x="37022" y="1902"/>
                  </a:lnTo>
                  <a:cubicBezTo>
                    <a:pt x="37022" y="1902"/>
                    <a:pt x="38656" y="1"/>
                    <a:pt x="3762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403;p41">
              <a:extLst>
                <a:ext uri="{FF2B5EF4-FFF2-40B4-BE49-F238E27FC236}">
                  <a16:creationId xmlns:a16="http://schemas.microsoft.com/office/drawing/2014/main" id="{4BC059A3-F982-FBC1-FF7A-534A311C5017}"/>
                </a:ext>
              </a:extLst>
            </p:cNvPr>
            <p:cNvSpPr/>
            <p:nvPr/>
          </p:nvSpPr>
          <p:spPr>
            <a:xfrm>
              <a:off x="3782050" y="2216200"/>
              <a:ext cx="127600" cy="121775"/>
            </a:xfrm>
            <a:custGeom>
              <a:avLst/>
              <a:gdLst/>
              <a:ahLst/>
              <a:cxnLst/>
              <a:rect l="l" t="t" r="r" b="b"/>
              <a:pathLst>
                <a:path w="5104" h="4871" extrusionOk="0">
                  <a:moveTo>
                    <a:pt x="4336" y="0"/>
                  </a:moveTo>
                  <a:lnTo>
                    <a:pt x="0" y="4870"/>
                  </a:lnTo>
                  <a:cubicBezTo>
                    <a:pt x="0" y="4870"/>
                    <a:pt x="4003" y="1735"/>
                    <a:pt x="4537" y="968"/>
                  </a:cubicBezTo>
                  <a:cubicBezTo>
                    <a:pt x="5104" y="200"/>
                    <a:pt x="4336" y="0"/>
                    <a:pt x="4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404;p41">
              <a:extLst>
                <a:ext uri="{FF2B5EF4-FFF2-40B4-BE49-F238E27FC236}">
                  <a16:creationId xmlns:a16="http://schemas.microsoft.com/office/drawing/2014/main" id="{C45C9B04-E332-69D5-2D8E-3B2CA42BAA65}"/>
                </a:ext>
              </a:extLst>
            </p:cNvPr>
            <p:cNvSpPr/>
            <p:nvPr/>
          </p:nvSpPr>
          <p:spPr>
            <a:xfrm>
              <a:off x="3782050" y="2216200"/>
              <a:ext cx="127600" cy="121775"/>
            </a:xfrm>
            <a:custGeom>
              <a:avLst/>
              <a:gdLst/>
              <a:ahLst/>
              <a:cxnLst/>
              <a:rect l="l" t="t" r="r" b="b"/>
              <a:pathLst>
                <a:path w="5104" h="4871" fill="none" extrusionOk="0">
                  <a:moveTo>
                    <a:pt x="4336" y="0"/>
                  </a:moveTo>
                  <a:cubicBezTo>
                    <a:pt x="4336" y="0"/>
                    <a:pt x="5104" y="200"/>
                    <a:pt x="4537" y="968"/>
                  </a:cubicBezTo>
                  <a:cubicBezTo>
                    <a:pt x="4003" y="1735"/>
                    <a:pt x="0" y="4870"/>
                    <a:pt x="0" y="48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405;p41">
              <a:extLst>
                <a:ext uri="{FF2B5EF4-FFF2-40B4-BE49-F238E27FC236}">
                  <a16:creationId xmlns:a16="http://schemas.microsoft.com/office/drawing/2014/main" id="{5749B080-41C0-EB86-876E-B4EBD9CC24C0}"/>
                </a:ext>
              </a:extLst>
            </p:cNvPr>
            <p:cNvSpPr/>
            <p:nvPr/>
          </p:nvSpPr>
          <p:spPr>
            <a:xfrm>
              <a:off x="3691150" y="2232200"/>
              <a:ext cx="192800" cy="74925"/>
            </a:xfrm>
            <a:custGeom>
              <a:avLst/>
              <a:gdLst/>
              <a:ahLst/>
              <a:cxnLst/>
              <a:rect l="l" t="t" r="r" b="b"/>
              <a:pathLst>
                <a:path w="7712" h="2997" extrusionOk="0">
                  <a:moveTo>
                    <a:pt x="7275" y="1"/>
                  </a:moveTo>
                  <a:cubicBezTo>
                    <a:pt x="6380" y="1"/>
                    <a:pt x="4170" y="649"/>
                    <a:pt x="3436" y="1028"/>
                  </a:cubicBezTo>
                  <a:cubicBezTo>
                    <a:pt x="2469" y="1529"/>
                    <a:pt x="0" y="2996"/>
                    <a:pt x="0" y="2996"/>
                  </a:cubicBezTo>
                  <a:lnTo>
                    <a:pt x="5604" y="2162"/>
                  </a:lnTo>
                  <a:cubicBezTo>
                    <a:pt x="5604" y="2162"/>
                    <a:pt x="7305" y="895"/>
                    <a:pt x="7639" y="228"/>
                  </a:cubicBezTo>
                  <a:cubicBezTo>
                    <a:pt x="7711" y="66"/>
                    <a:pt x="7560" y="1"/>
                    <a:pt x="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406;p41">
              <a:extLst>
                <a:ext uri="{FF2B5EF4-FFF2-40B4-BE49-F238E27FC236}">
                  <a16:creationId xmlns:a16="http://schemas.microsoft.com/office/drawing/2014/main" id="{D8AFA97C-2032-61B3-FEAC-77664A5C80E2}"/>
                </a:ext>
              </a:extLst>
            </p:cNvPr>
            <p:cNvSpPr/>
            <p:nvPr/>
          </p:nvSpPr>
          <p:spPr>
            <a:xfrm>
              <a:off x="3691150" y="2221200"/>
              <a:ext cx="198500" cy="85925"/>
            </a:xfrm>
            <a:custGeom>
              <a:avLst/>
              <a:gdLst/>
              <a:ahLst/>
              <a:cxnLst/>
              <a:rect l="l" t="t" r="r" b="b"/>
              <a:pathLst>
                <a:path w="7940" h="3437" fill="none" extrusionOk="0">
                  <a:moveTo>
                    <a:pt x="0" y="3436"/>
                  </a:moveTo>
                  <a:cubicBezTo>
                    <a:pt x="0" y="3436"/>
                    <a:pt x="2469" y="1969"/>
                    <a:pt x="3436" y="1468"/>
                  </a:cubicBezTo>
                  <a:cubicBezTo>
                    <a:pt x="4403" y="968"/>
                    <a:pt x="7939" y="0"/>
                    <a:pt x="7639" y="668"/>
                  </a:cubicBezTo>
                  <a:cubicBezTo>
                    <a:pt x="7305" y="1335"/>
                    <a:pt x="5604" y="2602"/>
                    <a:pt x="5604" y="2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407;p41">
              <a:extLst>
                <a:ext uri="{FF2B5EF4-FFF2-40B4-BE49-F238E27FC236}">
                  <a16:creationId xmlns:a16="http://schemas.microsoft.com/office/drawing/2014/main" id="{E0E53FE3-9343-B68B-6659-712E7393374F}"/>
                </a:ext>
              </a:extLst>
            </p:cNvPr>
            <p:cNvSpPr/>
            <p:nvPr/>
          </p:nvSpPr>
          <p:spPr>
            <a:xfrm>
              <a:off x="3640275" y="2252750"/>
              <a:ext cx="211900" cy="195300"/>
            </a:xfrm>
            <a:custGeom>
              <a:avLst/>
              <a:gdLst/>
              <a:ahLst/>
              <a:cxnLst/>
              <a:rect l="l" t="t" r="r" b="b"/>
              <a:pathLst>
                <a:path w="8476" h="7812" extrusionOk="0">
                  <a:moveTo>
                    <a:pt x="8276" y="1"/>
                  </a:moveTo>
                  <a:cubicBezTo>
                    <a:pt x="7726" y="1"/>
                    <a:pt x="5903" y="1163"/>
                    <a:pt x="5004" y="1507"/>
                  </a:cubicBezTo>
                  <a:cubicBezTo>
                    <a:pt x="3903" y="1907"/>
                    <a:pt x="601" y="4876"/>
                    <a:pt x="601" y="4876"/>
                  </a:cubicBezTo>
                  <a:lnTo>
                    <a:pt x="0" y="7812"/>
                  </a:lnTo>
                  <a:cubicBezTo>
                    <a:pt x="334" y="7712"/>
                    <a:pt x="2169" y="6844"/>
                    <a:pt x="2936" y="5977"/>
                  </a:cubicBezTo>
                  <a:cubicBezTo>
                    <a:pt x="3503" y="5343"/>
                    <a:pt x="3970" y="4609"/>
                    <a:pt x="4337" y="3842"/>
                  </a:cubicBezTo>
                  <a:cubicBezTo>
                    <a:pt x="4337" y="3842"/>
                    <a:pt x="8039" y="1240"/>
                    <a:pt x="8406" y="273"/>
                  </a:cubicBezTo>
                  <a:cubicBezTo>
                    <a:pt x="8475" y="80"/>
                    <a:pt x="8419" y="1"/>
                    <a:pt x="8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408;p41">
              <a:extLst>
                <a:ext uri="{FF2B5EF4-FFF2-40B4-BE49-F238E27FC236}">
                  <a16:creationId xmlns:a16="http://schemas.microsoft.com/office/drawing/2014/main" id="{91DC300D-1DE5-9CBF-978F-45E2FE72C0AE}"/>
                </a:ext>
              </a:extLst>
            </p:cNvPr>
            <p:cNvSpPr/>
            <p:nvPr/>
          </p:nvSpPr>
          <p:spPr>
            <a:xfrm>
              <a:off x="3640275" y="2236200"/>
              <a:ext cx="218500" cy="211850"/>
            </a:xfrm>
            <a:custGeom>
              <a:avLst/>
              <a:gdLst/>
              <a:ahLst/>
              <a:cxnLst/>
              <a:rect l="l" t="t" r="r" b="b"/>
              <a:pathLst>
                <a:path w="8740" h="8474" fill="none" extrusionOk="0">
                  <a:moveTo>
                    <a:pt x="601" y="5538"/>
                  </a:moveTo>
                  <a:cubicBezTo>
                    <a:pt x="601" y="5538"/>
                    <a:pt x="3903" y="2569"/>
                    <a:pt x="5004" y="2169"/>
                  </a:cubicBezTo>
                  <a:cubicBezTo>
                    <a:pt x="6138" y="1735"/>
                    <a:pt x="8740" y="1"/>
                    <a:pt x="8406" y="935"/>
                  </a:cubicBezTo>
                  <a:cubicBezTo>
                    <a:pt x="8039" y="1902"/>
                    <a:pt x="4337" y="4504"/>
                    <a:pt x="4337" y="4504"/>
                  </a:cubicBezTo>
                  <a:cubicBezTo>
                    <a:pt x="3970" y="5271"/>
                    <a:pt x="3503" y="6005"/>
                    <a:pt x="2936" y="6639"/>
                  </a:cubicBezTo>
                  <a:cubicBezTo>
                    <a:pt x="2169" y="7506"/>
                    <a:pt x="334" y="8374"/>
                    <a:pt x="0" y="847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5"/>
          <p:cNvGrpSpPr/>
          <p:nvPr/>
        </p:nvGrpSpPr>
        <p:grpSpPr>
          <a:xfrm>
            <a:off x="3671411" y="1429043"/>
            <a:ext cx="5220505" cy="3314510"/>
            <a:chOff x="425800" y="716100"/>
            <a:chExt cx="6917325" cy="4391825"/>
          </a:xfrm>
        </p:grpSpPr>
        <p:sp>
          <p:nvSpPr>
            <p:cNvPr id="593" name="Google Shape;593;p35"/>
            <p:cNvSpPr/>
            <p:nvPr/>
          </p:nvSpPr>
          <p:spPr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482075" y="4413725"/>
              <a:ext cx="377700" cy="683925"/>
            </a:xfrm>
            <a:custGeom>
              <a:avLst/>
              <a:gdLst/>
              <a:ahLst/>
              <a:cxnLst/>
              <a:rect l="l" t="t" r="r" b="b"/>
              <a:pathLst>
                <a:path w="15108" h="27357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067250" y="2605200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231375" y="2776700"/>
              <a:ext cx="72975" cy="61800"/>
            </a:xfrm>
            <a:custGeom>
              <a:avLst/>
              <a:gdLst/>
              <a:ahLst/>
              <a:cxnLst/>
              <a:rect l="l" t="t" r="r" b="b"/>
              <a:pathLst>
                <a:path w="2919" h="2472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235950" y="3182325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728325" y="1469150"/>
              <a:ext cx="355650" cy="469650"/>
            </a:xfrm>
            <a:custGeom>
              <a:avLst/>
              <a:gdLst/>
              <a:ahLst/>
              <a:cxnLst/>
              <a:rect l="l" t="t" r="r" b="b"/>
              <a:pathLst>
                <a:path w="14226" h="18786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220700" y="2558725"/>
              <a:ext cx="1046400" cy="646800"/>
            </a:xfrm>
            <a:custGeom>
              <a:avLst/>
              <a:gdLst/>
              <a:ahLst/>
              <a:cxnLst/>
              <a:rect l="l" t="t" r="r" b="b"/>
              <a:pathLst>
                <a:path w="41856" h="25872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517075" y="2710050"/>
              <a:ext cx="441525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020850" y="3714625"/>
              <a:ext cx="72975" cy="72975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446400" y="3553575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539100" y="3558850"/>
              <a:ext cx="204450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533775" y="3553525"/>
              <a:ext cx="214325" cy="356425"/>
            </a:xfrm>
            <a:custGeom>
              <a:avLst/>
              <a:gdLst/>
              <a:ahLst/>
              <a:cxnLst/>
              <a:rect l="l" t="t" r="r" b="b"/>
              <a:pathLst>
                <a:path w="8573" h="14257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680400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010200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327825" y="2851950"/>
              <a:ext cx="61575" cy="23025"/>
            </a:xfrm>
            <a:custGeom>
              <a:avLst/>
              <a:gdLst/>
              <a:ahLst/>
              <a:cxnLst/>
              <a:rect l="l" t="t" r="r" b="b"/>
              <a:pathLst>
                <a:path w="2463" h="92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309625" y="1319800"/>
              <a:ext cx="250775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557900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139375" y="2539775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859725" y="3041150"/>
              <a:ext cx="885300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203975" y="2077075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406075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5"/>
          <p:cNvSpPr/>
          <p:nvPr/>
        </p:nvSpPr>
        <p:spPr>
          <a:xfrm>
            <a:off x="2207527" y="1021530"/>
            <a:ext cx="3556554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2260136" y="1097711"/>
            <a:ext cx="3367336" cy="66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>
            <a:off x="713100" y="763850"/>
            <a:ext cx="1290000" cy="129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743316" y="794066"/>
            <a:ext cx="1229498" cy="122949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 txBox="1">
            <a:spLocks noGrp="1"/>
          </p:cNvSpPr>
          <p:nvPr>
            <p:ph type="title"/>
          </p:nvPr>
        </p:nvSpPr>
        <p:spPr>
          <a:xfrm>
            <a:off x="2299712" y="1071056"/>
            <a:ext cx="3779211" cy="901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 dirty="0">
                <a:solidFill>
                  <a:schemeClr val="bg1"/>
                </a:solidFill>
              </a:rPr>
              <a:t>Function Tags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751" name="Google Shape;751;p35"/>
          <p:cNvSpPr txBox="1">
            <a:spLocks noGrp="1"/>
          </p:cNvSpPr>
          <p:nvPr>
            <p:ph type="title" idx="2"/>
          </p:nvPr>
        </p:nvSpPr>
        <p:spPr>
          <a:xfrm>
            <a:off x="713100" y="1073725"/>
            <a:ext cx="12900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02</a:t>
            </a:r>
            <a:endParaRPr dirty="0"/>
          </a:p>
        </p:txBody>
      </p:sp>
      <p:sp>
        <p:nvSpPr>
          <p:cNvPr id="753" name="Google Shape;753;p35"/>
          <p:cNvSpPr/>
          <p:nvPr/>
        </p:nvSpPr>
        <p:spPr>
          <a:xfrm flipH="1">
            <a:off x="352216" y="28503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7839693" y="-3951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3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549</Words>
  <Application>Microsoft Office PowerPoint</Application>
  <PresentationFormat>On-screen Show (16:9)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Archivo</vt:lpstr>
      <vt:lpstr>Arial</vt:lpstr>
      <vt:lpstr>Space Grotesk</vt:lpstr>
      <vt:lpstr>Storyset-Stil Techie Business Meeting by Slidesgo</vt:lpstr>
      <vt:lpstr>Good Morning to All!!</vt:lpstr>
      <vt:lpstr>JSTL</vt:lpstr>
      <vt:lpstr>What is JSTL?</vt:lpstr>
      <vt:lpstr>To run JSTL in Eclipse?</vt:lpstr>
      <vt:lpstr>Core Tags</vt:lpstr>
      <vt:lpstr>Core Tags</vt:lpstr>
      <vt:lpstr>Some Important Tags</vt:lpstr>
      <vt:lpstr>&lt;%@ taglib prefix="c" uri="http://java.sun.com/jsp/jstl/core"%&gt;</vt:lpstr>
      <vt:lpstr>Function Tags</vt:lpstr>
      <vt:lpstr>Defining Tag Library for Function tags</vt:lpstr>
      <vt:lpstr>Important Function Tags in JSTL</vt:lpstr>
      <vt:lpstr>Formatting Tags</vt:lpstr>
      <vt:lpstr>Number Formatting</vt:lpstr>
      <vt:lpstr>SQL Tags</vt:lpstr>
      <vt:lpstr>&lt;%@ taglib prefix="c" uri="http://java.sun.com/jsp/jstl/core"%&gt;</vt:lpstr>
      <vt:lpstr>Some SQL tags in JSTL: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Afternoon to All!!</dc:title>
  <cp:lastModifiedBy>SRIHARIVISHNU</cp:lastModifiedBy>
  <cp:revision>27</cp:revision>
  <dcterms:modified xsi:type="dcterms:W3CDTF">2022-11-01T17:23:17Z</dcterms:modified>
</cp:coreProperties>
</file>