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304" r:id="rId6"/>
    <p:sldId id="278" r:id="rId7"/>
    <p:sldId id="307" r:id="rId8"/>
    <p:sldId id="311" r:id="rId9"/>
    <p:sldId id="305" r:id="rId10"/>
    <p:sldId id="314" r:id="rId11"/>
    <p:sldId id="315" r:id="rId12"/>
    <p:sldId id="313" r:id="rId13"/>
    <p:sldId id="262" r:id="rId14"/>
    <p:sldId id="309" r:id="rId15"/>
    <p:sldId id="273" r:id="rId16"/>
    <p:sldId id="312" r:id="rId17"/>
    <p:sldId id="306" r:id="rId18"/>
    <p:sldId id="310" r:id="rId19"/>
    <p:sldId id="266" r:id="rId20"/>
  </p:sldIdLst>
  <p:sldSz cx="9144000" cy="5143500" type="screen16x9"/>
  <p:notesSz cx="6858000" cy="9144000"/>
  <p:embeddedFontLst>
    <p:embeddedFont>
      <p:font typeface="Abel" panose="02000506030000020004" pitchFamily="2" charset="0"/>
      <p:regular r:id="rId22"/>
    </p:embeddedFon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arlow Semi Condensed Medium" panose="00000606000000000000" pitchFamily="2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Fjalla One" panose="02000506040000020004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0F1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189949-24E5-4E9A-A45A-97DDB63E68DD}">
  <a:tblStyle styleId="{33189949-24E5-4E9A-A45A-97DDB63E68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89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51A3B-259D-4BD9-9030-D8AF1D94BBA5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77D6FC-CB38-4F57-90CE-F0901856386C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10000"/>
                </a:schemeClr>
              </a:solidFill>
            </a:rPr>
            <a:t>Primitives</a:t>
          </a:r>
        </a:p>
      </dgm:t>
    </dgm:pt>
    <dgm:pt modelId="{97D68566-07D6-4AB1-8BA0-32BB23FE6C2C}" type="parTrans" cxnId="{6E30C1F9-484C-4944-9674-3198F3039CED}">
      <dgm:prSet/>
      <dgm:spPr/>
      <dgm:t>
        <a:bodyPr/>
        <a:lstStyle/>
        <a:p>
          <a:endParaRPr lang="en-IN"/>
        </a:p>
      </dgm:t>
    </dgm:pt>
    <dgm:pt modelId="{2F6E6DBA-9750-4D0D-B0C0-06C301426D4E}" type="sibTrans" cxnId="{6E30C1F9-484C-4944-9674-3198F3039CED}">
      <dgm:prSet/>
      <dgm:spPr/>
      <dgm:t>
        <a:bodyPr/>
        <a:lstStyle/>
        <a:p>
          <a:endParaRPr lang="en-IN"/>
        </a:p>
      </dgm:t>
    </dgm:pt>
    <dgm:pt modelId="{79CABA18-9D33-4DF4-B182-DFEE1016692D}">
      <dgm:prSet phldrT="[Text]"/>
      <dgm:spPr/>
      <dgm:t>
        <a:bodyPr/>
        <a:lstStyle/>
        <a:p>
          <a:r>
            <a:rPr lang="en-IN" dirty="0"/>
            <a:t>char</a:t>
          </a:r>
        </a:p>
      </dgm:t>
    </dgm:pt>
    <dgm:pt modelId="{4C2DC964-F026-4D5D-83F7-9CE91D240250}" type="parTrans" cxnId="{DECC7857-11EF-439B-BEDF-701EAE759282}">
      <dgm:prSet/>
      <dgm:spPr/>
      <dgm:t>
        <a:bodyPr/>
        <a:lstStyle/>
        <a:p>
          <a:endParaRPr lang="en-IN"/>
        </a:p>
      </dgm:t>
    </dgm:pt>
    <dgm:pt modelId="{57F63702-0238-4063-9F68-DE08847E321D}" type="sibTrans" cxnId="{DECC7857-11EF-439B-BEDF-701EAE759282}">
      <dgm:prSet/>
      <dgm:spPr/>
      <dgm:t>
        <a:bodyPr/>
        <a:lstStyle/>
        <a:p>
          <a:endParaRPr lang="en-IN"/>
        </a:p>
      </dgm:t>
    </dgm:pt>
    <dgm:pt modelId="{C022B2F1-03EE-4259-8BB0-7ADA00A835FA}">
      <dgm:prSet phldrT="[Text]"/>
      <dgm:spPr/>
      <dgm:t>
        <a:bodyPr/>
        <a:lstStyle/>
        <a:p>
          <a:r>
            <a:rPr lang="en-IN" dirty="0"/>
            <a:t>byte</a:t>
          </a:r>
        </a:p>
      </dgm:t>
    </dgm:pt>
    <dgm:pt modelId="{803A1342-7AE0-4D6A-B825-EA6993B24BC9}" type="parTrans" cxnId="{BF7825C6-6FFC-46EF-ACEE-454F827F0929}">
      <dgm:prSet/>
      <dgm:spPr/>
      <dgm:t>
        <a:bodyPr/>
        <a:lstStyle/>
        <a:p>
          <a:endParaRPr lang="en-IN"/>
        </a:p>
      </dgm:t>
    </dgm:pt>
    <dgm:pt modelId="{4ED31A3C-2B1D-4EB3-B511-C9AEC472E738}" type="sibTrans" cxnId="{BF7825C6-6FFC-46EF-ACEE-454F827F0929}">
      <dgm:prSet/>
      <dgm:spPr/>
      <dgm:t>
        <a:bodyPr/>
        <a:lstStyle/>
        <a:p>
          <a:endParaRPr lang="en-IN"/>
        </a:p>
      </dgm:t>
    </dgm:pt>
    <dgm:pt modelId="{8BD52891-62B5-4359-9C8F-73A8345B159C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10000"/>
                </a:schemeClr>
              </a:solidFill>
            </a:rPr>
            <a:t>Wrapper Classes</a:t>
          </a:r>
        </a:p>
      </dgm:t>
    </dgm:pt>
    <dgm:pt modelId="{120D9A0B-36D4-42C5-A47F-0326834C652A}" type="parTrans" cxnId="{6B1AE7E2-9340-4667-BC83-634954B84E11}">
      <dgm:prSet/>
      <dgm:spPr/>
      <dgm:t>
        <a:bodyPr/>
        <a:lstStyle/>
        <a:p>
          <a:endParaRPr lang="en-IN"/>
        </a:p>
      </dgm:t>
    </dgm:pt>
    <dgm:pt modelId="{13FC9B97-304E-442F-8265-54E94A9C3F8A}" type="sibTrans" cxnId="{6B1AE7E2-9340-4667-BC83-634954B84E11}">
      <dgm:prSet/>
      <dgm:spPr/>
      <dgm:t>
        <a:bodyPr/>
        <a:lstStyle/>
        <a:p>
          <a:endParaRPr lang="en-IN"/>
        </a:p>
      </dgm:t>
    </dgm:pt>
    <dgm:pt modelId="{A8CA6516-F3AE-4486-A28B-78EB6210BFA1}">
      <dgm:prSet phldrT="[Text]"/>
      <dgm:spPr/>
      <dgm:t>
        <a:bodyPr/>
        <a:lstStyle/>
        <a:p>
          <a:r>
            <a:rPr lang="en-IN" dirty="0"/>
            <a:t>Character</a:t>
          </a:r>
        </a:p>
      </dgm:t>
    </dgm:pt>
    <dgm:pt modelId="{0896959D-8479-4225-8BA4-3CA94403F011}" type="parTrans" cxnId="{E543475E-CDA7-4839-BD60-2154B802DB0B}">
      <dgm:prSet/>
      <dgm:spPr/>
      <dgm:t>
        <a:bodyPr/>
        <a:lstStyle/>
        <a:p>
          <a:endParaRPr lang="en-IN"/>
        </a:p>
      </dgm:t>
    </dgm:pt>
    <dgm:pt modelId="{3BF25885-3FEA-4B02-8001-46411C0A55A0}" type="sibTrans" cxnId="{E543475E-CDA7-4839-BD60-2154B802DB0B}">
      <dgm:prSet/>
      <dgm:spPr/>
      <dgm:t>
        <a:bodyPr/>
        <a:lstStyle/>
        <a:p>
          <a:endParaRPr lang="en-IN"/>
        </a:p>
      </dgm:t>
    </dgm:pt>
    <dgm:pt modelId="{2CD49812-1B52-4490-9569-CEBAA8C96D26}">
      <dgm:prSet phldrT="[Text]"/>
      <dgm:spPr/>
      <dgm:t>
        <a:bodyPr/>
        <a:lstStyle/>
        <a:p>
          <a:r>
            <a:rPr lang="en-IN" dirty="0"/>
            <a:t>Byte</a:t>
          </a:r>
        </a:p>
      </dgm:t>
    </dgm:pt>
    <dgm:pt modelId="{B8042722-AA56-428B-9536-219BC7248F1A}" type="parTrans" cxnId="{62C1AC69-A440-4B4A-9A13-9D632E4B454D}">
      <dgm:prSet/>
      <dgm:spPr/>
      <dgm:t>
        <a:bodyPr/>
        <a:lstStyle/>
        <a:p>
          <a:endParaRPr lang="en-IN"/>
        </a:p>
      </dgm:t>
    </dgm:pt>
    <dgm:pt modelId="{13052D56-9843-4313-B707-24E7569719E7}" type="sibTrans" cxnId="{62C1AC69-A440-4B4A-9A13-9D632E4B454D}">
      <dgm:prSet/>
      <dgm:spPr/>
      <dgm:t>
        <a:bodyPr/>
        <a:lstStyle/>
        <a:p>
          <a:endParaRPr lang="en-IN"/>
        </a:p>
      </dgm:t>
    </dgm:pt>
    <dgm:pt modelId="{AF8EE547-B1EA-4A81-ACE1-EB9D0362ED1F}">
      <dgm:prSet phldrT="[Text]"/>
      <dgm:spPr/>
      <dgm:t>
        <a:bodyPr/>
        <a:lstStyle/>
        <a:p>
          <a:r>
            <a:rPr lang="en-IN" dirty="0"/>
            <a:t>short</a:t>
          </a:r>
        </a:p>
      </dgm:t>
    </dgm:pt>
    <dgm:pt modelId="{2F958A3A-2721-4334-BDBD-DA919ADFD7C7}" type="parTrans" cxnId="{80A92959-F079-493E-8BA4-9DE047846FD6}">
      <dgm:prSet/>
      <dgm:spPr/>
      <dgm:t>
        <a:bodyPr/>
        <a:lstStyle/>
        <a:p>
          <a:endParaRPr lang="en-IN"/>
        </a:p>
      </dgm:t>
    </dgm:pt>
    <dgm:pt modelId="{73799CBB-41A5-4F24-92B3-22E4DF738D30}" type="sibTrans" cxnId="{80A92959-F079-493E-8BA4-9DE047846FD6}">
      <dgm:prSet/>
      <dgm:spPr/>
      <dgm:t>
        <a:bodyPr/>
        <a:lstStyle/>
        <a:p>
          <a:endParaRPr lang="en-IN"/>
        </a:p>
      </dgm:t>
    </dgm:pt>
    <dgm:pt modelId="{139C43CE-F5E0-4AE2-82EE-65D20422E0A2}">
      <dgm:prSet phldrT="[Text]"/>
      <dgm:spPr/>
      <dgm:t>
        <a:bodyPr/>
        <a:lstStyle/>
        <a:p>
          <a:r>
            <a:rPr lang="en-IN" dirty="0"/>
            <a:t>int</a:t>
          </a:r>
        </a:p>
      </dgm:t>
    </dgm:pt>
    <dgm:pt modelId="{C1099AD4-5D24-4EE5-A49A-F7F18FB12B2C}" type="parTrans" cxnId="{61372E12-88A8-4822-83A6-E65AB57B66D9}">
      <dgm:prSet/>
      <dgm:spPr/>
      <dgm:t>
        <a:bodyPr/>
        <a:lstStyle/>
        <a:p>
          <a:endParaRPr lang="en-IN"/>
        </a:p>
      </dgm:t>
    </dgm:pt>
    <dgm:pt modelId="{1258956D-F582-4CC7-833B-020C803C197C}" type="sibTrans" cxnId="{61372E12-88A8-4822-83A6-E65AB57B66D9}">
      <dgm:prSet/>
      <dgm:spPr/>
      <dgm:t>
        <a:bodyPr/>
        <a:lstStyle/>
        <a:p>
          <a:endParaRPr lang="en-IN"/>
        </a:p>
      </dgm:t>
    </dgm:pt>
    <dgm:pt modelId="{BA1D313C-5423-4778-8586-027873BFE9FA}">
      <dgm:prSet phldrT="[Text]"/>
      <dgm:spPr/>
      <dgm:t>
        <a:bodyPr/>
        <a:lstStyle/>
        <a:p>
          <a:r>
            <a:rPr lang="en-IN" dirty="0"/>
            <a:t>float</a:t>
          </a:r>
        </a:p>
      </dgm:t>
    </dgm:pt>
    <dgm:pt modelId="{1475CFFC-7F92-4B2C-80A1-5E1E9940BB78}" type="parTrans" cxnId="{1287C4FA-29C6-4513-ACCC-AC594478A8D2}">
      <dgm:prSet/>
      <dgm:spPr/>
      <dgm:t>
        <a:bodyPr/>
        <a:lstStyle/>
        <a:p>
          <a:endParaRPr lang="en-IN"/>
        </a:p>
      </dgm:t>
    </dgm:pt>
    <dgm:pt modelId="{3C69A161-A5EB-43F0-988C-A93B817863B5}" type="sibTrans" cxnId="{1287C4FA-29C6-4513-ACCC-AC594478A8D2}">
      <dgm:prSet/>
      <dgm:spPr/>
      <dgm:t>
        <a:bodyPr/>
        <a:lstStyle/>
        <a:p>
          <a:endParaRPr lang="en-IN"/>
        </a:p>
      </dgm:t>
    </dgm:pt>
    <dgm:pt modelId="{F57121B9-BF90-4B5F-80C7-30B4436A1369}">
      <dgm:prSet phldrT="[Text]"/>
      <dgm:spPr/>
      <dgm:t>
        <a:bodyPr/>
        <a:lstStyle/>
        <a:p>
          <a:r>
            <a:rPr lang="en-IN" dirty="0"/>
            <a:t>double</a:t>
          </a:r>
        </a:p>
      </dgm:t>
    </dgm:pt>
    <dgm:pt modelId="{F8A44AE2-8305-415B-9C60-0744E6C2CBE8}" type="parTrans" cxnId="{0EFD6D19-B571-41E6-A067-616E734FA7DB}">
      <dgm:prSet/>
      <dgm:spPr/>
      <dgm:t>
        <a:bodyPr/>
        <a:lstStyle/>
        <a:p>
          <a:endParaRPr lang="en-IN"/>
        </a:p>
      </dgm:t>
    </dgm:pt>
    <dgm:pt modelId="{D21278F9-1254-4779-B520-67A47D91DDC9}" type="sibTrans" cxnId="{0EFD6D19-B571-41E6-A067-616E734FA7DB}">
      <dgm:prSet/>
      <dgm:spPr/>
      <dgm:t>
        <a:bodyPr/>
        <a:lstStyle/>
        <a:p>
          <a:endParaRPr lang="en-IN"/>
        </a:p>
      </dgm:t>
    </dgm:pt>
    <dgm:pt modelId="{EE9A4477-1729-44E9-B9CD-7728E824938A}">
      <dgm:prSet phldrT="[Text]"/>
      <dgm:spPr/>
      <dgm:t>
        <a:bodyPr/>
        <a:lstStyle/>
        <a:p>
          <a:r>
            <a:rPr lang="en-IN" dirty="0"/>
            <a:t>long</a:t>
          </a:r>
        </a:p>
      </dgm:t>
    </dgm:pt>
    <dgm:pt modelId="{E6DE91D9-11AA-4A18-95EC-64B6233A00BF}" type="parTrans" cxnId="{B468C2A6-2F4D-487A-9E85-B91521027E53}">
      <dgm:prSet/>
      <dgm:spPr/>
      <dgm:t>
        <a:bodyPr/>
        <a:lstStyle/>
        <a:p>
          <a:endParaRPr lang="en-IN"/>
        </a:p>
      </dgm:t>
    </dgm:pt>
    <dgm:pt modelId="{B1DDBEF3-2971-47D1-B334-0E8E4A132C44}" type="sibTrans" cxnId="{B468C2A6-2F4D-487A-9E85-B91521027E53}">
      <dgm:prSet/>
      <dgm:spPr/>
      <dgm:t>
        <a:bodyPr/>
        <a:lstStyle/>
        <a:p>
          <a:endParaRPr lang="en-IN"/>
        </a:p>
      </dgm:t>
    </dgm:pt>
    <dgm:pt modelId="{B7B4B090-BB29-4BB0-B3BF-2112FD783AE0}">
      <dgm:prSet phldrT="[Text]"/>
      <dgm:spPr/>
      <dgm:t>
        <a:bodyPr/>
        <a:lstStyle/>
        <a:p>
          <a:r>
            <a:rPr lang="en-IN" dirty="0" err="1"/>
            <a:t>boolean</a:t>
          </a:r>
          <a:endParaRPr lang="en-IN" dirty="0"/>
        </a:p>
      </dgm:t>
    </dgm:pt>
    <dgm:pt modelId="{41219C96-4D86-4AD9-9CC9-367985E26873}" type="parTrans" cxnId="{33A9D142-CC8C-4CAD-9C8B-4D78E50BA0CD}">
      <dgm:prSet/>
      <dgm:spPr/>
      <dgm:t>
        <a:bodyPr/>
        <a:lstStyle/>
        <a:p>
          <a:endParaRPr lang="en-IN"/>
        </a:p>
      </dgm:t>
    </dgm:pt>
    <dgm:pt modelId="{73B2D530-4145-4E06-952F-517F1E56461E}" type="sibTrans" cxnId="{33A9D142-CC8C-4CAD-9C8B-4D78E50BA0CD}">
      <dgm:prSet/>
      <dgm:spPr/>
      <dgm:t>
        <a:bodyPr/>
        <a:lstStyle/>
        <a:p>
          <a:endParaRPr lang="en-IN"/>
        </a:p>
      </dgm:t>
    </dgm:pt>
    <dgm:pt modelId="{4830C557-5CDC-468F-8AF6-E2E7FEA6A731}">
      <dgm:prSet phldrT="[Text]"/>
      <dgm:spPr/>
      <dgm:t>
        <a:bodyPr/>
        <a:lstStyle/>
        <a:p>
          <a:r>
            <a:rPr lang="en-IN" dirty="0"/>
            <a:t>Short</a:t>
          </a:r>
        </a:p>
      </dgm:t>
    </dgm:pt>
    <dgm:pt modelId="{0A39BAF8-EFBF-4730-BEEC-B8F6A6FF3A3B}" type="parTrans" cxnId="{4AB2D45A-0919-4BDD-9C02-273E3859B02B}">
      <dgm:prSet/>
      <dgm:spPr/>
      <dgm:t>
        <a:bodyPr/>
        <a:lstStyle/>
        <a:p>
          <a:endParaRPr lang="en-IN"/>
        </a:p>
      </dgm:t>
    </dgm:pt>
    <dgm:pt modelId="{EF82534A-7DEC-49A4-A72D-185C361DEB7C}" type="sibTrans" cxnId="{4AB2D45A-0919-4BDD-9C02-273E3859B02B}">
      <dgm:prSet/>
      <dgm:spPr/>
      <dgm:t>
        <a:bodyPr/>
        <a:lstStyle/>
        <a:p>
          <a:endParaRPr lang="en-IN"/>
        </a:p>
      </dgm:t>
    </dgm:pt>
    <dgm:pt modelId="{FEBDB1CE-9700-4EDD-9FB2-5F6B5933222F}">
      <dgm:prSet phldrT="[Text]"/>
      <dgm:spPr/>
      <dgm:t>
        <a:bodyPr/>
        <a:lstStyle/>
        <a:p>
          <a:r>
            <a:rPr lang="en-IN" dirty="0"/>
            <a:t>Integer</a:t>
          </a:r>
        </a:p>
      </dgm:t>
    </dgm:pt>
    <dgm:pt modelId="{631B3051-6A80-4095-B188-A60751CC6D65}" type="parTrans" cxnId="{EE617E48-95C5-4B4E-8E19-913D5382A434}">
      <dgm:prSet/>
      <dgm:spPr/>
      <dgm:t>
        <a:bodyPr/>
        <a:lstStyle/>
        <a:p>
          <a:endParaRPr lang="en-IN"/>
        </a:p>
      </dgm:t>
    </dgm:pt>
    <dgm:pt modelId="{3B9D7F6A-0FC9-403E-A7F1-315F7F851C24}" type="sibTrans" cxnId="{EE617E48-95C5-4B4E-8E19-913D5382A434}">
      <dgm:prSet/>
      <dgm:spPr/>
      <dgm:t>
        <a:bodyPr/>
        <a:lstStyle/>
        <a:p>
          <a:endParaRPr lang="en-IN"/>
        </a:p>
      </dgm:t>
    </dgm:pt>
    <dgm:pt modelId="{0D771910-FDC5-4D15-AFED-4D51B8A64C42}">
      <dgm:prSet phldrT="[Text]"/>
      <dgm:spPr/>
      <dgm:t>
        <a:bodyPr/>
        <a:lstStyle/>
        <a:p>
          <a:r>
            <a:rPr lang="en-IN" dirty="0"/>
            <a:t>Float</a:t>
          </a:r>
        </a:p>
      </dgm:t>
    </dgm:pt>
    <dgm:pt modelId="{79CCADB3-B7E7-4F17-A43D-994756E4DC7A}" type="parTrans" cxnId="{E029A3B4-110B-4188-B4CA-FBA261F195FC}">
      <dgm:prSet/>
      <dgm:spPr/>
      <dgm:t>
        <a:bodyPr/>
        <a:lstStyle/>
        <a:p>
          <a:endParaRPr lang="en-IN"/>
        </a:p>
      </dgm:t>
    </dgm:pt>
    <dgm:pt modelId="{48ED8730-2433-45AA-89EB-EFBA6A57FC02}" type="sibTrans" cxnId="{E029A3B4-110B-4188-B4CA-FBA261F195FC}">
      <dgm:prSet/>
      <dgm:spPr/>
      <dgm:t>
        <a:bodyPr/>
        <a:lstStyle/>
        <a:p>
          <a:endParaRPr lang="en-IN"/>
        </a:p>
      </dgm:t>
    </dgm:pt>
    <dgm:pt modelId="{B08BD5E8-9C0B-4482-A878-A06CE0586482}">
      <dgm:prSet phldrT="[Text]"/>
      <dgm:spPr/>
      <dgm:t>
        <a:bodyPr/>
        <a:lstStyle/>
        <a:p>
          <a:r>
            <a:rPr lang="en-IN" dirty="0"/>
            <a:t>Double</a:t>
          </a:r>
        </a:p>
      </dgm:t>
    </dgm:pt>
    <dgm:pt modelId="{59B32285-7DAE-4C08-8FE4-F8D1910834CB}" type="parTrans" cxnId="{15B4B5D3-7784-4243-99AF-C0A9FEDDAB95}">
      <dgm:prSet/>
      <dgm:spPr/>
      <dgm:t>
        <a:bodyPr/>
        <a:lstStyle/>
        <a:p>
          <a:endParaRPr lang="en-IN"/>
        </a:p>
      </dgm:t>
    </dgm:pt>
    <dgm:pt modelId="{B5EBF56E-1740-4D2D-A24E-9B500349CB51}" type="sibTrans" cxnId="{15B4B5D3-7784-4243-99AF-C0A9FEDDAB95}">
      <dgm:prSet/>
      <dgm:spPr/>
      <dgm:t>
        <a:bodyPr/>
        <a:lstStyle/>
        <a:p>
          <a:endParaRPr lang="en-IN"/>
        </a:p>
      </dgm:t>
    </dgm:pt>
    <dgm:pt modelId="{627EB878-B752-4DD0-8C94-DD9F014474C7}">
      <dgm:prSet phldrT="[Text]"/>
      <dgm:spPr/>
      <dgm:t>
        <a:bodyPr/>
        <a:lstStyle/>
        <a:p>
          <a:r>
            <a:rPr lang="en-IN" dirty="0"/>
            <a:t>Long</a:t>
          </a:r>
        </a:p>
      </dgm:t>
    </dgm:pt>
    <dgm:pt modelId="{C0FDD713-CD73-4601-B189-570202C4D3DB}" type="parTrans" cxnId="{3B577A59-DBE5-4333-B19C-2F8B9A639402}">
      <dgm:prSet/>
      <dgm:spPr/>
      <dgm:t>
        <a:bodyPr/>
        <a:lstStyle/>
        <a:p>
          <a:endParaRPr lang="en-IN"/>
        </a:p>
      </dgm:t>
    </dgm:pt>
    <dgm:pt modelId="{E7B33A74-189A-46B1-A8F1-1D1434B6B9F7}" type="sibTrans" cxnId="{3B577A59-DBE5-4333-B19C-2F8B9A639402}">
      <dgm:prSet/>
      <dgm:spPr/>
      <dgm:t>
        <a:bodyPr/>
        <a:lstStyle/>
        <a:p>
          <a:endParaRPr lang="en-IN"/>
        </a:p>
      </dgm:t>
    </dgm:pt>
    <dgm:pt modelId="{D13F5B5D-A641-4FB5-A79A-AB7326D2A67E}">
      <dgm:prSet phldrT="[Text]"/>
      <dgm:spPr/>
      <dgm:t>
        <a:bodyPr/>
        <a:lstStyle/>
        <a:p>
          <a:r>
            <a:rPr lang="en-IN" dirty="0"/>
            <a:t>Boolean</a:t>
          </a:r>
        </a:p>
      </dgm:t>
    </dgm:pt>
    <dgm:pt modelId="{60FF56F5-552A-4C0C-811F-D6847E852EB4}" type="parTrans" cxnId="{26AEC061-EDF5-4AE8-9A97-FD9C0C5ED5B4}">
      <dgm:prSet/>
      <dgm:spPr/>
      <dgm:t>
        <a:bodyPr/>
        <a:lstStyle/>
        <a:p>
          <a:endParaRPr lang="en-IN"/>
        </a:p>
      </dgm:t>
    </dgm:pt>
    <dgm:pt modelId="{FCD9A757-C77F-41A1-9CE9-476EAD53F3D5}" type="sibTrans" cxnId="{26AEC061-EDF5-4AE8-9A97-FD9C0C5ED5B4}">
      <dgm:prSet/>
      <dgm:spPr/>
      <dgm:t>
        <a:bodyPr/>
        <a:lstStyle/>
        <a:p>
          <a:endParaRPr lang="en-IN"/>
        </a:p>
      </dgm:t>
    </dgm:pt>
    <dgm:pt modelId="{089F9ADD-111B-4CCE-928F-3AF44236BC6A}" type="pres">
      <dgm:prSet presAssocID="{03551A3B-259D-4BD9-9030-D8AF1D94BB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7323D2-31F9-4E4B-A4B9-00072B66276C}" type="pres">
      <dgm:prSet presAssocID="{BD77D6FC-CB38-4F57-90CE-F0901856386C}" presName="root" presStyleCnt="0"/>
      <dgm:spPr/>
    </dgm:pt>
    <dgm:pt modelId="{D01FE23E-E766-40F3-9FF9-37B5F90D2513}" type="pres">
      <dgm:prSet presAssocID="{BD77D6FC-CB38-4F57-90CE-F0901856386C}" presName="rootComposite" presStyleCnt="0"/>
      <dgm:spPr/>
    </dgm:pt>
    <dgm:pt modelId="{A79EE463-F205-4FCC-97A8-53EDC2D78D6D}" type="pres">
      <dgm:prSet presAssocID="{BD77D6FC-CB38-4F57-90CE-F0901856386C}" presName="rootText" presStyleLbl="node1" presStyleIdx="0" presStyleCnt="2" custScaleX="184990" custLinFactNeighborX="1658" custLinFactNeighborY="-3649"/>
      <dgm:spPr/>
    </dgm:pt>
    <dgm:pt modelId="{E216F67F-9A52-4556-9C04-AEEB618369C4}" type="pres">
      <dgm:prSet presAssocID="{BD77D6FC-CB38-4F57-90CE-F0901856386C}" presName="rootConnector" presStyleLbl="node1" presStyleIdx="0" presStyleCnt="2"/>
      <dgm:spPr/>
    </dgm:pt>
    <dgm:pt modelId="{1BC93277-C898-4850-9B90-9E6DA9739E3F}" type="pres">
      <dgm:prSet presAssocID="{BD77D6FC-CB38-4F57-90CE-F0901856386C}" presName="childShape" presStyleCnt="0"/>
      <dgm:spPr/>
    </dgm:pt>
    <dgm:pt modelId="{C6FA0703-6256-44E9-A592-4650E2307644}" type="pres">
      <dgm:prSet presAssocID="{4C2DC964-F026-4D5D-83F7-9CE91D240250}" presName="Name13" presStyleLbl="parChTrans1D2" presStyleIdx="0" presStyleCnt="16"/>
      <dgm:spPr/>
    </dgm:pt>
    <dgm:pt modelId="{ADF3D0B6-8038-4C9C-8D85-6F06180A7C6E}" type="pres">
      <dgm:prSet presAssocID="{79CABA18-9D33-4DF4-B182-DFEE1016692D}" presName="childText" presStyleLbl="bgAcc1" presStyleIdx="0" presStyleCnt="16" custScaleX="200686">
        <dgm:presLayoutVars>
          <dgm:bulletEnabled val="1"/>
        </dgm:presLayoutVars>
      </dgm:prSet>
      <dgm:spPr/>
    </dgm:pt>
    <dgm:pt modelId="{868C19DC-64B2-4AF8-8E3F-12FA1B004B70}" type="pres">
      <dgm:prSet presAssocID="{803A1342-7AE0-4D6A-B825-EA6993B24BC9}" presName="Name13" presStyleLbl="parChTrans1D2" presStyleIdx="1" presStyleCnt="16"/>
      <dgm:spPr/>
    </dgm:pt>
    <dgm:pt modelId="{844D6FA7-5D43-4353-BE1E-6AC7DC5D882D}" type="pres">
      <dgm:prSet presAssocID="{C022B2F1-03EE-4259-8BB0-7ADA00A835FA}" presName="childText" presStyleLbl="bgAcc1" presStyleIdx="1" presStyleCnt="16" custScaleX="200686">
        <dgm:presLayoutVars>
          <dgm:bulletEnabled val="1"/>
        </dgm:presLayoutVars>
      </dgm:prSet>
      <dgm:spPr/>
    </dgm:pt>
    <dgm:pt modelId="{D80B47C8-B59D-4BC3-848E-4CEFD5128827}" type="pres">
      <dgm:prSet presAssocID="{2F958A3A-2721-4334-BDBD-DA919ADFD7C7}" presName="Name13" presStyleLbl="parChTrans1D2" presStyleIdx="2" presStyleCnt="16"/>
      <dgm:spPr/>
    </dgm:pt>
    <dgm:pt modelId="{7F3EF4D5-8F32-4B74-B49B-343941EAC21A}" type="pres">
      <dgm:prSet presAssocID="{AF8EE547-B1EA-4A81-ACE1-EB9D0362ED1F}" presName="childText" presStyleLbl="bgAcc1" presStyleIdx="2" presStyleCnt="16" custScaleX="200686">
        <dgm:presLayoutVars>
          <dgm:bulletEnabled val="1"/>
        </dgm:presLayoutVars>
      </dgm:prSet>
      <dgm:spPr/>
    </dgm:pt>
    <dgm:pt modelId="{35D67202-BCAA-4ADF-9802-A9B66623A122}" type="pres">
      <dgm:prSet presAssocID="{C1099AD4-5D24-4EE5-A49A-F7F18FB12B2C}" presName="Name13" presStyleLbl="parChTrans1D2" presStyleIdx="3" presStyleCnt="16"/>
      <dgm:spPr/>
    </dgm:pt>
    <dgm:pt modelId="{DF3B3838-6BD8-4D9A-B368-4E5BEF07FEC5}" type="pres">
      <dgm:prSet presAssocID="{139C43CE-F5E0-4AE2-82EE-65D20422E0A2}" presName="childText" presStyleLbl="bgAcc1" presStyleIdx="3" presStyleCnt="16" custScaleX="200686">
        <dgm:presLayoutVars>
          <dgm:bulletEnabled val="1"/>
        </dgm:presLayoutVars>
      </dgm:prSet>
      <dgm:spPr/>
    </dgm:pt>
    <dgm:pt modelId="{29AF7643-65CB-4F51-BCE1-858DC0DF2DA9}" type="pres">
      <dgm:prSet presAssocID="{1475CFFC-7F92-4B2C-80A1-5E1E9940BB78}" presName="Name13" presStyleLbl="parChTrans1D2" presStyleIdx="4" presStyleCnt="16"/>
      <dgm:spPr/>
    </dgm:pt>
    <dgm:pt modelId="{EEA3BF16-502D-4E24-B274-B7634F1E4881}" type="pres">
      <dgm:prSet presAssocID="{BA1D313C-5423-4778-8586-027873BFE9FA}" presName="childText" presStyleLbl="bgAcc1" presStyleIdx="4" presStyleCnt="16" custScaleX="200686">
        <dgm:presLayoutVars>
          <dgm:bulletEnabled val="1"/>
        </dgm:presLayoutVars>
      </dgm:prSet>
      <dgm:spPr/>
    </dgm:pt>
    <dgm:pt modelId="{DF17777E-85DD-4F4A-A838-88F5CE79C5F5}" type="pres">
      <dgm:prSet presAssocID="{F8A44AE2-8305-415B-9C60-0744E6C2CBE8}" presName="Name13" presStyleLbl="parChTrans1D2" presStyleIdx="5" presStyleCnt="16"/>
      <dgm:spPr/>
    </dgm:pt>
    <dgm:pt modelId="{D4FC5295-9185-49B0-BADF-64E438511174}" type="pres">
      <dgm:prSet presAssocID="{F57121B9-BF90-4B5F-80C7-30B4436A1369}" presName="childText" presStyleLbl="bgAcc1" presStyleIdx="5" presStyleCnt="16" custScaleX="200686">
        <dgm:presLayoutVars>
          <dgm:bulletEnabled val="1"/>
        </dgm:presLayoutVars>
      </dgm:prSet>
      <dgm:spPr/>
    </dgm:pt>
    <dgm:pt modelId="{EBF5D476-6B97-49C9-B87A-116EB9ABAEA3}" type="pres">
      <dgm:prSet presAssocID="{E6DE91D9-11AA-4A18-95EC-64B6233A00BF}" presName="Name13" presStyleLbl="parChTrans1D2" presStyleIdx="6" presStyleCnt="16"/>
      <dgm:spPr/>
    </dgm:pt>
    <dgm:pt modelId="{667C64B5-3F6B-4CF6-8869-D978FBAA75E1}" type="pres">
      <dgm:prSet presAssocID="{EE9A4477-1729-44E9-B9CD-7728E824938A}" presName="childText" presStyleLbl="bgAcc1" presStyleIdx="6" presStyleCnt="16" custScaleX="200686">
        <dgm:presLayoutVars>
          <dgm:bulletEnabled val="1"/>
        </dgm:presLayoutVars>
      </dgm:prSet>
      <dgm:spPr/>
    </dgm:pt>
    <dgm:pt modelId="{ECFD1869-D7FF-417B-8F59-FEA7D7A2F4C8}" type="pres">
      <dgm:prSet presAssocID="{41219C96-4D86-4AD9-9CC9-367985E26873}" presName="Name13" presStyleLbl="parChTrans1D2" presStyleIdx="7" presStyleCnt="16"/>
      <dgm:spPr/>
    </dgm:pt>
    <dgm:pt modelId="{4A3D7553-DD15-4B54-9954-FAA5D3F56CF3}" type="pres">
      <dgm:prSet presAssocID="{B7B4B090-BB29-4BB0-B3BF-2112FD783AE0}" presName="childText" presStyleLbl="bgAcc1" presStyleIdx="7" presStyleCnt="16" custScaleX="200686">
        <dgm:presLayoutVars>
          <dgm:bulletEnabled val="1"/>
        </dgm:presLayoutVars>
      </dgm:prSet>
      <dgm:spPr/>
    </dgm:pt>
    <dgm:pt modelId="{5F7DFDEF-072F-45EE-8FFC-A8C3F55F873B}" type="pres">
      <dgm:prSet presAssocID="{8BD52891-62B5-4359-9C8F-73A8345B159C}" presName="root" presStyleCnt="0"/>
      <dgm:spPr/>
    </dgm:pt>
    <dgm:pt modelId="{3B7CC312-1A6D-41C7-875F-9F5C53D0A8CC}" type="pres">
      <dgm:prSet presAssocID="{8BD52891-62B5-4359-9C8F-73A8345B159C}" presName="rootComposite" presStyleCnt="0"/>
      <dgm:spPr/>
    </dgm:pt>
    <dgm:pt modelId="{311E4C69-EFEF-4A25-877D-AC33D47B4C98}" type="pres">
      <dgm:prSet presAssocID="{8BD52891-62B5-4359-9C8F-73A8345B159C}" presName="rootText" presStyleLbl="node1" presStyleIdx="1" presStyleCnt="2" custScaleX="184990" custLinFactNeighborX="1658" custLinFactNeighborY="-3649"/>
      <dgm:spPr/>
    </dgm:pt>
    <dgm:pt modelId="{BCF61848-DB37-4C5D-B2FF-CE8324B34572}" type="pres">
      <dgm:prSet presAssocID="{8BD52891-62B5-4359-9C8F-73A8345B159C}" presName="rootConnector" presStyleLbl="node1" presStyleIdx="1" presStyleCnt="2"/>
      <dgm:spPr/>
    </dgm:pt>
    <dgm:pt modelId="{B5EC8E20-46E4-44BF-A0EC-597C3A2F424C}" type="pres">
      <dgm:prSet presAssocID="{8BD52891-62B5-4359-9C8F-73A8345B159C}" presName="childShape" presStyleCnt="0"/>
      <dgm:spPr/>
    </dgm:pt>
    <dgm:pt modelId="{92C56183-BB15-4E76-87A6-F6667862D83B}" type="pres">
      <dgm:prSet presAssocID="{0896959D-8479-4225-8BA4-3CA94403F011}" presName="Name13" presStyleLbl="parChTrans1D2" presStyleIdx="8" presStyleCnt="16"/>
      <dgm:spPr/>
    </dgm:pt>
    <dgm:pt modelId="{02BE65D6-EDF3-474F-AB43-29C47AB3671E}" type="pres">
      <dgm:prSet presAssocID="{A8CA6516-F3AE-4486-A28B-78EB6210BFA1}" presName="childText" presStyleLbl="bgAcc1" presStyleIdx="8" presStyleCnt="16" custScaleX="200686">
        <dgm:presLayoutVars>
          <dgm:bulletEnabled val="1"/>
        </dgm:presLayoutVars>
      </dgm:prSet>
      <dgm:spPr/>
    </dgm:pt>
    <dgm:pt modelId="{6E3EB236-6A8C-4445-8F28-F54DF1EA8844}" type="pres">
      <dgm:prSet presAssocID="{B8042722-AA56-428B-9536-219BC7248F1A}" presName="Name13" presStyleLbl="parChTrans1D2" presStyleIdx="9" presStyleCnt="16"/>
      <dgm:spPr/>
    </dgm:pt>
    <dgm:pt modelId="{24E29DA8-BEF7-41EB-B1C7-25ED21C42C4E}" type="pres">
      <dgm:prSet presAssocID="{2CD49812-1B52-4490-9569-CEBAA8C96D26}" presName="childText" presStyleLbl="bgAcc1" presStyleIdx="9" presStyleCnt="16" custScaleX="200686">
        <dgm:presLayoutVars>
          <dgm:bulletEnabled val="1"/>
        </dgm:presLayoutVars>
      </dgm:prSet>
      <dgm:spPr/>
    </dgm:pt>
    <dgm:pt modelId="{0E25C219-D64E-48C6-80FD-FCC918E744BF}" type="pres">
      <dgm:prSet presAssocID="{0A39BAF8-EFBF-4730-BEEC-B8F6A6FF3A3B}" presName="Name13" presStyleLbl="parChTrans1D2" presStyleIdx="10" presStyleCnt="16"/>
      <dgm:spPr/>
    </dgm:pt>
    <dgm:pt modelId="{225C1523-E06C-4CB3-BF06-5A977EAEC5D1}" type="pres">
      <dgm:prSet presAssocID="{4830C557-5CDC-468F-8AF6-E2E7FEA6A731}" presName="childText" presStyleLbl="bgAcc1" presStyleIdx="10" presStyleCnt="16" custScaleX="200686">
        <dgm:presLayoutVars>
          <dgm:bulletEnabled val="1"/>
        </dgm:presLayoutVars>
      </dgm:prSet>
      <dgm:spPr/>
    </dgm:pt>
    <dgm:pt modelId="{E36A689B-AA1A-42E5-9BE7-209267EF311D}" type="pres">
      <dgm:prSet presAssocID="{631B3051-6A80-4095-B188-A60751CC6D65}" presName="Name13" presStyleLbl="parChTrans1D2" presStyleIdx="11" presStyleCnt="16"/>
      <dgm:spPr/>
    </dgm:pt>
    <dgm:pt modelId="{91271F8C-B4A5-4E04-8205-709426A0B760}" type="pres">
      <dgm:prSet presAssocID="{FEBDB1CE-9700-4EDD-9FB2-5F6B5933222F}" presName="childText" presStyleLbl="bgAcc1" presStyleIdx="11" presStyleCnt="16" custScaleX="200686">
        <dgm:presLayoutVars>
          <dgm:bulletEnabled val="1"/>
        </dgm:presLayoutVars>
      </dgm:prSet>
      <dgm:spPr/>
    </dgm:pt>
    <dgm:pt modelId="{74B5AED6-F056-49FF-834D-AF0AAD7E155F}" type="pres">
      <dgm:prSet presAssocID="{79CCADB3-B7E7-4F17-A43D-994756E4DC7A}" presName="Name13" presStyleLbl="parChTrans1D2" presStyleIdx="12" presStyleCnt="16"/>
      <dgm:spPr/>
    </dgm:pt>
    <dgm:pt modelId="{F5B644B4-285E-4CF3-BC2A-23FE1422F602}" type="pres">
      <dgm:prSet presAssocID="{0D771910-FDC5-4D15-AFED-4D51B8A64C42}" presName="childText" presStyleLbl="bgAcc1" presStyleIdx="12" presStyleCnt="16" custScaleX="200686">
        <dgm:presLayoutVars>
          <dgm:bulletEnabled val="1"/>
        </dgm:presLayoutVars>
      </dgm:prSet>
      <dgm:spPr/>
    </dgm:pt>
    <dgm:pt modelId="{CAF549D2-2706-4D1F-9A81-C111776AA86C}" type="pres">
      <dgm:prSet presAssocID="{59B32285-7DAE-4C08-8FE4-F8D1910834CB}" presName="Name13" presStyleLbl="parChTrans1D2" presStyleIdx="13" presStyleCnt="16"/>
      <dgm:spPr/>
    </dgm:pt>
    <dgm:pt modelId="{FF58E22F-301D-4D1D-A757-FB41F945CB5F}" type="pres">
      <dgm:prSet presAssocID="{B08BD5E8-9C0B-4482-A878-A06CE0586482}" presName="childText" presStyleLbl="bgAcc1" presStyleIdx="13" presStyleCnt="16" custScaleX="200686">
        <dgm:presLayoutVars>
          <dgm:bulletEnabled val="1"/>
        </dgm:presLayoutVars>
      </dgm:prSet>
      <dgm:spPr/>
    </dgm:pt>
    <dgm:pt modelId="{CD7F08A5-60F0-46F7-96AA-2816C1720359}" type="pres">
      <dgm:prSet presAssocID="{C0FDD713-CD73-4601-B189-570202C4D3DB}" presName="Name13" presStyleLbl="parChTrans1D2" presStyleIdx="14" presStyleCnt="16"/>
      <dgm:spPr/>
    </dgm:pt>
    <dgm:pt modelId="{5CC41D49-9858-4E2B-9D01-67C410022288}" type="pres">
      <dgm:prSet presAssocID="{627EB878-B752-4DD0-8C94-DD9F014474C7}" presName="childText" presStyleLbl="bgAcc1" presStyleIdx="14" presStyleCnt="16" custScaleX="200686">
        <dgm:presLayoutVars>
          <dgm:bulletEnabled val="1"/>
        </dgm:presLayoutVars>
      </dgm:prSet>
      <dgm:spPr/>
    </dgm:pt>
    <dgm:pt modelId="{831FC560-ED71-40F4-818D-F78DFA8E0681}" type="pres">
      <dgm:prSet presAssocID="{60FF56F5-552A-4C0C-811F-D6847E852EB4}" presName="Name13" presStyleLbl="parChTrans1D2" presStyleIdx="15" presStyleCnt="16"/>
      <dgm:spPr/>
    </dgm:pt>
    <dgm:pt modelId="{575ABB5B-30D3-48F6-93FF-E3F6D2466688}" type="pres">
      <dgm:prSet presAssocID="{D13F5B5D-A641-4FB5-A79A-AB7326D2A67E}" presName="childText" presStyleLbl="bgAcc1" presStyleIdx="15" presStyleCnt="16" custScaleX="200686">
        <dgm:presLayoutVars>
          <dgm:bulletEnabled val="1"/>
        </dgm:presLayoutVars>
      </dgm:prSet>
      <dgm:spPr/>
    </dgm:pt>
  </dgm:ptLst>
  <dgm:cxnLst>
    <dgm:cxn modelId="{093D1912-9806-4C3A-A3D7-258996EC7854}" type="presOf" srcId="{A8CA6516-F3AE-4486-A28B-78EB6210BFA1}" destId="{02BE65D6-EDF3-474F-AB43-29C47AB3671E}" srcOrd="0" destOrd="0" presId="urn:microsoft.com/office/officeart/2005/8/layout/hierarchy3"/>
    <dgm:cxn modelId="{61372E12-88A8-4822-83A6-E65AB57B66D9}" srcId="{BD77D6FC-CB38-4F57-90CE-F0901856386C}" destId="{139C43CE-F5E0-4AE2-82EE-65D20422E0A2}" srcOrd="3" destOrd="0" parTransId="{C1099AD4-5D24-4EE5-A49A-F7F18FB12B2C}" sibTransId="{1258956D-F582-4CC7-833B-020C803C197C}"/>
    <dgm:cxn modelId="{71352915-0019-4734-AF22-A2F92EA0922D}" type="presOf" srcId="{BD77D6FC-CB38-4F57-90CE-F0901856386C}" destId="{A79EE463-F205-4FCC-97A8-53EDC2D78D6D}" srcOrd="0" destOrd="0" presId="urn:microsoft.com/office/officeart/2005/8/layout/hierarchy3"/>
    <dgm:cxn modelId="{31619E15-32B3-43DF-B734-4EFB3826C40B}" type="presOf" srcId="{4C2DC964-F026-4D5D-83F7-9CE91D240250}" destId="{C6FA0703-6256-44E9-A592-4650E2307644}" srcOrd="0" destOrd="0" presId="urn:microsoft.com/office/officeart/2005/8/layout/hierarchy3"/>
    <dgm:cxn modelId="{A52E4816-DF42-489C-827D-380361034FF2}" type="presOf" srcId="{C0FDD713-CD73-4601-B189-570202C4D3DB}" destId="{CD7F08A5-60F0-46F7-96AA-2816C1720359}" srcOrd="0" destOrd="0" presId="urn:microsoft.com/office/officeart/2005/8/layout/hierarchy3"/>
    <dgm:cxn modelId="{19DC4618-021C-4743-8C3C-1C4B66A31FC9}" type="presOf" srcId="{C022B2F1-03EE-4259-8BB0-7ADA00A835FA}" destId="{844D6FA7-5D43-4353-BE1E-6AC7DC5D882D}" srcOrd="0" destOrd="0" presId="urn:microsoft.com/office/officeart/2005/8/layout/hierarchy3"/>
    <dgm:cxn modelId="{0EFD6D19-B571-41E6-A067-616E734FA7DB}" srcId="{BD77D6FC-CB38-4F57-90CE-F0901856386C}" destId="{F57121B9-BF90-4B5F-80C7-30B4436A1369}" srcOrd="5" destOrd="0" parTransId="{F8A44AE2-8305-415B-9C60-0744E6C2CBE8}" sibTransId="{D21278F9-1254-4779-B520-67A47D91DDC9}"/>
    <dgm:cxn modelId="{4690501D-525C-4283-9525-DF948BAD42F2}" type="presOf" srcId="{8BD52891-62B5-4359-9C8F-73A8345B159C}" destId="{BCF61848-DB37-4C5D-B2FF-CE8324B34572}" srcOrd="1" destOrd="0" presId="urn:microsoft.com/office/officeart/2005/8/layout/hierarchy3"/>
    <dgm:cxn modelId="{7EC8B32B-0DBC-414D-A051-A7BEE1C23586}" type="presOf" srcId="{2CD49812-1B52-4490-9569-CEBAA8C96D26}" destId="{24E29DA8-BEF7-41EB-B1C7-25ED21C42C4E}" srcOrd="0" destOrd="0" presId="urn:microsoft.com/office/officeart/2005/8/layout/hierarchy3"/>
    <dgm:cxn modelId="{A2B3ED2F-A39E-40A6-9798-74318402B6B7}" type="presOf" srcId="{0D771910-FDC5-4D15-AFED-4D51B8A64C42}" destId="{F5B644B4-285E-4CF3-BC2A-23FE1422F602}" srcOrd="0" destOrd="0" presId="urn:microsoft.com/office/officeart/2005/8/layout/hierarchy3"/>
    <dgm:cxn modelId="{73612135-90E2-401D-A2B7-6F32C94062D5}" type="presOf" srcId="{79CABA18-9D33-4DF4-B182-DFEE1016692D}" destId="{ADF3D0B6-8038-4C9C-8D85-6F06180A7C6E}" srcOrd="0" destOrd="0" presId="urn:microsoft.com/office/officeart/2005/8/layout/hierarchy3"/>
    <dgm:cxn modelId="{D9BADC3C-7EC0-43F8-9095-3764F600063B}" type="presOf" srcId="{8BD52891-62B5-4359-9C8F-73A8345B159C}" destId="{311E4C69-EFEF-4A25-877D-AC33D47B4C98}" srcOrd="0" destOrd="0" presId="urn:microsoft.com/office/officeart/2005/8/layout/hierarchy3"/>
    <dgm:cxn modelId="{F6E8023F-8E97-4F03-B9D2-1A551053D0CE}" type="presOf" srcId="{F8A44AE2-8305-415B-9C60-0744E6C2CBE8}" destId="{DF17777E-85DD-4F4A-A838-88F5CE79C5F5}" srcOrd="0" destOrd="0" presId="urn:microsoft.com/office/officeart/2005/8/layout/hierarchy3"/>
    <dgm:cxn modelId="{E543475E-CDA7-4839-BD60-2154B802DB0B}" srcId="{8BD52891-62B5-4359-9C8F-73A8345B159C}" destId="{A8CA6516-F3AE-4486-A28B-78EB6210BFA1}" srcOrd="0" destOrd="0" parTransId="{0896959D-8479-4225-8BA4-3CA94403F011}" sibTransId="{3BF25885-3FEA-4B02-8001-46411C0A55A0}"/>
    <dgm:cxn modelId="{B35A4A5E-462B-419F-BA7C-F992402BA19E}" type="presOf" srcId="{B7B4B090-BB29-4BB0-B3BF-2112FD783AE0}" destId="{4A3D7553-DD15-4B54-9954-FAA5D3F56CF3}" srcOrd="0" destOrd="0" presId="urn:microsoft.com/office/officeart/2005/8/layout/hierarchy3"/>
    <dgm:cxn modelId="{26AEC061-EDF5-4AE8-9A97-FD9C0C5ED5B4}" srcId="{8BD52891-62B5-4359-9C8F-73A8345B159C}" destId="{D13F5B5D-A641-4FB5-A79A-AB7326D2A67E}" srcOrd="7" destOrd="0" parTransId="{60FF56F5-552A-4C0C-811F-D6847E852EB4}" sibTransId="{FCD9A757-C77F-41A1-9CE9-476EAD53F3D5}"/>
    <dgm:cxn modelId="{33A9D142-CC8C-4CAD-9C8B-4D78E50BA0CD}" srcId="{BD77D6FC-CB38-4F57-90CE-F0901856386C}" destId="{B7B4B090-BB29-4BB0-B3BF-2112FD783AE0}" srcOrd="7" destOrd="0" parTransId="{41219C96-4D86-4AD9-9CC9-367985E26873}" sibTransId="{73B2D530-4145-4E06-952F-517F1E56461E}"/>
    <dgm:cxn modelId="{7826E642-7A64-4662-8BE1-A9CBD36DEEB1}" type="presOf" srcId="{4830C557-5CDC-468F-8AF6-E2E7FEA6A731}" destId="{225C1523-E06C-4CB3-BF06-5A977EAEC5D1}" srcOrd="0" destOrd="0" presId="urn:microsoft.com/office/officeart/2005/8/layout/hierarchy3"/>
    <dgm:cxn modelId="{BEC6C664-6AFB-4C13-9DA8-C287448367E5}" type="presOf" srcId="{B8042722-AA56-428B-9536-219BC7248F1A}" destId="{6E3EB236-6A8C-4445-8F28-F54DF1EA8844}" srcOrd="0" destOrd="0" presId="urn:microsoft.com/office/officeart/2005/8/layout/hierarchy3"/>
    <dgm:cxn modelId="{09E4E066-220C-43DF-BE6B-4B7284B5B2D1}" type="presOf" srcId="{1475CFFC-7F92-4B2C-80A1-5E1E9940BB78}" destId="{29AF7643-65CB-4F51-BCE1-858DC0DF2DA9}" srcOrd="0" destOrd="0" presId="urn:microsoft.com/office/officeart/2005/8/layout/hierarchy3"/>
    <dgm:cxn modelId="{6DB87347-4DCD-471D-A90E-2A3D9A5DDC25}" type="presOf" srcId="{79CCADB3-B7E7-4F17-A43D-994756E4DC7A}" destId="{74B5AED6-F056-49FF-834D-AF0AAD7E155F}" srcOrd="0" destOrd="0" presId="urn:microsoft.com/office/officeart/2005/8/layout/hierarchy3"/>
    <dgm:cxn modelId="{EE617E48-95C5-4B4E-8E19-913D5382A434}" srcId="{8BD52891-62B5-4359-9C8F-73A8345B159C}" destId="{FEBDB1CE-9700-4EDD-9FB2-5F6B5933222F}" srcOrd="3" destOrd="0" parTransId="{631B3051-6A80-4095-B188-A60751CC6D65}" sibTransId="{3B9D7F6A-0FC9-403E-A7F1-315F7F851C24}"/>
    <dgm:cxn modelId="{62C1AC69-A440-4B4A-9A13-9D632E4B454D}" srcId="{8BD52891-62B5-4359-9C8F-73A8345B159C}" destId="{2CD49812-1B52-4490-9569-CEBAA8C96D26}" srcOrd="1" destOrd="0" parTransId="{B8042722-AA56-428B-9536-219BC7248F1A}" sibTransId="{13052D56-9843-4313-B707-24E7569719E7}"/>
    <dgm:cxn modelId="{0EC0CC69-EC7B-492F-8F08-912271039858}" type="presOf" srcId="{BD77D6FC-CB38-4F57-90CE-F0901856386C}" destId="{E216F67F-9A52-4556-9C04-AEEB618369C4}" srcOrd="1" destOrd="0" presId="urn:microsoft.com/office/officeart/2005/8/layout/hierarchy3"/>
    <dgm:cxn modelId="{4243486D-71D4-495E-9990-D9D240831D68}" type="presOf" srcId="{60FF56F5-552A-4C0C-811F-D6847E852EB4}" destId="{831FC560-ED71-40F4-818D-F78DFA8E0681}" srcOrd="0" destOrd="0" presId="urn:microsoft.com/office/officeart/2005/8/layout/hierarchy3"/>
    <dgm:cxn modelId="{C32CEF4E-5461-4DA1-9336-BA6A2EA23FBB}" type="presOf" srcId="{0896959D-8479-4225-8BA4-3CA94403F011}" destId="{92C56183-BB15-4E76-87A6-F6667862D83B}" srcOrd="0" destOrd="0" presId="urn:microsoft.com/office/officeart/2005/8/layout/hierarchy3"/>
    <dgm:cxn modelId="{5E0AE555-2720-48B9-9888-C01E2F238EB5}" type="presOf" srcId="{F57121B9-BF90-4B5F-80C7-30B4436A1369}" destId="{D4FC5295-9185-49B0-BADF-64E438511174}" srcOrd="0" destOrd="0" presId="urn:microsoft.com/office/officeart/2005/8/layout/hierarchy3"/>
    <dgm:cxn modelId="{3B3B2877-1FED-4D0D-A408-011851EFDA95}" type="presOf" srcId="{803A1342-7AE0-4D6A-B825-EA6993B24BC9}" destId="{868C19DC-64B2-4AF8-8E3F-12FA1B004B70}" srcOrd="0" destOrd="0" presId="urn:microsoft.com/office/officeart/2005/8/layout/hierarchy3"/>
    <dgm:cxn modelId="{DECC7857-11EF-439B-BEDF-701EAE759282}" srcId="{BD77D6FC-CB38-4F57-90CE-F0901856386C}" destId="{79CABA18-9D33-4DF4-B182-DFEE1016692D}" srcOrd="0" destOrd="0" parTransId="{4C2DC964-F026-4D5D-83F7-9CE91D240250}" sibTransId="{57F63702-0238-4063-9F68-DE08847E321D}"/>
    <dgm:cxn modelId="{74C65558-3700-4C47-8398-7FB0A8818ED8}" type="presOf" srcId="{FEBDB1CE-9700-4EDD-9FB2-5F6B5933222F}" destId="{91271F8C-B4A5-4E04-8205-709426A0B760}" srcOrd="0" destOrd="0" presId="urn:microsoft.com/office/officeart/2005/8/layout/hierarchy3"/>
    <dgm:cxn modelId="{80A92959-F079-493E-8BA4-9DE047846FD6}" srcId="{BD77D6FC-CB38-4F57-90CE-F0901856386C}" destId="{AF8EE547-B1EA-4A81-ACE1-EB9D0362ED1F}" srcOrd="2" destOrd="0" parTransId="{2F958A3A-2721-4334-BDBD-DA919ADFD7C7}" sibTransId="{73799CBB-41A5-4F24-92B3-22E4DF738D30}"/>
    <dgm:cxn modelId="{3B577A59-DBE5-4333-B19C-2F8B9A639402}" srcId="{8BD52891-62B5-4359-9C8F-73A8345B159C}" destId="{627EB878-B752-4DD0-8C94-DD9F014474C7}" srcOrd="6" destOrd="0" parTransId="{C0FDD713-CD73-4601-B189-570202C4D3DB}" sibTransId="{E7B33A74-189A-46B1-A8F1-1D1434B6B9F7}"/>
    <dgm:cxn modelId="{D344907A-B616-4536-8115-66F35EB788CB}" type="presOf" srcId="{EE9A4477-1729-44E9-B9CD-7728E824938A}" destId="{667C64B5-3F6B-4CF6-8869-D978FBAA75E1}" srcOrd="0" destOrd="0" presId="urn:microsoft.com/office/officeart/2005/8/layout/hierarchy3"/>
    <dgm:cxn modelId="{4AB2D45A-0919-4BDD-9C02-273E3859B02B}" srcId="{8BD52891-62B5-4359-9C8F-73A8345B159C}" destId="{4830C557-5CDC-468F-8AF6-E2E7FEA6A731}" srcOrd="2" destOrd="0" parTransId="{0A39BAF8-EFBF-4730-BEEC-B8F6A6FF3A3B}" sibTransId="{EF82534A-7DEC-49A4-A72D-185C361DEB7C}"/>
    <dgm:cxn modelId="{C016E57B-3E36-4A02-8171-0C2FF0D3A16D}" type="presOf" srcId="{627EB878-B752-4DD0-8C94-DD9F014474C7}" destId="{5CC41D49-9858-4E2B-9D01-67C410022288}" srcOrd="0" destOrd="0" presId="urn:microsoft.com/office/officeart/2005/8/layout/hierarchy3"/>
    <dgm:cxn modelId="{95499F7F-7B5C-410B-9D7B-93FB2B8CD791}" type="presOf" srcId="{139C43CE-F5E0-4AE2-82EE-65D20422E0A2}" destId="{DF3B3838-6BD8-4D9A-B368-4E5BEF07FEC5}" srcOrd="0" destOrd="0" presId="urn:microsoft.com/office/officeart/2005/8/layout/hierarchy3"/>
    <dgm:cxn modelId="{91922786-411C-48A5-B3F1-9C24B3B6CF7C}" type="presOf" srcId="{03551A3B-259D-4BD9-9030-D8AF1D94BBA5}" destId="{089F9ADD-111B-4CCE-928F-3AF44236BC6A}" srcOrd="0" destOrd="0" presId="urn:microsoft.com/office/officeart/2005/8/layout/hierarchy3"/>
    <dgm:cxn modelId="{D1093C87-084A-47BC-97DD-03201007B18F}" type="presOf" srcId="{BA1D313C-5423-4778-8586-027873BFE9FA}" destId="{EEA3BF16-502D-4E24-B274-B7634F1E4881}" srcOrd="0" destOrd="0" presId="urn:microsoft.com/office/officeart/2005/8/layout/hierarchy3"/>
    <dgm:cxn modelId="{57205287-615C-41E8-BEA8-2D9E68C15943}" type="presOf" srcId="{B08BD5E8-9C0B-4482-A878-A06CE0586482}" destId="{FF58E22F-301D-4D1D-A757-FB41F945CB5F}" srcOrd="0" destOrd="0" presId="urn:microsoft.com/office/officeart/2005/8/layout/hierarchy3"/>
    <dgm:cxn modelId="{8C048F90-3C1D-4C6B-B691-B421C20D8C04}" type="presOf" srcId="{C1099AD4-5D24-4EE5-A49A-F7F18FB12B2C}" destId="{35D67202-BCAA-4ADF-9802-A9B66623A122}" srcOrd="0" destOrd="0" presId="urn:microsoft.com/office/officeart/2005/8/layout/hierarchy3"/>
    <dgm:cxn modelId="{E1C6BB91-052E-4081-9B90-CAE48B23F5BE}" type="presOf" srcId="{D13F5B5D-A641-4FB5-A79A-AB7326D2A67E}" destId="{575ABB5B-30D3-48F6-93FF-E3F6D2466688}" srcOrd="0" destOrd="0" presId="urn:microsoft.com/office/officeart/2005/8/layout/hierarchy3"/>
    <dgm:cxn modelId="{B468C2A6-2F4D-487A-9E85-B91521027E53}" srcId="{BD77D6FC-CB38-4F57-90CE-F0901856386C}" destId="{EE9A4477-1729-44E9-B9CD-7728E824938A}" srcOrd="6" destOrd="0" parTransId="{E6DE91D9-11AA-4A18-95EC-64B6233A00BF}" sibTransId="{B1DDBEF3-2971-47D1-B334-0E8E4A132C44}"/>
    <dgm:cxn modelId="{BED5AFB0-6E0F-4458-8F58-D9EB6343FC0C}" type="presOf" srcId="{59B32285-7DAE-4C08-8FE4-F8D1910834CB}" destId="{CAF549D2-2706-4D1F-9A81-C111776AA86C}" srcOrd="0" destOrd="0" presId="urn:microsoft.com/office/officeart/2005/8/layout/hierarchy3"/>
    <dgm:cxn modelId="{E029A3B4-110B-4188-B4CA-FBA261F195FC}" srcId="{8BD52891-62B5-4359-9C8F-73A8345B159C}" destId="{0D771910-FDC5-4D15-AFED-4D51B8A64C42}" srcOrd="4" destOrd="0" parTransId="{79CCADB3-B7E7-4F17-A43D-994756E4DC7A}" sibTransId="{48ED8730-2433-45AA-89EB-EFBA6A57FC02}"/>
    <dgm:cxn modelId="{2EF200B6-16B8-465B-A083-EE4304E85E86}" type="presOf" srcId="{2F958A3A-2721-4334-BDBD-DA919ADFD7C7}" destId="{D80B47C8-B59D-4BC3-848E-4CEFD5128827}" srcOrd="0" destOrd="0" presId="urn:microsoft.com/office/officeart/2005/8/layout/hierarchy3"/>
    <dgm:cxn modelId="{0A5859B8-3295-4D94-B4BF-9F11298EE61A}" type="presOf" srcId="{631B3051-6A80-4095-B188-A60751CC6D65}" destId="{E36A689B-AA1A-42E5-9BE7-209267EF311D}" srcOrd="0" destOrd="0" presId="urn:microsoft.com/office/officeart/2005/8/layout/hierarchy3"/>
    <dgm:cxn modelId="{BF7825C6-6FFC-46EF-ACEE-454F827F0929}" srcId="{BD77D6FC-CB38-4F57-90CE-F0901856386C}" destId="{C022B2F1-03EE-4259-8BB0-7ADA00A835FA}" srcOrd="1" destOrd="0" parTransId="{803A1342-7AE0-4D6A-B825-EA6993B24BC9}" sibTransId="{4ED31A3C-2B1D-4EB3-B511-C9AEC472E738}"/>
    <dgm:cxn modelId="{10D6A7CA-6D65-4C10-806D-7B754DFC1903}" type="presOf" srcId="{E6DE91D9-11AA-4A18-95EC-64B6233A00BF}" destId="{EBF5D476-6B97-49C9-B87A-116EB9ABAEA3}" srcOrd="0" destOrd="0" presId="urn:microsoft.com/office/officeart/2005/8/layout/hierarchy3"/>
    <dgm:cxn modelId="{45B5AECD-01B3-4810-849E-746873EF6D32}" type="presOf" srcId="{0A39BAF8-EFBF-4730-BEEC-B8F6A6FF3A3B}" destId="{0E25C219-D64E-48C6-80FD-FCC918E744BF}" srcOrd="0" destOrd="0" presId="urn:microsoft.com/office/officeart/2005/8/layout/hierarchy3"/>
    <dgm:cxn modelId="{15B4B5D3-7784-4243-99AF-C0A9FEDDAB95}" srcId="{8BD52891-62B5-4359-9C8F-73A8345B159C}" destId="{B08BD5E8-9C0B-4482-A878-A06CE0586482}" srcOrd="5" destOrd="0" parTransId="{59B32285-7DAE-4C08-8FE4-F8D1910834CB}" sibTransId="{B5EBF56E-1740-4D2D-A24E-9B500349CB51}"/>
    <dgm:cxn modelId="{6B1AE7E2-9340-4667-BC83-634954B84E11}" srcId="{03551A3B-259D-4BD9-9030-D8AF1D94BBA5}" destId="{8BD52891-62B5-4359-9C8F-73A8345B159C}" srcOrd="1" destOrd="0" parTransId="{120D9A0B-36D4-42C5-A47F-0326834C652A}" sibTransId="{13FC9B97-304E-442F-8265-54E94A9C3F8A}"/>
    <dgm:cxn modelId="{957769F3-A90E-4324-AE4A-A0DF9C5A86B1}" type="presOf" srcId="{AF8EE547-B1EA-4A81-ACE1-EB9D0362ED1F}" destId="{7F3EF4D5-8F32-4B74-B49B-343941EAC21A}" srcOrd="0" destOrd="0" presId="urn:microsoft.com/office/officeart/2005/8/layout/hierarchy3"/>
    <dgm:cxn modelId="{EE0A9EF4-6428-44AF-868F-A9EB9D463400}" type="presOf" srcId="{41219C96-4D86-4AD9-9CC9-367985E26873}" destId="{ECFD1869-D7FF-417B-8F59-FEA7D7A2F4C8}" srcOrd="0" destOrd="0" presId="urn:microsoft.com/office/officeart/2005/8/layout/hierarchy3"/>
    <dgm:cxn modelId="{6E30C1F9-484C-4944-9674-3198F3039CED}" srcId="{03551A3B-259D-4BD9-9030-D8AF1D94BBA5}" destId="{BD77D6FC-CB38-4F57-90CE-F0901856386C}" srcOrd="0" destOrd="0" parTransId="{97D68566-07D6-4AB1-8BA0-32BB23FE6C2C}" sibTransId="{2F6E6DBA-9750-4D0D-B0C0-06C301426D4E}"/>
    <dgm:cxn modelId="{1287C4FA-29C6-4513-ACCC-AC594478A8D2}" srcId="{BD77D6FC-CB38-4F57-90CE-F0901856386C}" destId="{BA1D313C-5423-4778-8586-027873BFE9FA}" srcOrd="4" destOrd="0" parTransId="{1475CFFC-7F92-4B2C-80A1-5E1E9940BB78}" sibTransId="{3C69A161-A5EB-43F0-988C-A93B817863B5}"/>
    <dgm:cxn modelId="{56CA55AF-6178-4E2A-9F10-04FBF9BE6BC9}" type="presParOf" srcId="{089F9ADD-111B-4CCE-928F-3AF44236BC6A}" destId="{7F7323D2-31F9-4E4B-A4B9-00072B66276C}" srcOrd="0" destOrd="0" presId="urn:microsoft.com/office/officeart/2005/8/layout/hierarchy3"/>
    <dgm:cxn modelId="{13337E7B-6B11-4EFE-8C82-2596D5AE99F2}" type="presParOf" srcId="{7F7323D2-31F9-4E4B-A4B9-00072B66276C}" destId="{D01FE23E-E766-40F3-9FF9-37B5F90D2513}" srcOrd="0" destOrd="0" presId="urn:microsoft.com/office/officeart/2005/8/layout/hierarchy3"/>
    <dgm:cxn modelId="{9E508A1A-4495-4163-9AE0-436D04F95FD6}" type="presParOf" srcId="{D01FE23E-E766-40F3-9FF9-37B5F90D2513}" destId="{A79EE463-F205-4FCC-97A8-53EDC2D78D6D}" srcOrd="0" destOrd="0" presId="urn:microsoft.com/office/officeart/2005/8/layout/hierarchy3"/>
    <dgm:cxn modelId="{DEFA6BD3-0530-4C27-91E2-98F87D1463FD}" type="presParOf" srcId="{D01FE23E-E766-40F3-9FF9-37B5F90D2513}" destId="{E216F67F-9A52-4556-9C04-AEEB618369C4}" srcOrd="1" destOrd="0" presId="urn:microsoft.com/office/officeart/2005/8/layout/hierarchy3"/>
    <dgm:cxn modelId="{6E9A1303-1AF4-40D5-9CF9-C58596A1ABF4}" type="presParOf" srcId="{7F7323D2-31F9-4E4B-A4B9-00072B66276C}" destId="{1BC93277-C898-4850-9B90-9E6DA9739E3F}" srcOrd="1" destOrd="0" presId="urn:microsoft.com/office/officeart/2005/8/layout/hierarchy3"/>
    <dgm:cxn modelId="{5EE5F5C7-96F5-4C9E-8DCF-886A0423C28E}" type="presParOf" srcId="{1BC93277-C898-4850-9B90-9E6DA9739E3F}" destId="{C6FA0703-6256-44E9-A592-4650E2307644}" srcOrd="0" destOrd="0" presId="urn:microsoft.com/office/officeart/2005/8/layout/hierarchy3"/>
    <dgm:cxn modelId="{A8886BC0-C7CE-4731-993E-C9D6A030D301}" type="presParOf" srcId="{1BC93277-C898-4850-9B90-9E6DA9739E3F}" destId="{ADF3D0B6-8038-4C9C-8D85-6F06180A7C6E}" srcOrd="1" destOrd="0" presId="urn:microsoft.com/office/officeart/2005/8/layout/hierarchy3"/>
    <dgm:cxn modelId="{176F5DB9-E83E-4F97-AD9B-D80A4079E73B}" type="presParOf" srcId="{1BC93277-C898-4850-9B90-9E6DA9739E3F}" destId="{868C19DC-64B2-4AF8-8E3F-12FA1B004B70}" srcOrd="2" destOrd="0" presId="urn:microsoft.com/office/officeart/2005/8/layout/hierarchy3"/>
    <dgm:cxn modelId="{9547B4FA-824F-48BA-875B-450FF4FEF893}" type="presParOf" srcId="{1BC93277-C898-4850-9B90-9E6DA9739E3F}" destId="{844D6FA7-5D43-4353-BE1E-6AC7DC5D882D}" srcOrd="3" destOrd="0" presId="urn:microsoft.com/office/officeart/2005/8/layout/hierarchy3"/>
    <dgm:cxn modelId="{A776E84B-02BA-422E-95E8-98636D1C0F62}" type="presParOf" srcId="{1BC93277-C898-4850-9B90-9E6DA9739E3F}" destId="{D80B47C8-B59D-4BC3-848E-4CEFD5128827}" srcOrd="4" destOrd="0" presId="urn:microsoft.com/office/officeart/2005/8/layout/hierarchy3"/>
    <dgm:cxn modelId="{3460B3A8-9F8D-4A5F-8916-B40FB97A149E}" type="presParOf" srcId="{1BC93277-C898-4850-9B90-9E6DA9739E3F}" destId="{7F3EF4D5-8F32-4B74-B49B-343941EAC21A}" srcOrd="5" destOrd="0" presId="urn:microsoft.com/office/officeart/2005/8/layout/hierarchy3"/>
    <dgm:cxn modelId="{5A63EC7B-32B0-4A84-9BB0-0BAFAC2B50B1}" type="presParOf" srcId="{1BC93277-C898-4850-9B90-9E6DA9739E3F}" destId="{35D67202-BCAA-4ADF-9802-A9B66623A122}" srcOrd="6" destOrd="0" presId="urn:microsoft.com/office/officeart/2005/8/layout/hierarchy3"/>
    <dgm:cxn modelId="{9C737B92-69BA-4B36-AB55-796B40E8A8A7}" type="presParOf" srcId="{1BC93277-C898-4850-9B90-9E6DA9739E3F}" destId="{DF3B3838-6BD8-4D9A-B368-4E5BEF07FEC5}" srcOrd="7" destOrd="0" presId="urn:microsoft.com/office/officeart/2005/8/layout/hierarchy3"/>
    <dgm:cxn modelId="{C548B206-88D4-418B-B07C-42D8C173958F}" type="presParOf" srcId="{1BC93277-C898-4850-9B90-9E6DA9739E3F}" destId="{29AF7643-65CB-4F51-BCE1-858DC0DF2DA9}" srcOrd="8" destOrd="0" presId="urn:microsoft.com/office/officeart/2005/8/layout/hierarchy3"/>
    <dgm:cxn modelId="{53CDDC1B-8125-4DE1-BD3A-8F615EDA223E}" type="presParOf" srcId="{1BC93277-C898-4850-9B90-9E6DA9739E3F}" destId="{EEA3BF16-502D-4E24-B274-B7634F1E4881}" srcOrd="9" destOrd="0" presId="urn:microsoft.com/office/officeart/2005/8/layout/hierarchy3"/>
    <dgm:cxn modelId="{3DBFCE0F-ECC5-46F2-8FCC-90E70F46A7D2}" type="presParOf" srcId="{1BC93277-C898-4850-9B90-9E6DA9739E3F}" destId="{DF17777E-85DD-4F4A-A838-88F5CE79C5F5}" srcOrd="10" destOrd="0" presId="urn:microsoft.com/office/officeart/2005/8/layout/hierarchy3"/>
    <dgm:cxn modelId="{47E8D41A-8A0A-4575-983F-D6674A96189E}" type="presParOf" srcId="{1BC93277-C898-4850-9B90-9E6DA9739E3F}" destId="{D4FC5295-9185-49B0-BADF-64E438511174}" srcOrd="11" destOrd="0" presId="urn:microsoft.com/office/officeart/2005/8/layout/hierarchy3"/>
    <dgm:cxn modelId="{1CF5B595-D68E-4CAA-818C-2706DB8B8BFD}" type="presParOf" srcId="{1BC93277-C898-4850-9B90-9E6DA9739E3F}" destId="{EBF5D476-6B97-49C9-B87A-116EB9ABAEA3}" srcOrd="12" destOrd="0" presId="urn:microsoft.com/office/officeart/2005/8/layout/hierarchy3"/>
    <dgm:cxn modelId="{61FA2940-73D4-4368-AAA1-0AB51566D484}" type="presParOf" srcId="{1BC93277-C898-4850-9B90-9E6DA9739E3F}" destId="{667C64B5-3F6B-4CF6-8869-D978FBAA75E1}" srcOrd="13" destOrd="0" presId="urn:microsoft.com/office/officeart/2005/8/layout/hierarchy3"/>
    <dgm:cxn modelId="{D63020B1-E6FE-4953-B190-4AF546B4DDA1}" type="presParOf" srcId="{1BC93277-C898-4850-9B90-9E6DA9739E3F}" destId="{ECFD1869-D7FF-417B-8F59-FEA7D7A2F4C8}" srcOrd="14" destOrd="0" presId="urn:microsoft.com/office/officeart/2005/8/layout/hierarchy3"/>
    <dgm:cxn modelId="{955C9275-E157-4C9E-931A-415DDB163C2F}" type="presParOf" srcId="{1BC93277-C898-4850-9B90-9E6DA9739E3F}" destId="{4A3D7553-DD15-4B54-9954-FAA5D3F56CF3}" srcOrd="15" destOrd="0" presId="urn:microsoft.com/office/officeart/2005/8/layout/hierarchy3"/>
    <dgm:cxn modelId="{3112EC4E-CD5F-451F-B705-BF148162CB64}" type="presParOf" srcId="{089F9ADD-111B-4CCE-928F-3AF44236BC6A}" destId="{5F7DFDEF-072F-45EE-8FFC-A8C3F55F873B}" srcOrd="1" destOrd="0" presId="urn:microsoft.com/office/officeart/2005/8/layout/hierarchy3"/>
    <dgm:cxn modelId="{47A75378-86EA-426D-8A33-4B12DBE29629}" type="presParOf" srcId="{5F7DFDEF-072F-45EE-8FFC-A8C3F55F873B}" destId="{3B7CC312-1A6D-41C7-875F-9F5C53D0A8CC}" srcOrd="0" destOrd="0" presId="urn:microsoft.com/office/officeart/2005/8/layout/hierarchy3"/>
    <dgm:cxn modelId="{5A7E4758-E881-45D9-ADC4-9F114416AF72}" type="presParOf" srcId="{3B7CC312-1A6D-41C7-875F-9F5C53D0A8CC}" destId="{311E4C69-EFEF-4A25-877D-AC33D47B4C98}" srcOrd="0" destOrd="0" presId="urn:microsoft.com/office/officeart/2005/8/layout/hierarchy3"/>
    <dgm:cxn modelId="{7D6F0753-FDDF-4D18-BF3C-C72513AA7CE5}" type="presParOf" srcId="{3B7CC312-1A6D-41C7-875F-9F5C53D0A8CC}" destId="{BCF61848-DB37-4C5D-B2FF-CE8324B34572}" srcOrd="1" destOrd="0" presId="urn:microsoft.com/office/officeart/2005/8/layout/hierarchy3"/>
    <dgm:cxn modelId="{234ADE82-F04F-473E-8B0E-E82E24F1A884}" type="presParOf" srcId="{5F7DFDEF-072F-45EE-8FFC-A8C3F55F873B}" destId="{B5EC8E20-46E4-44BF-A0EC-597C3A2F424C}" srcOrd="1" destOrd="0" presId="urn:microsoft.com/office/officeart/2005/8/layout/hierarchy3"/>
    <dgm:cxn modelId="{DE595BD0-9066-4D9F-870A-51A64B013CDE}" type="presParOf" srcId="{B5EC8E20-46E4-44BF-A0EC-597C3A2F424C}" destId="{92C56183-BB15-4E76-87A6-F6667862D83B}" srcOrd="0" destOrd="0" presId="urn:microsoft.com/office/officeart/2005/8/layout/hierarchy3"/>
    <dgm:cxn modelId="{ABC63D4F-0082-4EA6-8787-FE41821D894F}" type="presParOf" srcId="{B5EC8E20-46E4-44BF-A0EC-597C3A2F424C}" destId="{02BE65D6-EDF3-474F-AB43-29C47AB3671E}" srcOrd="1" destOrd="0" presId="urn:microsoft.com/office/officeart/2005/8/layout/hierarchy3"/>
    <dgm:cxn modelId="{086B0984-B1DE-4AC0-95FE-0A0D8B7CFC48}" type="presParOf" srcId="{B5EC8E20-46E4-44BF-A0EC-597C3A2F424C}" destId="{6E3EB236-6A8C-4445-8F28-F54DF1EA8844}" srcOrd="2" destOrd="0" presId="urn:microsoft.com/office/officeart/2005/8/layout/hierarchy3"/>
    <dgm:cxn modelId="{08464462-AB8D-400B-B45A-BE0D34029151}" type="presParOf" srcId="{B5EC8E20-46E4-44BF-A0EC-597C3A2F424C}" destId="{24E29DA8-BEF7-41EB-B1C7-25ED21C42C4E}" srcOrd="3" destOrd="0" presId="urn:microsoft.com/office/officeart/2005/8/layout/hierarchy3"/>
    <dgm:cxn modelId="{8544A6D0-9A71-446F-AB5C-0CC7A819954D}" type="presParOf" srcId="{B5EC8E20-46E4-44BF-A0EC-597C3A2F424C}" destId="{0E25C219-D64E-48C6-80FD-FCC918E744BF}" srcOrd="4" destOrd="0" presId="urn:microsoft.com/office/officeart/2005/8/layout/hierarchy3"/>
    <dgm:cxn modelId="{13D78689-C93B-40B0-AF52-02B0C86B9C92}" type="presParOf" srcId="{B5EC8E20-46E4-44BF-A0EC-597C3A2F424C}" destId="{225C1523-E06C-4CB3-BF06-5A977EAEC5D1}" srcOrd="5" destOrd="0" presId="urn:microsoft.com/office/officeart/2005/8/layout/hierarchy3"/>
    <dgm:cxn modelId="{1DD41771-18CB-4AE2-8F3A-9DAB5C28E793}" type="presParOf" srcId="{B5EC8E20-46E4-44BF-A0EC-597C3A2F424C}" destId="{E36A689B-AA1A-42E5-9BE7-209267EF311D}" srcOrd="6" destOrd="0" presId="urn:microsoft.com/office/officeart/2005/8/layout/hierarchy3"/>
    <dgm:cxn modelId="{69A3BD70-5424-4117-8C12-C37E9906F4FA}" type="presParOf" srcId="{B5EC8E20-46E4-44BF-A0EC-597C3A2F424C}" destId="{91271F8C-B4A5-4E04-8205-709426A0B760}" srcOrd="7" destOrd="0" presId="urn:microsoft.com/office/officeart/2005/8/layout/hierarchy3"/>
    <dgm:cxn modelId="{F754831C-E6A2-4C4D-B3BD-478C5B774325}" type="presParOf" srcId="{B5EC8E20-46E4-44BF-A0EC-597C3A2F424C}" destId="{74B5AED6-F056-49FF-834D-AF0AAD7E155F}" srcOrd="8" destOrd="0" presId="urn:microsoft.com/office/officeart/2005/8/layout/hierarchy3"/>
    <dgm:cxn modelId="{B9A3F8AF-79A8-45E4-A2AB-73133C5E2D62}" type="presParOf" srcId="{B5EC8E20-46E4-44BF-A0EC-597C3A2F424C}" destId="{F5B644B4-285E-4CF3-BC2A-23FE1422F602}" srcOrd="9" destOrd="0" presId="urn:microsoft.com/office/officeart/2005/8/layout/hierarchy3"/>
    <dgm:cxn modelId="{8A002054-F873-41A4-9A36-4AACA049AABF}" type="presParOf" srcId="{B5EC8E20-46E4-44BF-A0EC-597C3A2F424C}" destId="{CAF549D2-2706-4D1F-9A81-C111776AA86C}" srcOrd="10" destOrd="0" presId="urn:microsoft.com/office/officeart/2005/8/layout/hierarchy3"/>
    <dgm:cxn modelId="{0C6AA896-3FBC-4EDB-8B98-E6D1609943B5}" type="presParOf" srcId="{B5EC8E20-46E4-44BF-A0EC-597C3A2F424C}" destId="{FF58E22F-301D-4D1D-A757-FB41F945CB5F}" srcOrd="11" destOrd="0" presId="urn:microsoft.com/office/officeart/2005/8/layout/hierarchy3"/>
    <dgm:cxn modelId="{07438431-FC35-40AA-B263-066B41BF91DB}" type="presParOf" srcId="{B5EC8E20-46E4-44BF-A0EC-597C3A2F424C}" destId="{CD7F08A5-60F0-46F7-96AA-2816C1720359}" srcOrd="12" destOrd="0" presId="urn:microsoft.com/office/officeart/2005/8/layout/hierarchy3"/>
    <dgm:cxn modelId="{27C9FD0D-C301-41B1-A71B-2504D19BFE87}" type="presParOf" srcId="{B5EC8E20-46E4-44BF-A0EC-597C3A2F424C}" destId="{5CC41D49-9858-4E2B-9D01-67C410022288}" srcOrd="13" destOrd="0" presId="urn:microsoft.com/office/officeart/2005/8/layout/hierarchy3"/>
    <dgm:cxn modelId="{1B72D61C-2ED4-46AC-9D4F-27F765F1093A}" type="presParOf" srcId="{B5EC8E20-46E4-44BF-A0EC-597C3A2F424C}" destId="{831FC560-ED71-40F4-818D-F78DFA8E0681}" srcOrd="14" destOrd="0" presId="urn:microsoft.com/office/officeart/2005/8/layout/hierarchy3"/>
    <dgm:cxn modelId="{9EFAF4EE-9A78-40BE-940A-C729AC341F92}" type="presParOf" srcId="{B5EC8E20-46E4-44BF-A0EC-597C3A2F424C}" destId="{575ABB5B-30D3-48F6-93FF-E3F6D2466688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EE463-F205-4FCC-97A8-53EDC2D78D6D}">
      <dsp:nvSpPr>
        <dsp:cNvPr id="0" name=""/>
        <dsp:cNvSpPr/>
      </dsp:nvSpPr>
      <dsp:spPr>
        <a:xfrm>
          <a:off x="357988" y="0"/>
          <a:ext cx="1214427" cy="32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chemeClr val="tx2">
                  <a:lumMod val="10000"/>
                </a:schemeClr>
              </a:solidFill>
            </a:rPr>
            <a:t>Primitives</a:t>
          </a:r>
        </a:p>
      </dsp:txBody>
      <dsp:txXfrm>
        <a:off x="367602" y="9614"/>
        <a:ext cx="1195199" cy="309013"/>
      </dsp:txXfrm>
    </dsp:sp>
    <dsp:sp modelId="{C6FA0703-6256-44E9-A592-4650E2307644}">
      <dsp:nvSpPr>
        <dsp:cNvPr id="0" name=""/>
        <dsp:cNvSpPr/>
      </dsp:nvSpPr>
      <dsp:spPr>
        <a:xfrm>
          <a:off x="479430" y="328241"/>
          <a:ext cx="110558" cy="247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63"/>
              </a:lnTo>
              <a:lnTo>
                <a:pt x="110558" y="24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3D0B6-8038-4C9C-8D85-6F06180A7C6E}">
      <dsp:nvSpPr>
        <dsp:cNvPr id="0" name=""/>
        <dsp:cNvSpPr/>
      </dsp:nvSpPr>
      <dsp:spPr>
        <a:xfrm>
          <a:off x="589989" y="411984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char</a:t>
          </a:r>
        </a:p>
      </dsp:txBody>
      <dsp:txXfrm>
        <a:off x="599603" y="421598"/>
        <a:ext cx="1034747" cy="309013"/>
      </dsp:txXfrm>
    </dsp:sp>
    <dsp:sp modelId="{868C19DC-64B2-4AF8-8E3F-12FA1B004B70}">
      <dsp:nvSpPr>
        <dsp:cNvPr id="0" name=""/>
        <dsp:cNvSpPr/>
      </dsp:nvSpPr>
      <dsp:spPr>
        <a:xfrm>
          <a:off x="479430" y="328241"/>
          <a:ext cx="110558" cy="658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165"/>
              </a:lnTo>
              <a:lnTo>
                <a:pt x="110558" y="6581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D6FA7-5D43-4353-BE1E-6AC7DC5D882D}">
      <dsp:nvSpPr>
        <dsp:cNvPr id="0" name=""/>
        <dsp:cNvSpPr/>
      </dsp:nvSpPr>
      <dsp:spPr>
        <a:xfrm>
          <a:off x="589989" y="822286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byte</a:t>
          </a:r>
        </a:p>
      </dsp:txBody>
      <dsp:txXfrm>
        <a:off x="599603" y="831900"/>
        <a:ext cx="1034747" cy="309013"/>
      </dsp:txXfrm>
    </dsp:sp>
    <dsp:sp modelId="{D80B47C8-B59D-4BC3-848E-4CEFD5128827}">
      <dsp:nvSpPr>
        <dsp:cNvPr id="0" name=""/>
        <dsp:cNvSpPr/>
      </dsp:nvSpPr>
      <dsp:spPr>
        <a:xfrm>
          <a:off x="479430" y="328241"/>
          <a:ext cx="110558" cy="1068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67"/>
              </a:lnTo>
              <a:lnTo>
                <a:pt x="110558" y="1068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EF4D5-8F32-4B74-B49B-343941EAC21A}">
      <dsp:nvSpPr>
        <dsp:cNvPr id="0" name=""/>
        <dsp:cNvSpPr/>
      </dsp:nvSpPr>
      <dsp:spPr>
        <a:xfrm>
          <a:off x="589989" y="1232588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short</a:t>
          </a:r>
        </a:p>
      </dsp:txBody>
      <dsp:txXfrm>
        <a:off x="599603" y="1242202"/>
        <a:ext cx="1034747" cy="309013"/>
      </dsp:txXfrm>
    </dsp:sp>
    <dsp:sp modelId="{35D67202-BCAA-4ADF-9802-A9B66623A122}">
      <dsp:nvSpPr>
        <dsp:cNvPr id="0" name=""/>
        <dsp:cNvSpPr/>
      </dsp:nvSpPr>
      <dsp:spPr>
        <a:xfrm>
          <a:off x="479430" y="328241"/>
          <a:ext cx="110558" cy="1478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769"/>
              </a:lnTo>
              <a:lnTo>
                <a:pt x="110558" y="14787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B3838-6BD8-4D9A-B368-4E5BEF07FEC5}">
      <dsp:nvSpPr>
        <dsp:cNvPr id="0" name=""/>
        <dsp:cNvSpPr/>
      </dsp:nvSpPr>
      <dsp:spPr>
        <a:xfrm>
          <a:off x="589989" y="1642890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int</a:t>
          </a:r>
        </a:p>
      </dsp:txBody>
      <dsp:txXfrm>
        <a:off x="599603" y="1652504"/>
        <a:ext cx="1034747" cy="309013"/>
      </dsp:txXfrm>
    </dsp:sp>
    <dsp:sp modelId="{29AF7643-65CB-4F51-BCE1-858DC0DF2DA9}">
      <dsp:nvSpPr>
        <dsp:cNvPr id="0" name=""/>
        <dsp:cNvSpPr/>
      </dsp:nvSpPr>
      <dsp:spPr>
        <a:xfrm>
          <a:off x="479430" y="328241"/>
          <a:ext cx="110558" cy="1889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071"/>
              </a:lnTo>
              <a:lnTo>
                <a:pt x="110558" y="18890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3BF16-502D-4E24-B274-B7634F1E4881}">
      <dsp:nvSpPr>
        <dsp:cNvPr id="0" name=""/>
        <dsp:cNvSpPr/>
      </dsp:nvSpPr>
      <dsp:spPr>
        <a:xfrm>
          <a:off x="589989" y="2053192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float</a:t>
          </a:r>
        </a:p>
      </dsp:txBody>
      <dsp:txXfrm>
        <a:off x="599603" y="2062806"/>
        <a:ext cx="1034747" cy="309013"/>
      </dsp:txXfrm>
    </dsp:sp>
    <dsp:sp modelId="{DF17777E-85DD-4F4A-A838-88F5CE79C5F5}">
      <dsp:nvSpPr>
        <dsp:cNvPr id="0" name=""/>
        <dsp:cNvSpPr/>
      </dsp:nvSpPr>
      <dsp:spPr>
        <a:xfrm>
          <a:off x="479430" y="328241"/>
          <a:ext cx="110558" cy="229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373"/>
              </a:lnTo>
              <a:lnTo>
                <a:pt x="110558" y="22993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C5295-9185-49B0-BADF-64E438511174}">
      <dsp:nvSpPr>
        <dsp:cNvPr id="0" name=""/>
        <dsp:cNvSpPr/>
      </dsp:nvSpPr>
      <dsp:spPr>
        <a:xfrm>
          <a:off x="589989" y="2463493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double</a:t>
          </a:r>
        </a:p>
      </dsp:txBody>
      <dsp:txXfrm>
        <a:off x="599603" y="2473107"/>
        <a:ext cx="1034747" cy="309013"/>
      </dsp:txXfrm>
    </dsp:sp>
    <dsp:sp modelId="{EBF5D476-6B97-49C9-B87A-116EB9ABAEA3}">
      <dsp:nvSpPr>
        <dsp:cNvPr id="0" name=""/>
        <dsp:cNvSpPr/>
      </dsp:nvSpPr>
      <dsp:spPr>
        <a:xfrm>
          <a:off x="479430" y="328241"/>
          <a:ext cx="110558" cy="2709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675"/>
              </a:lnTo>
              <a:lnTo>
                <a:pt x="110558" y="2709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C64B5-3F6B-4CF6-8869-D978FBAA75E1}">
      <dsp:nvSpPr>
        <dsp:cNvPr id="0" name=""/>
        <dsp:cNvSpPr/>
      </dsp:nvSpPr>
      <dsp:spPr>
        <a:xfrm>
          <a:off x="589989" y="2873795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long</a:t>
          </a:r>
        </a:p>
      </dsp:txBody>
      <dsp:txXfrm>
        <a:off x="599603" y="2883409"/>
        <a:ext cx="1034747" cy="309013"/>
      </dsp:txXfrm>
    </dsp:sp>
    <dsp:sp modelId="{ECFD1869-D7FF-417B-8F59-FEA7D7A2F4C8}">
      <dsp:nvSpPr>
        <dsp:cNvPr id="0" name=""/>
        <dsp:cNvSpPr/>
      </dsp:nvSpPr>
      <dsp:spPr>
        <a:xfrm>
          <a:off x="479430" y="328241"/>
          <a:ext cx="110558" cy="3119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9976"/>
              </a:lnTo>
              <a:lnTo>
                <a:pt x="110558" y="3119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D7553-DD15-4B54-9954-FAA5D3F56CF3}">
      <dsp:nvSpPr>
        <dsp:cNvPr id="0" name=""/>
        <dsp:cNvSpPr/>
      </dsp:nvSpPr>
      <dsp:spPr>
        <a:xfrm>
          <a:off x="589989" y="3284097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boolean</a:t>
          </a:r>
          <a:endParaRPr lang="en-IN" sz="1700" kern="1200" dirty="0"/>
        </a:p>
      </dsp:txBody>
      <dsp:txXfrm>
        <a:off x="599603" y="3293711"/>
        <a:ext cx="1034747" cy="309013"/>
      </dsp:txXfrm>
    </dsp:sp>
    <dsp:sp modelId="{311E4C69-EFEF-4A25-877D-AC33D47B4C98}">
      <dsp:nvSpPr>
        <dsp:cNvPr id="0" name=""/>
        <dsp:cNvSpPr/>
      </dsp:nvSpPr>
      <dsp:spPr>
        <a:xfrm>
          <a:off x="1736536" y="0"/>
          <a:ext cx="1214427" cy="32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chemeClr val="tx2">
                  <a:lumMod val="10000"/>
                </a:schemeClr>
              </a:solidFill>
            </a:rPr>
            <a:t>Wrapper Classes</a:t>
          </a:r>
        </a:p>
      </dsp:txBody>
      <dsp:txXfrm>
        <a:off x="1746150" y="9614"/>
        <a:ext cx="1195199" cy="309013"/>
      </dsp:txXfrm>
    </dsp:sp>
    <dsp:sp modelId="{92C56183-BB15-4E76-87A6-F6667862D83B}">
      <dsp:nvSpPr>
        <dsp:cNvPr id="0" name=""/>
        <dsp:cNvSpPr/>
      </dsp:nvSpPr>
      <dsp:spPr>
        <a:xfrm>
          <a:off x="1857979" y="328241"/>
          <a:ext cx="110558" cy="247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63"/>
              </a:lnTo>
              <a:lnTo>
                <a:pt x="110558" y="247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E65D6-EDF3-474F-AB43-29C47AB3671E}">
      <dsp:nvSpPr>
        <dsp:cNvPr id="0" name=""/>
        <dsp:cNvSpPr/>
      </dsp:nvSpPr>
      <dsp:spPr>
        <a:xfrm>
          <a:off x="1968537" y="411984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Character</a:t>
          </a:r>
        </a:p>
      </dsp:txBody>
      <dsp:txXfrm>
        <a:off x="1978151" y="421598"/>
        <a:ext cx="1034747" cy="309013"/>
      </dsp:txXfrm>
    </dsp:sp>
    <dsp:sp modelId="{6E3EB236-6A8C-4445-8F28-F54DF1EA8844}">
      <dsp:nvSpPr>
        <dsp:cNvPr id="0" name=""/>
        <dsp:cNvSpPr/>
      </dsp:nvSpPr>
      <dsp:spPr>
        <a:xfrm>
          <a:off x="1857979" y="328241"/>
          <a:ext cx="110558" cy="658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165"/>
              </a:lnTo>
              <a:lnTo>
                <a:pt x="110558" y="6581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29DA8-BEF7-41EB-B1C7-25ED21C42C4E}">
      <dsp:nvSpPr>
        <dsp:cNvPr id="0" name=""/>
        <dsp:cNvSpPr/>
      </dsp:nvSpPr>
      <dsp:spPr>
        <a:xfrm>
          <a:off x="1968537" y="822286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Byte</a:t>
          </a:r>
        </a:p>
      </dsp:txBody>
      <dsp:txXfrm>
        <a:off x="1978151" y="831900"/>
        <a:ext cx="1034747" cy="309013"/>
      </dsp:txXfrm>
    </dsp:sp>
    <dsp:sp modelId="{0E25C219-D64E-48C6-80FD-FCC918E744BF}">
      <dsp:nvSpPr>
        <dsp:cNvPr id="0" name=""/>
        <dsp:cNvSpPr/>
      </dsp:nvSpPr>
      <dsp:spPr>
        <a:xfrm>
          <a:off x="1857979" y="328241"/>
          <a:ext cx="110558" cy="1068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67"/>
              </a:lnTo>
              <a:lnTo>
                <a:pt x="110558" y="1068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C1523-E06C-4CB3-BF06-5A977EAEC5D1}">
      <dsp:nvSpPr>
        <dsp:cNvPr id="0" name=""/>
        <dsp:cNvSpPr/>
      </dsp:nvSpPr>
      <dsp:spPr>
        <a:xfrm>
          <a:off x="1968537" y="1232588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Short</a:t>
          </a:r>
        </a:p>
      </dsp:txBody>
      <dsp:txXfrm>
        <a:off x="1978151" y="1242202"/>
        <a:ext cx="1034747" cy="309013"/>
      </dsp:txXfrm>
    </dsp:sp>
    <dsp:sp modelId="{E36A689B-AA1A-42E5-9BE7-209267EF311D}">
      <dsp:nvSpPr>
        <dsp:cNvPr id="0" name=""/>
        <dsp:cNvSpPr/>
      </dsp:nvSpPr>
      <dsp:spPr>
        <a:xfrm>
          <a:off x="1857979" y="328241"/>
          <a:ext cx="110558" cy="1478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769"/>
              </a:lnTo>
              <a:lnTo>
                <a:pt x="110558" y="14787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71F8C-B4A5-4E04-8205-709426A0B760}">
      <dsp:nvSpPr>
        <dsp:cNvPr id="0" name=""/>
        <dsp:cNvSpPr/>
      </dsp:nvSpPr>
      <dsp:spPr>
        <a:xfrm>
          <a:off x="1968537" y="1642890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Integer</a:t>
          </a:r>
        </a:p>
      </dsp:txBody>
      <dsp:txXfrm>
        <a:off x="1978151" y="1652504"/>
        <a:ext cx="1034747" cy="309013"/>
      </dsp:txXfrm>
    </dsp:sp>
    <dsp:sp modelId="{74B5AED6-F056-49FF-834D-AF0AAD7E155F}">
      <dsp:nvSpPr>
        <dsp:cNvPr id="0" name=""/>
        <dsp:cNvSpPr/>
      </dsp:nvSpPr>
      <dsp:spPr>
        <a:xfrm>
          <a:off x="1857979" y="328241"/>
          <a:ext cx="110558" cy="1889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071"/>
              </a:lnTo>
              <a:lnTo>
                <a:pt x="110558" y="18890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644B4-285E-4CF3-BC2A-23FE1422F602}">
      <dsp:nvSpPr>
        <dsp:cNvPr id="0" name=""/>
        <dsp:cNvSpPr/>
      </dsp:nvSpPr>
      <dsp:spPr>
        <a:xfrm>
          <a:off x="1968537" y="2053192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Float</a:t>
          </a:r>
        </a:p>
      </dsp:txBody>
      <dsp:txXfrm>
        <a:off x="1978151" y="2062806"/>
        <a:ext cx="1034747" cy="309013"/>
      </dsp:txXfrm>
    </dsp:sp>
    <dsp:sp modelId="{CAF549D2-2706-4D1F-9A81-C111776AA86C}">
      <dsp:nvSpPr>
        <dsp:cNvPr id="0" name=""/>
        <dsp:cNvSpPr/>
      </dsp:nvSpPr>
      <dsp:spPr>
        <a:xfrm>
          <a:off x="1857979" y="328241"/>
          <a:ext cx="110558" cy="229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373"/>
              </a:lnTo>
              <a:lnTo>
                <a:pt x="110558" y="22993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8E22F-301D-4D1D-A757-FB41F945CB5F}">
      <dsp:nvSpPr>
        <dsp:cNvPr id="0" name=""/>
        <dsp:cNvSpPr/>
      </dsp:nvSpPr>
      <dsp:spPr>
        <a:xfrm>
          <a:off x="1968537" y="2463493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Double</a:t>
          </a:r>
        </a:p>
      </dsp:txBody>
      <dsp:txXfrm>
        <a:off x="1978151" y="2473107"/>
        <a:ext cx="1034747" cy="309013"/>
      </dsp:txXfrm>
    </dsp:sp>
    <dsp:sp modelId="{CD7F08A5-60F0-46F7-96AA-2816C1720359}">
      <dsp:nvSpPr>
        <dsp:cNvPr id="0" name=""/>
        <dsp:cNvSpPr/>
      </dsp:nvSpPr>
      <dsp:spPr>
        <a:xfrm>
          <a:off x="1857979" y="328241"/>
          <a:ext cx="110558" cy="2709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675"/>
              </a:lnTo>
              <a:lnTo>
                <a:pt x="110558" y="2709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41D49-9858-4E2B-9D01-67C410022288}">
      <dsp:nvSpPr>
        <dsp:cNvPr id="0" name=""/>
        <dsp:cNvSpPr/>
      </dsp:nvSpPr>
      <dsp:spPr>
        <a:xfrm>
          <a:off x="1968537" y="2873795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Long</a:t>
          </a:r>
        </a:p>
      </dsp:txBody>
      <dsp:txXfrm>
        <a:off x="1978151" y="2883409"/>
        <a:ext cx="1034747" cy="309013"/>
      </dsp:txXfrm>
    </dsp:sp>
    <dsp:sp modelId="{831FC560-ED71-40F4-818D-F78DFA8E0681}">
      <dsp:nvSpPr>
        <dsp:cNvPr id="0" name=""/>
        <dsp:cNvSpPr/>
      </dsp:nvSpPr>
      <dsp:spPr>
        <a:xfrm>
          <a:off x="1857979" y="328241"/>
          <a:ext cx="110558" cy="3119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9976"/>
              </a:lnTo>
              <a:lnTo>
                <a:pt x="110558" y="3119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ABB5B-30D3-48F6-93FF-E3F6D2466688}">
      <dsp:nvSpPr>
        <dsp:cNvPr id="0" name=""/>
        <dsp:cNvSpPr/>
      </dsp:nvSpPr>
      <dsp:spPr>
        <a:xfrm>
          <a:off x="1968537" y="3284097"/>
          <a:ext cx="1053975" cy="32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Boolean</a:t>
          </a:r>
        </a:p>
      </dsp:txBody>
      <dsp:txXfrm>
        <a:off x="1978151" y="3293711"/>
        <a:ext cx="1034747" cy="309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977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166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468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75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267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743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634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94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13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14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91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3" r:id="rId10"/>
    <p:sldLayoutId id="2147483664" r:id="rId11"/>
    <p:sldLayoutId id="2147483667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669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254910" y="1285875"/>
            <a:ext cx="4258046" cy="25088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ARRAYs </a:t>
            </a:r>
            <a:br>
              <a:rPr lang="en" sz="4000" dirty="0">
                <a:solidFill>
                  <a:schemeClr val="dk2"/>
                </a:solidFill>
              </a:rPr>
            </a:br>
            <a:r>
              <a:rPr lang="en" sz="4000" dirty="0">
                <a:solidFill>
                  <a:schemeClr val="dk2"/>
                </a:solidFill>
              </a:rPr>
              <a:t>WRAPPER CLASSes STRINGs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505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 dirty="0">
                <a:solidFill>
                  <a:schemeClr val="accent1"/>
                </a:solidFill>
              </a:rPr>
              <a:t>IN JAVA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vortex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What are Wrapper classes ?</a:t>
            </a:r>
            <a:endParaRPr dirty="0"/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15832CCC-1C82-836E-A31C-9A49A8D09E2B}"/>
              </a:ext>
            </a:extLst>
          </p:cNvPr>
          <p:cNvGrpSpPr/>
          <p:nvPr/>
        </p:nvGrpSpPr>
        <p:grpSpPr>
          <a:xfrm>
            <a:off x="4791675" y="1299945"/>
            <a:ext cx="3528061" cy="250156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BB0EECEC-9AA2-10F5-E620-DBB5AE267FA0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22;p47">
              <a:extLst>
                <a:ext uri="{FF2B5EF4-FFF2-40B4-BE49-F238E27FC236}">
                  <a16:creationId xmlns:a16="http://schemas.microsoft.com/office/drawing/2014/main" id="{F45F76B1-4437-4330-957B-D83953CAAA6E}"/>
                </a:ext>
              </a:extLst>
            </p:cNvPr>
            <p:cNvSpPr/>
            <p:nvPr/>
          </p:nvSpPr>
          <p:spPr>
            <a:xfrm>
              <a:off x="2849650" y="569790"/>
              <a:ext cx="3324000" cy="10566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214;p57">
            <a:extLst>
              <a:ext uri="{FF2B5EF4-FFF2-40B4-BE49-F238E27FC236}">
                <a16:creationId xmlns:a16="http://schemas.microsoft.com/office/drawing/2014/main" id="{71EB0451-56E8-58D5-71AA-E81CF31D02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11350" y="1497059"/>
            <a:ext cx="3090442" cy="22197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“Wrapper classes are objects which will 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encapsulate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primitive datatypes in it, Wrappe</a:t>
            </a:r>
            <a:r>
              <a:rPr lang="en-US" dirty="0"/>
              <a:t>r classes are used to convert primitive datatypes to objects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.”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C62A14-4D24-C221-83A3-55BFA5456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540207"/>
              </p:ext>
            </p:extLst>
          </p:nvPr>
        </p:nvGraphicFramePr>
        <p:xfrm>
          <a:off x="691762" y="1104027"/>
          <a:ext cx="3369617" cy="3614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3183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9EE463-F205-4FCC-97A8-53EDC2D78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9EE463-F205-4FCC-97A8-53EDC2D78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9EE463-F205-4FCC-97A8-53EDC2D78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9EE463-F205-4FCC-97A8-53EDC2D78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9EE463-F205-4FCC-97A8-53EDC2D78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E4C69-EFEF-4A25-877D-AC33D47B4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E4C69-EFEF-4A25-877D-AC33D47B4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E4C69-EFEF-4A25-877D-AC33D47B4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E4C69-EFEF-4A25-877D-AC33D47B4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E4C69-EFEF-4A25-877D-AC33D47B4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FA0703-6256-44E9-A592-4650E2307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FA0703-6256-44E9-A592-4650E2307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FA0703-6256-44E9-A592-4650E2307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FA0703-6256-44E9-A592-4650E2307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FA0703-6256-44E9-A592-4650E2307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F3D0B6-8038-4C9C-8D85-6F06180A7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F3D0B6-8038-4C9C-8D85-6F06180A7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F3D0B6-8038-4C9C-8D85-6F06180A7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F3D0B6-8038-4C9C-8D85-6F06180A7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F3D0B6-8038-4C9C-8D85-6F06180A7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8C19DC-64B2-4AF8-8E3F-12FA1B004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8C19DC-64B2-4AF8-8E3F-12FA1B004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8C19DC-64B2-4AF8-8E3F-12FA1B004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8C19DC-64B2-4AF8-8E3F-12FA1B004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8C19DC-64B2-4AF8-8E3F-12FA1B004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4D6FA7-5D43-4353-BE1E-6AC7DC5D8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4D6FA7-5D43-4353-BE1E-6AC7DC5D8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4D6FA7-5D43-4353-BE1E-6AC7DC5D8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4D6FA7-5D43-4353-BE1E-6AC7DC5D8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4D6FA7-5D43-4353-BE1E-6AC7DC5D8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0B47C8-B59D-4BC3-848E-4CEFD5128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0B47C8-B59D-4BC3-848E-4CEFD5128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0B47C8-B59D-4BC3-848E-4CEFD5128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0B47C8-B59D-4BC3-848E-4CEFD5128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0B47C8-B59D-4BC3-848E-4CEFD5128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3EF4D5-8F32-4B74-B49B-343941EAC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3EF4D5-8F32-4B74-B49B-343941EAC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3EF4D5-8F32-4B74-B49B-343941EAC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3EF4D5-8F32-4B74-B49B-343941EAC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3EF4D5-8F32-4B74-B49B-343941EAC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67202-BCAA-4ADF-9802-A9B66623A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67202-BCAA-4ADF-9802-A9B66623A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67202-BCAA-4ADF-9802-A9B66623A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67202-BCAA-4ADF-9802-A9B66623A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67202-BCAA-4ADF-9802-A9B66623A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3B3838-6BD8-4D9A-B368-4E5BEF07F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3B3838-6BD8-4D9A-B368-4E5BEF07F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3B3838-6BD8-4D9A-B368-4E5BEF07F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3B3838-6BD8-4D9A-B368-4E5BEF07F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3B3838-6BD8-4D9A-B368-4E5BEF07F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AF7643-65CB-4F51-BCE1-858DC0DF2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AF7643-65CB-4F51-BCE1-858DC0DF2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AF7643-65CB-4F51-BCE1-858DC0DF2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AF7643-65CB-4F51-BCE1-858DC0DF2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AF7643-65CB-4F51-BCE1-858DC0DF2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A3BF16-502D-4E24-B274-B7634F1E4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A3BF16-502D-4E24-B274-B7634F1E4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A3BF16-502D-4E24-B274-B7634F1E4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A3BF16-502D-4E24-B274-B7634F1E4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A3BF16-502D-4E24-B274-B7634F1E4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17777E-85DD-4F4A-A838-88F5CE79C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17777E-85DD-4F4A-A838-88F5CE79C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17777E-85DD-4F4A-A838-88F5CE79C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17777E-85DD-4F4A-A838-88F5CE79C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17777E-85DD-4F4A-A838-88F5CE79C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FC5295-9185-49B0-BADF-64E438511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FC5295-9185-49B0-BADF-64E438511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FC5295-9185-49B0-BADF-64E438511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FC5295-9185-49B0-BADF-64E438511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FC5295-9185-49B0-BADF-64E438511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F5D476-6B97-49C9-B87A-116EB9ABA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F5D476-6B97-49C9-B87A-116EB9ABA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F5D476-6B97-49C9-B87A-116EB9ABA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F5D476-6B97-49C9-B87A-116EB9ABA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F5D476-6B97-49C9-B87A-116EB9ABA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7C64B5-3F6B-4CF6-8869-D978FBAA7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7C64B5-3F6B-4CF6-8869-D978FBAA7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7C64B5-3F6B-4CF6-8869-D978FBAA7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7C64B5-3F6B-4CF6-8869-D978FBAA7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7C64B5-3F6B-4CF6-8869-D978FBAA7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D1869-D7FF-417B-8F59-FEA7D7A2F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D1869-D7FF-417B-8F59-FEA7D7A2F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D1869-D7FF-417B-8F59-FEA7D7A2F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D1869-D7FF-417B-8F59-FEA7D7A2F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D1869-D7FF-417B-8F59-FEA7D7A2F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3D7553-DD15-4B54-9954-FAA5D3F56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3D7553-DD15-4B54-9954-FAA5D3F56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3D7553-DD15-4B54-9954-FAA5D3F56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3D7553-DD15-4B54-9954-FAA5D3F56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3D7553-DD15-4B54-9954-FAA5D3F56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C56183-BB15-4E76-87A6-F6667862D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C56183-BB15-4E76-87A6-F6667862D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C56183-BB15-4E76-87A6-F6667862D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C56183-BB15-4E76-87A6-F6667862D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C56183-BB15-4E76-87A6-F6667862D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BE65D6-EDF3-474F-AB43-29C47AB36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BE65D6-EDF3-474F-AB43-29C47AB36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BE65D6-EDF3-474F-AB43-29C47AB36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BE65D6-EDF3-474F-AB43-29C47AB36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BE65D6-EDF3-474F-AB43-29C47AB36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3EB236-6A8C-4445-8F28-F54DF1EA8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3EB236-6A8C-4445-8F28-F54DF1EA8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3EB236-6A8C-4445-8F28-F54DF1EA8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3EB236-6A8C-4445-8F28-F54DF1EA8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3EB236-6A8C-4445-8F28-F54DF1EA8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E29DA8-BEF7-41EB-B1C7-25ED21C42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E29DA8-BEF7-41EB-B1C7-25ED21C42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E29DA8-BEF7-41EB-B1C7-25ED21C42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E29DA8-BEF7-41EB-B1C7-25ED21C42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E29DA8-BEF7-41EB-B1C7-25ED21C42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25C219-D64E-48C6-80FD-FCC918E74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25C219-D64E-48C6-80FD-FCC918E74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25C219-D64E-48C6-80FD-FCC918E74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25C219-D64E-48C6-80FD-FCC918E74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25C219-D64E-48C6-80FD-FCC918E74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C1523-E06C-4CB3-BF06-5A977EAEC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C1523-E06C-4CB3-BF06-5A977EAEC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C1523-E06C-4CB3-BF06-5A977EAEC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C1523-E06C-4CB3-BF06-5A977EAEC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C1523-E06C-4CB3-BF06-5A977EAEC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A689B-AA1A-42E5-9BE7-209267EF3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A689B-AA1A-42E5-9BE7-209267EF3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A689B-AA1A-42E5-9BE7-209267EF3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A689B-AA1A-42E5-9BE7-209267EF3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A689B-AA1A-42E5-9BE7-209267EF3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271F8C-B4A5-4E04-8205-709426A0B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271F8C-B4A5-4E04-8205-709426A0B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271F8C-B4A5-4E04-8205-709426A0B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271F8C-B4A5-4E04-8205-709426A0B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271F8C-B4A5-4E04-8205-709426A0B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B5AED6-F056-49FF-834D-AF0AAD7E1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B5AED6-F056-49FF-834D-AF0AAD7E1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B5AED6-F056-49FF-834D-AF0AAD7E1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B5AED6-F056-49FF-834D-AF0AAD7E1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B5AED6-F056-49FF-834D-AF0AAD7E1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B644B4-285E-4CF3-BC2A-23FE1422F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B644B4-285E-4CF3-BC2A-23FE1422F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B644B4-285E-4CF3-BC2A-23FE1422F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B644B4-285E-4CF3-BC2A-23FE1422F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B644B4-285E-4CF3-BC2A-23FE1422F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F549D2-2706-4D1F-9A81-C111776AA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F549D2-2706-4D1F-9A81-C111776AA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F549D2-2706-4D1F-9A81-C111776AA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F549D2-2706-4D1F-9A81-C111776AA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F549D2-2706-4D1F-9A81-C111776AA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58E22F-301D-4D1D-A757-FB41F945C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58E22F-301D-4D1D-A757-FB41F945C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58E22F-301D-4D1D-A757-FB41F945C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58E22F-301D-4D1D-A757-FB41F945C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58E22F-301D-4D1D-A757-FB41F945C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7F08A5-60F0-46F7-96AA-2816C1720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7F08A5-60F0-46F7-96AA-2816C1720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7F08A5-60F0-46F7-96AA-2816C1720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7F08A5-60F0-46F7-96AA-2816C1720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7F08A5-60F0-46F7-96AA-2816C1720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C41D49-9858-4E2B-9D01-67C410022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C41D49-9858-4E2B-9D01-67C410022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C41D49-9858-4E2B-9D01-67C410022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C41D49-9858-4E2B-9D01-67C410022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C41D49-9858-4E2B-9D01-67C410022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1FC560-ED71-40F4-818D-F78DFA8E0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1FC560-ED71-40F4-818D-F78DFA8E0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1FC560-ED71-40F4-818D-F78DFA8E0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1FC560-ED71-40F4-818D-F78DFA8E0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1FC560-ED71-40F4-818D-F78DFA8E0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5ABB5B-30D3-48F6-93FF-E3F6D2466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5ABB5B-30D3-48F6-93FF-E3F6D2466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5ABB5B-30D3-48F6-93FF-E3F6D2466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5ABB5B-30D3-48F6-93FF-E3F6D2466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5ABB5B-30D3-48F6-93FF-E3F6D2466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Graphic spid="4" grpId="0" uiExpand="1">
        <p:bldSub>
          <a:bldDgm bld="lvlAtOnc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What are Wrapper classes ?</a:t>
            </a:r>
            <a:endParaRPr dirty="0"/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15832CCC-1C82-836E-A31C-9A49A8D09E2B}"/>
              </a:ext>
            </a:extLst>
          </p:cNvPr>
          <p:cNvGrpSpPr/>
          <p:nvPr/>
        </p:nvGrpSpPr>
        <p:grpSpPr>
          <a:xfrm>
            <a:off x="4791675" y="1299945"/>
            <a:ext cx="3528061" cy="250156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BB0EECEC-9AA2-10F5-E620-DBB5AE267FA0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22;p47">
              <a:extLst>
                <a:ext uri="{FF2B5EF4-FFF2-40B4-BE49-F238E27FC236}">
                  <a16:creationId xmlns:a16="http://schemas.microsoft.com/office/drawing/2014/main" id="{F45F76B1-4437-4330-957B-D83953CAAA6E}"/>
                </a:ext>
              </a:extLst>
            </p:cNvPr>
            <p:cNvSpPr/>
            <p:nvPr/>
          </p:nvSpPr>
          <p:spPr>
            <a:xfrm>
              <a:off x="2849650" y="569790"/>
              <a:ext cx="3324000" cy="10566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214;p57">
            <a:extLst>
              <a:ext uri="{FF2B5EF4-FFF2-40B4-BE49-F238E27FC236}">
                <a16:creationId xmlns:a16="http://schemas.microsoft.com/office/drawing/2014/main" id="{71EB0451-56E8-58D5-71AA-E81CF31D02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11350" y="1497059"/>
            <a:ext cx="3090442" cy="22197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“Wrapper classes are objects which will 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encapsulate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primitive datatypes in it, Wrappe</a:t>
            </a:r>
            <a:r>
              <a:rPr lang="en-US" dirty="0"/>
              <a:t>r classes are used to convert primitive datatypes to objects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.”</a:t>
            </a:r>
            <a:endParaRPr dirty="0"/>
          </a:p>
        </p:txBody>
      </p:sp>
      <p:sp>
        <p:nvSpPr>
          <p:cNvPr id="3" name="Google Shape;2321;p43">
            <a:extLst>
              <a:ext uri="{FF2B5EF4-FFF2-40B4-BE49-F238E27FC236}">
                <a16:creationId xmlns:a16="http://schemas.microsoft.com/office/drawing/2014/main" id="{198FAC47-6E7D-9B09-EADE-3D65A93DB244}"/>
              </a:ext>
            </a:extLst>
          </p:cNvPr>
          <p:cNvSpPr txBox="1"/>
          <p:nvPr/>
        </p:nvSpPr>
        <p:spPr>
          <a:xfrm>
            <a:off x="465674" y="1033251"/>
            <a:ext cx="137836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Autoboxing: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" name="Google Shape;2321;p43">
            <a:extLst>
              <a:ext uri="{FF2B5EF4-FFF2-40B4-BE49-F238E27FC236}">
                <a16:creationId xmlns:a16="http://schemas.microsoft.com/office/drawing/2014/main" id="{0DCC2C33-041B-2D1C-37D7-009D011C7D03}"/>
              </a:ext>
            </a:extLst>
          </p:cNvPr>
          <p:cNvSpPr txBox="1"/>
          <p:nvPr/>
        </p:nvSpPr>
        <p:spPr>
          <a:xfrm>
            <a:off x="465674" y="2606939"/>
            <a:ext cx="137836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Unboxing: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6" name="Google Shape;2226;p41">
            <a:extLst>
              <a:ext uri="{FF2B5EF4-FFF2-40B4-BE49-F238E27FC236}">
                <a16:creationId xmlns:a16="http://schemas.microsoft.com/office/drawing/2014/main" id="{D706EA67-B350-085E-28E9-6E818C78B92E}"/>
              </a:ext>
            </a:extLst>
          </p:cNvPr>
          <p:cNvSpPr txBox="1">
            <a:spLocks/>
          </p:cNvSpPr>
          <p:nvPr/>
        </p:nvSpPr>
        <p:spPr>
          <a:xfrm>
            <a:off x="465674" y="1488954"/>
            <a:ext cx="3656746" cy="998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automatic conversion of primitives to objects using wrapper classes is known as autoboxing. 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" name="Google Shape;2226;p41">
            <a:extLst>
              <a:ext uri="{FF2B5EF4-FFF2-40B4-BE49-F238E27FC236}">
                <a16:creationId xmlns:a16="http://schemas.microsoft.com/office/drawing/2014/main" id="{6BD6F156-21DC-7930-6611-88C59C496BD8}"/>
              </a:ext>
            </a:extLst>
          </p:cNvPr>
          <p:cNvSpPr txBox="1">
            <a:spLocks/>
          </p:cNvSpPr>
          <p:nvPr/>
        </p:nvSpPr>
        <p:spPr>
          <a:xfrm>
            <a:off x="465674" y="3072274"/>
            <a:ext cx="3397666" cy="998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Converting objects of wrapper class into primitive datatypes is known as unboxing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" name="Google Shape;3214;p57">
            <a:extLst>
              <a:ext uri="{FF2B5EF4-FFF2-40B4-BE49-F238E27FC236}">
                <a16:creationId xmlns:a16="http://schemas.microsoft.com/office/drawing/2014/main" id="{B340703A-08ED-6B24-4B8E-2B49927B4B8E}"/>
              </a:ext>
            </a:extLst>
          </p:cNvPr>
          <p:cNvSpPr txBox="1">
            <a:spLocks/>
          </p:cNvSpPr>
          <p:nvPr/>
        </p:nvSpPr>
        <p:spPr>
          <a:xfrm>
            <a:off x="903588" y="2346432"/>
            <a:ext cx="2770654" cy="35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Integer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Integer.</a:t>
            </a:r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valueOf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23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D9E8F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Google Shape;3214;p57">
            <a:extLst>
              <a:ext uri="{FF2B5EF4-FFF2-40B4-BE49-F238E27FC236}">
                <a16:creationId xmlns:a16="http://schemas.microsoft.com/office/drawing/2014/main" id="{CD5FB394-025B-599B-55E2-A7A2B87461D4}"/>
              </a:ext>
            </a:extLst>
          </p:cNvPr>
          <p:cNvSpPr txBox="1">
            <a:spLocks/>
          </p:cNvSpPr>
          <p:nvPr/>
        </p:nvSpPr>
        <p:spPr>
          <a:xfrm>
            <a:off x="903588" y="4075599"/>
            <a:ext cx="2770654" cy="35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Int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dob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age.</a:t>
            </a:r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intValue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();</a:t>
            </a:r>
            <a:endParaRPr lang="en-US" sz="1050" dirty="0">
              <a:solidFill>
                <a:srgbClr val="D9E8F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5735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12700" y="2230176"/>
            <a:ext cx="39186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String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&amp; different Methods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14859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String ?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618488"/>
            <a:ext cx="2415892" cy="91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String is a datatype which represents the  sequence of char values.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618488"/>
            <a:ext cx="2228088" cy="869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String provides lot of methods to perform different operations on it.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166872"/>
            <a:ext cx="2415892" cy="1107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String is immutable, whenever we change the value of a string it creates a new instance.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250692"/>
            <a:ext cx="1993500" cy="869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mutable String we have StringBuffer, StringBuilder classes.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" name="Google Shape;2233;p41">
            <a:extLst>
              <a:ext uri="{FF2B5EF4-FFF2-40B4-BE49-F238E27FC236}">
                <a16:creationId xmlns:a16="http://schemas.microsoft.com/office/drawing/2014/main" id="{3B0F747A-AA7B-6834-30CA-1717E988E19D}"/>
              </a:ext>
            </a:extLst>
          </p:cNvPr>
          <p:cNvSpPr txBox="1"/>
          <p:nvPr/>
        </p:nvSpPr>
        <p:spPr>
          <a:xfrm>
            <a:off x="530328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" grpId="0" build="p"/>
      <p:bldP spid="2228" grpId="0" build="p"/>
      <p:bldP spid="2230" grpId="0" build="p"/>
      <p:bldP spid="2232" grpId="0" build="p"/>
      <p:bldP spid="2233" grpId="0"/>
      <p:bldP spid="2234" grpId="0"/>
      <p:bldP spid="2235" grpId="0"/>
      <p:bldP spid="223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4" y="1040025"/>
            <a:ext cx="3075277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4" y="2314693"/>
            <a:ext cx="3540876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4" y="3592724"/>
            <a:ext cx="3281796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232279" y="314283"/>
            <a:ext cx="46794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Different ways to create strings</a:t>
            </a:r>
            <a:endParaRPr dirty="0"/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408174" y="1035279"/>
            <a:ext cx="2715015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baseline="30000" dirty="0"/>
              <a:t>st</a:t>
            </a:r>
            <a:r>
              <a:rPr lang="en" dirty="0"/>
              <a:t> Method:</a:t>
            </a:r>
            <a:endParaRPr dirty="0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408174" y="1420776"/>
            <a:ext cx="2715015" cy="448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String name = “Nexwave”;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408174" y="2309476"/>
            <a:ext cx="312607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baseline="30000" dirty="0"/>
              <a:t>nd</a:t>
            </a:r>
            <a:r>
              <a:rPr lang="en" dirty="0"/>
              <a:t> Method:</a:t>
            </a:r>
            <a:endParaRPr dirty="0"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408174" y="2678559"/>
            <a:ext cx="3126070" cy="45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String name = new String(“Nexwave”);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408174" y="3587645"/>
            <a:ext cx="289734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baseline="30000" dirty="0"/>
              <a:t>rd</a:t>
            </a:r>
            <a:r>
              <a:rPr lang="en" dirty="0"/>
              <a:t> Method:</a:t>
            </a:r>
            <a:endParaRPr dirty="0"/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408174" y="3889317"/>
            <a:ext cx="2897341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char </a:t>
            </a:r>
            <a:r>
              <a:rPr lang="en-I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</a:t>
            </a:r>
            <a:r>
              <a:rPr lang="en-I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[] = </a:t>
            </a:r>
            <a:r>
              <a:rPr lang="en-IN" dirty="0"/>
              <a:t>{‘N’, ‘e’, ’x’, ’w’, ’a’, ’v’, ’e’};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String name = new String(</a:t>
            </a:r>
            <a:r>
              <a:rPr lang="en-I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</a:t>
            </a:r>
            <a:r>
              <a:rPr lang="en-I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);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" name="Google Shape;2326;p44">
            <a:extLst>
              <a:ext uri="{FF2B5EF4-FFF2-40B4-BE49-F238E27FC236}">
                <a16:creationId xmlns:a16="http://schemas.microsoft.com/office/drawing/2014/main" id="{29090BF7-BAC9-3D8A-8574-04B1E0A709E7}"/>
              </a:ext>
            </a:extLst>
          </p:cNvPr>
          <p:cNvGrpSpPr/>
          <p:nvPr/>
        </p:nvGrpSpPr>
        <p:grpSpPr>
          <a:xfrm>
            <a:off x="5030709" y="1122190"/>
            <a:ext cx="3389391" cy="3389391"/>
            <a:chOff x="4522050" y="622650"/>
            <a:chExt cx="3898200" cy="3898200"/>
          </a:xfrm>
        </p:grpSpPr>
        <p:sp>
          <p:nvSpPr>
            <p:cNvPr id="3" name="Google Shape;2327;p44">
              <a:extLst>
                <a:ext uri="{FF2B5EF4-FFF2-40B4-BE49-F238E27FC236}">
                  <a16:creationId xmlns:a16="http://schemas.microsoft.com/office/drawing/2014/main" id="{73AC078A-BAC9-8439-06D0-FBA088233A02}"/>
                </a:ext>
              </a:extLst>
            </p:cNvPr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28;p44">
              <a:extLst>
                <a:ext uri="{FF2B5EF4-FFF2-40B4-BE49-F238E27FC236}">
                  <a16:creationId xmlns:a16="http://schemas.microsoft.com/office/drawing/2014/main" id="{1633711A-AA4A-B590-C98C-A153240E7BF7}"/>
                </a:ext>
              </a:extLst>
            </p:cNvPr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oogle Shape;2331;p44">
            <a:extLst>
              <a:ext uri="{FF2B5EF4-FFF2-40B4-BE49-F238E27FC236}">
                <a16:creationId xmlns:a16="http://schemas.microsoft.com/office/drawing/2014/main" id="{CD2482EC-64C1-092B-FCED-601FFC8612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5388713" y="1393520"/>
            <a:ext cx="2747341" cy="275468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46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9" grpId="0" animBg="1"/>
      <p:bldP spid="3010" grpId="0" animBg="1"/>
      <p:bldP spid="3011" grpId="0" animBg="1"/>
      <p:bldP spid="3150" grpId="0" build="p"/>
      <p:bldP spid="3151" grpId="0" build="p"/>
      <p:bldP spid="3152" grpId="0" build="p"/>
      <p:bldP spid="3153" grpId="0" build="p"/>
      <p:bldP spid="3154" grpId="0" build="p"/>
      <p:bldP spid="315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74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dk2"/>
                </a:solidFill>
              </a:rPr>
              <a:t>It compares two strings, returns true if same else false.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concat</a:t>
            </a:r>
            <a:r>
              <a:rPr lang="en" dirty="0"/>
              <a:t>()</a:t>
            </a:r>
            <a:endParaRPr dirty="0"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charAt()</a:t>
            </a:r>
            <a:endParaRPr dirty="0"/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</a:t>
            </a:r>
            <a:r>
              <a:rPr lang="en" dirty="0"/>
              <a:t>quals()</a:t>
            </a:r>
            <a:endParaRPr dirty="0"/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5856675" y="1928168"/>
            <a:ext cx="1764900" cy="749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It will append a string to the end of another string.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1431772" y="1928169"/>
            <a:ext cx="1946205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Used to find the character at given index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425446" y="414913"/>
            <a:ext cx="429310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Methods of String</a:t>
            </a:r>
            <a:endParaRPr dirty="0"/>
          </a:p>
        </p:txBody>
      </p: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indexOf()</a:t>
            </a:r>
            <a:endParaRPr dirty="0"/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Used to find the first occurrence of given character in a string.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96" name="Google Shape;2996;p52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length</a:t>
            </a:r>
            <a:r>
              <a:rPr lang="en" dirty="0"/>
              <a:t>()</a:t>
            </a:r>
            <a:endParaRPr dirty="0"/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It will return the number of characters in a string.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toUpperCase()</a:t>
            </a:r>
            <a:endParaRPr dirty="0"/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It used to convert the string to uppercase.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" name="Google Shape;14568;p79">
            <a:extLst>
              <a:ext uri="{FF2B5EF4-FFF2-40B4-BE49-F238E27FC236}">
                <a16:creationId xmlns:a16="http://schemas.microsoft.com/office/drawing/2014/main" id="{32F07ECA-E240-CE8B-E492-76C0D3F79E11}"/>
              </a:ext>
            </a:extLst>
          </p:cNvPr>
          <p:cNvGrpSpPr/>
          <p:nvPr/>
        </p:nvGrpSpPr>
        <p:grpSpPr>
          <a:xfrm>
            <a:off x="4393305" y="2858922"/>
            <a:ext cx="278288" cy="357036"/>
            <a:chOff x="-50489600" y="1947400"/>
            <a:chExt cx="233150" cy="299125"/>
          </a:xfrm>
          <a:solidFill>
            <a:srgbClr val="545454"/>
          </a:solidFill>
        </p:grpSpPr>
        <p:sp>
          <p:nvSpPr>
            <p:cNvPr id="3" name="Google Shape;14569;p79">
              <a:extLst>
                <a:ext uri="{FF2B5EF4-FFF2-40B4-BE49-F238E27FC236}">
                  <a16:creationId xmlns:a16="http://schemas.microsoft.com/office/drawing/2014/main" id="{4E91DCBA-B1F8-E5C9-78C0-552601E927BA}"/>
                </a:ext>
              </a:extLst>
            </p:cNvPr>
            <p:cNvSpPr/>
            <p:nvPr/>
          </p:nvSpPr>
          <p:spPr>
            <a:xfrm>
              <a:off x="-50382475" y="20182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570;p79">
              <a:extLst>
                <a:ext uri="{FF2B5EF4-FFF2-40B4-BE49-F238E27FC236}">
                  <a16:creationId xmlns:a16="http://schemas.microsoft.com/office/drawing/2014/main" id="{4D34C712-DF4C-292C-1954-ADF931528D52}"/>
                </a:ext>
              </a:extLst>
            </p:cNvPr>
            <p:cNvSpPr/>
            <p:nvPr/>
          </p:nvSpPr>
          <p:spPr>
            <a:xfrm>
              <a:off x="-50489600" y="1947400"/>
              <a:ext cx="233150" cy="299125"/>
            </a:xfrm>
            <a:custGeom>
              <a:avLst/>
              <a:gdLst/>
              <a:ahLst/>
              <a:cxnLst/>
              <a:rect l="l" t="t" r="r" b="b"/>
              <a:pathLst>
                <a:path w="9326" h="11965" extrusionOk="0">
                  <a:moveTo>
                    <a:pt x="4632" y="725"/>
                  </a:moveTo>
                  <a:cubicBezTo>
                    <a:pt x="4821" y="725"/>
                    <a:pt x="4978" y="882"/>
                    <a:pt x="4978" y="1071"/>
                  </a:cubicBezTo>
                  <a:lnTo>
                    <a:pt x="4978" y="1449"/>
                  </a:lnTo>
                  <a:cubicBezTo>
                    <a:pt x="4884" y="1418"/>
                    <a:pt x="4758" y="1418"/>
                    <a:pt x="4632" y="1418"/>
                  </a:cubicBezTo>
                  <a:cubicBezTo>
                    <a:pt x="4506" y="1418"/>
                    <a:pt x="4411" y="1418"/>
                    <a:pt x="4285" y="1449"/>
                  </a:cubicBezTo>
                  <a:lnTo>
                    <a:pt x="4285" y="1071"/>
                  </a:lnTo>
                  <a:cubicBezTo>
                    <a:pt x="4285" y="882"/>
                    <a:pt x="4443" y="725"/>
                    <a:pt x="4632" y="725"/>
                  </a:cubicBezTo>
                  <a:close/>
                  <a:moveTo>
                    <a:pt x="4632" y="2143"/>
                  </a:moveTo>
                  <a:cubicBezTo>
                    <a:pt x="5230" y="2143"/>
                    <a:pt x="5703" y="2615"/>
                    <a:pt x="5703" y="3182"/>
                  </a:cubicBezTo>
                  <a:cubicBezTo>
                    <a:pt x="5703" y="3781"/>
                    <a:pt x="5230" y="4253"/>
                    <a:pt x="4632" y="4253"/>
                  </a:cubicBezTo>
                  <a:cubicBezTo>
                    <a:pt x="4033" y="4253"/>
                    <a:pt x="3592" y="3781"/>
                    <a:pt x="3592" y="3182"/>
                  </a:cubicBezTo>
                  <a:cubicBezTo>
                    <a:pt x="3592" y="2615"/>
                    <a:pt x="4033" y="2143"/>
                    <a:pt x="4632" y="2143"/>
                  </a:cubicBezTo>
                  <a:close/>
                  <a:moveTo>
                    <a:pt x="4632" y="5356"/>
                  </a:moveTo>
                  <a:lnTo>
                    <a:pt x="6018" y="8191"/>
                  </a:lnTo>
                  <a:cubicBezTo>
                    <a:pt x="5671" y="8349"/>
                    <a:pt x="5356" y="8443"/>
                    <a:pt x="4978" y="8443"/>
                  </a:cubicBezTo>
                  <a:lnTo>
                    <a:pt x="4978" y="8065"/>
                  </a:lnTo>
                  <a:cubicBezTo>
                    <a:pt x="4978" y="7876"/>
                    <a:pt x="4821" y="7719"/>
                    <a:pt x="4632" y="7719"/>
                  </a:cubicBezTo>
                  <a:cubicBezTo>
                    <a:pt x="4443" y="7719"/>
                    <a:pt x="4285" y="7876"/>
                    <a:pt x="4285" y="8065"/>
                  </a:cubicBezTo>
                  <a:lnTo>
                    <a:pt x="4285" y="8443"/>
                  </a:lnTo>
                  <a:cubicBezTo>
                    <a:pt x="3939" y="8380"/>
                    <a:pt x="3592" y="8317"/>
                    <a:pt x="3246" y="8191"/>
                  </a:cubicBezTo>
                  <a:lnTo>
                    <a:pt x="4632" y="5356"/>
                  </a:lnTo>
                  <a:close/>
                  <a:moveTo>
                    <a:pt x="3466" y="4505"/>
                  </a:moveTo>
                  <a:cubicBezTo>
                    <a:pt x="3624" y="4663"/>
                    <a:pt x="3844" y="4757"/>
                    <a:pt x="4096" y="4852"/>
                  </a:cubicBezTo>
                  <a:cubicBezTo>
                    <a:pt x="4033" y="5009"/>
                    <a:pt x="1481" y="10271"/>
                    <a:pt x="1450" y="10365"/>
                  </a:cubicBezTo>
                  <a:cubicBezTo>
                    <a:pt x="1381" y="10504"/>
                    <a:pt x="1261" y="10591"/>
                    <a:pt x="1127" y="10591"/>
                  </a:cubicBezTo>
                  <a:cubicBezTo>
                    <a:pt x="1078" y="10591"/>
                    <a:pt x="1028" y="10580"/>
                    <a:pt x="977" y="10554"/>
                  </a:cubicBezTo>
                  <a:cubicBezTo>
                    <a:pt x="820" y="10491"/>
                    <a:pt x="694" y="10271"/>
                    <a:pt x="788" y="10082"/>
                  </a:cubicBezTo>
                  <a:lnTo>
                    <a:pt x="3466" y="4505"/>
                  </a:lnTo>
                  <a:close/>
                  <a:moveTo>
                    <a:pt x="5829" y="4537"/>
                  </a:moveTo>
                  <a:lnTo>
                    <a:pt x="8507" y="10113"/>
                  </a:lnTo>
                  <a:cubicBezTo>
                    <a:pt x="8570" y="10271"/>
                    <a:pt x="8507" y="10523"/>
                    <a:pt x="8318" y="10586"/>
                  </a:cubicBezTo>
                  <a:cubicBezTo>
                    <a:pt x="8271" y="10599"/>
                    <a:pt x="8225" y="10606"/>
                    <a:pt x="8181" y="10606"/>
                  </a:cubicBezTo>
                  <a:cubicBezTo>
                    <a:pt x="8021" y="10606"/>
                    <a:pt x="7888" y="10521"/>
                    <a:pt x="7814" y="10397"/>
                  </a:cubicBezTo>
                  <a:cubicBezTo>
                    <a:pt x="7719" y="10176"/>
                    <a:pt x="5293" y="5167"/>
                    <a:pt x="5199" y="4883"/>
                  </a:cubicBezTo>
                  <a:cubicBezTo>
                    <a:pt x="5419" y="4820"/>
                    <a:pt x="5608" y="4694"/>
                    <a:pt x="5829" y="4537"/>
                  </a:cubicBezTo>
                  <a:close/>
                  <a:moveTo>
                    <a:pt x="4632" y="0"/>
                  </a:moveTo>
                  <a:cubicBezTo>
                    <a:pt x="4033" y="0"/>
                    <a:pt x="3592" y="473"/>
                    <a:pt x="3592" y="1071"/>
                  </a:cubicBezTo>
                  <a:lnTo>
                    <a:pt x="3592" y="1764"/>
                  </a:lnTo>
                  <a:cubicBezTo>
                    <a:pt x="3151" y="2080"/>
                    <a:pt x="2867" y="2584"/>
                    <a:pt x="2867" y="3182"/>
                  </a:cubicBezTo>
                  <a:cubicBezTo>
                    <a:pt x="2867" y="3434"/>
                    <a:pt x="2899" y="3655"/>
                    <a:pt x="3025" y="3875"/>
                  </a:cubicBezTo>
                  <a:lnTo>
                    <a:pt x="1576" y="6900"/>
                  </a:lnTo>
                  <a:cubicBezTo>
                    <a:pt x="1355" y="6648"/>
                    <a:pt x="1229" y="6396"/>
                    <a:pt x="1103" y="6081"/>
                  </a:cubicBezTo>
                  <a:cubicBezTo>
                    <a:pt x="1032" y="5914"/>
                    <a:pt x="906" y="5837"/>
                    <a:pt x="767" y="5837"/>
                  </a:cubicBezTo>
                  <a:cubicBezTo>
                    <a:pt x="722" y="5837"/>
                    <a:pt x="676" y="5845"/>
                    <a:pt x="631" y="5860"/>
                  </a:cubicBezTo>
                  <a:cubicBezTo>
                    <a:pt x="442" y="5955"/>
                    <a:pt x="347" y="6144"/>
                    <a:pt x="442" y="6333"/>
                  </a:cubicBezTo>
                  <a:cubicBezTo>
                    <a:pt x="631" y="6805"/>
                    <a:pt x="883" y="7215"/>
                    <a:pt x="1229" y="7593"/>
                  </a:cubicBezTo>
                  <a:lnTo>
                    <a:pt x="158" y="9798"/>
                  </a:lnTo>
                  <a:cubicBezTo>
                    <a:pt x="1" y="10208"/>
                    <a:pt x="64" y="10649"/>
                    <a:pt x="347" y="10964"/>
                  </a:cubicBezTo>
                  <a:lnTo>
                    <a:pt x="95" y="11468"/>
                  </a:lnTo>
                  <a:cubicBezTo>
                    <a:pt x="32" y="11625"/>
                    <a:pt x="95" y="11846"/>
                    <a:pt x="253" y="11941"/>
                  </a:cubicBezTo>
                  <a:cubicBezTo>
                    <a:pt x="293" y="11957"/>
                    <a:pt x="340" y="11965"/>
                    <a:pt x="389" y="11965"/>
                  </a:cubicBezTo>
                  <a:cubicBezTo>
                    <a:pt x="528" y="11965"/>
                    <a:pt x="678" y="11900"/>
                    <a:pt x="725" y="11783"/>
                  </a:cubicBezTo>
                  <a:lnTo>
                    <a:pt x="977" y="11247"/>
                  </a:lnTo>
                  <a:cubicBezTo>
                    <a:pt x="1027" y="11255"/>
                    <a:pt x="1077" y="11258"/>
                    <a:pt x="1127" y="11258"/>
                  </a:cubicBezTo>
                  <a:cubicBezTo>
                    <a:pt x="1521" y="11258"/>
                    <a:pt x="1912" y="11040"/>
                    <a:pt x="2080" y="10649"/>
                  </a:cubicBezTo>
                  <a:lnTo>
                    <a:pt x="2930" y="8822"/>
                  </a:lnTo>
                  <a:cubicBezTo>
                    <a:pt x="3372" y="8979"/>
                    <a:pt x="3813" y="9105"/>
                    <a:pt x="4285" y="9137"/>
                  </a:cubicBezTo>
                  <a:lnTo>
                    <a:pt x="4285" y="9483"/>
                  </a:lnTo>
                  <a:cubicBezTo>
                    <a:pt x="4285" y="9704"/>
                    <a:pt x="4443" y="9861"/>
                    <a:pt x="4632" y="9861"/>
                  </a:cubicBezTo>
                  <a:cubicBezTo>
                    <a:pt x="4821" y="9861"/>
                    <a:pt x="4978" y="9704"/>
                    <a:pt x="4978" y="9483"/>
                  </a:cubicBezTo>
                  <a:lnTo>
                    <a:pt x="4978" y="9137"/>
                  </a:lnTo>
                  <a:cubicBezTo>
                    <a:pt x="5451" y="9105"/>
                    <a:pt x="5892" y="9011"/>
                    <a:pt x="6333" y="8822"/>
                  </a:cubicBezTo>
                  <a:lnTo>
                    <a:pt x="7184" y="10649"/>
                  </a:lnTo>
                  <a:cubicBezTo>
                    <a:pt x="7382" y="11016"/>
                    <a:pt x="7732" y="11257"/>
                    <a:pt x="8143" y="11257"/>
                  </a:cubicBezTo>
                  <a:cubicBezTo>
                    <a:pt x="8190" y="11257"/>
                    <a:pt x="8238" y="11254"/>
                    <a:pt x="8286" y="11247"/>
                  </a:cubicBezTo>
                  <a:lnTo>
                    <a:pt x="8538" y="11783"/>
                  </a:lnTo>
                  <a:cubicBezTo>
                    <a:pt x="8585" y="11900"/>
                    <a:pt x="8718" y="11965"/>
                    <a:pt x="8861" y="11965"/>
                  </a:cubicBezTo>
                  <a:cubicBezTo>
                    <a:pt x="8911" y="11965"/>
                    <a:pt x="8962" y="11957"/>
                    <a:pt x="9011" y="11941"/>
                  </a:cubicBezTo>
                  <a:cubicBezTo>
                    <a:pt x="9168" y="11846"/>
                    <a:pt x="9231" y="11657"/>
                    <a:pt x="9168" y="11468"/>
                  </a:cubicBezTo>
                  <a:lnTo>
                    <a:pt x="8916" y="10964"/>
                  </a:lnTo>
                  <a:cubicBezTo>
                    <a:pt x="9200" y="10649"/>
                    <a:pt x="9326" y="10208"/>
                    <a:pt x="9137" y="9798"/>
                  </a:cubicBezTo>
                  <a:lnTo>
                    <a:pt x="8066" y="7593"/>
                  </a:lnTo>
                  <a:cubicBezTo>
                    <a:pt x="8381" y="7246"/>
                    <a:pt x="8664" y="6805"/>
                    <a:pt x="8853" y="6333"/>
                  </a:cubicBezTo>
                  <a:cubicBezTo>
                    <a:pt x="8916" y="6144"/>
                    <a:pt x="8853" y="5955"/>
                    <a:pt x="8664" y="5860"/>
                  </a:cubicBezTo>
                  <a:cubicBezTo>
                    <a:pt x="8611" y="5845"/>
                    <a:pt x="8559" y="5837"/>
                    <a:pt x="8511" y="5837"/>
                  </a:cubicBezTo>
                  <a:cubicBezTo>
                    <a:pt x="8360" y="5837"/>
                    <a:pt x="8240" y="5914"/>
                    <a:pt x="8192" y="6081"/>
                  </a:cubicBezTo>
                  <a:cubicBezTo>
                    <a:pt x="8066" y="6333"/>
                    <a:pt x="7908" y="6616"/>
                    <a:pt x="7719" y="6900"/>
                  </a:cubicBezTo>
                  <a:lnTo>
                    <a:pt x="6270" y="3875"/>
                  </a:lnTo>
                  <a:cubicBezTo>
                    <a:pt x="6333" y="3655"/>
                    <a:pt x="6396" y="3434"/>
                    <a:pt x="6396" y="3182"/>
                  </a:cubicBezTo>
                  <a:cubicBezTo>
                    <a:pt x="6396" y="2584"/>
                    <a:pt x="6144" y="2080"/>
                    <a:pt x="5703" y="1764"/>
                  </a:cubicBezTo>
                  <a:lnTo>
                    <a:pt x="5703" y="1071"/>
                  </a:lnTo>
                  <a:cubicBezTo>
                    <a:pt x="5703" y="473"/>
                    <a:pt x="5230" y="0"/>
                    <a:pt x="4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981;p52">
            <a:extLst>
              <a:ext uri="{FF2B5EF4-FFF2-40B4-BE49-F238E27FC236}">
                <a16:creationId xmlns:a16="http://schemas.microsoft.com/office/drawing/2014/main" id="{58C8F5D5-4D7E-10F1-5C96-92FD8F9C3962}"/>
              </a:ext>
            </a:extLst>
          </p:cNvPr>
          <p:cNvSpPr/>
          <p:nvPr/>
        </p:nvSpPr>
        <p:spPr>
          <a:xfrm>
            <a:off x="2149228" y="2835993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" name="Google Shape;13555;p76">
            <a:extLst>
              <a:ext uri="{FF2B5EF4-FFF2-40B4-BE49-F238E27FC236}">
                <a16:creationId xmlns:a16="http://schemas.microsoft.com/office/drawing/2014/main" id="{8C211768-4934-EB94-E554-28D0EB9048EB}"/>
              </a:ext>
            </a:extLst>
          </p:cNvPr>
          <p:cNvGrpSpPr/>
          <p:nvPr/>
        </p:nvGrpSpPr>
        <p:grpSpPr>
          <a:xfrm>
            <a:off x="2163903" y="1229982"/>
            <a:ext cx="391368" cy="376650"/>
            <a:chOff x="-37534750" y="2668075"/>
            <a:chExt cx="332400" cy="319900"/>
          </a:xfrm>
          <a:solidFill>
            <a:srgbClr val="545454"/>
          </a:solidFill>
        </p:grpSpPr>
        <p:sp>
          <p:nvSpPr>
            <p:cNvPr id="7" name="Google Shape;13556;p76">
              <a:extLst>
                <a:ext uri="{FF2B5EF4-FFF2-40B4-BE49-F238E27FC236}">
                  <a16:creationId xmlns:a16="http://schemas.microsoft.com/office/drawing/2014/main" id="{DB780547-D67C-EFB8-CE74-4544FD43C723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557;p76">
              <a:extLst>
                <a:ext uri="{FF2B5EF4-FFF2-40B4-BE49-F238E27FC236}">
                  <a16:creationId xmlns:a16="http://schemas.microsoft.com/office/drawing/2014/main" id="{21A042FE-23BA-9274-0265-692F5DE4C292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3476;p75">
            <a:extLst>
              <a:ext uri="{FF2B5EF4-FFF2-40B4-BE49-F238E27FC236}">
                <a16:creationId xmlns:a16="http://schemas.microsoft.com/office/drawing/2014/main" id="{BF81A85A-4B04-9F54-3F5A-0ED55053D2E1}"/>
              </a:ext>
            </a:extLst>
          </p:cNvPr>
          <p:cNvGrpSpPr/>
          <p:nvPr/>
        </p:nvGrpSpPr>
        <p:grpSpPr>
          <a:xfrm rot="2725916">
            <a:off x="6616231" y="1280102"/>
            <a:ext cx="308234" cy="308234"/>
            <a:chOff x="2081650" y="4993750"/>
            <a:chExt cx="483125" cy="483125"/>
          </a:xfrm>
          <a:solidFill>
            <a:srgbClr val="545454"/>
          </a:solidFill>
        </p:grpSpPr>
        <p:sp>
          <p:nvSpPr>
            <p:cNvPr id="10" name="Google Shape;13477;p75">
              <a:extLst>
                <a:ext uri="{FF2B5EF4-FFF2-40B4-BE49-F238E27FC236}">
                  <a16:creationId xmlns:a16="http://schemas.microsoft.com/office/drawing/2014/main" id="{4D8DAF19-2961-09BD-06C6-45FCA24927A0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13478;p75">
              <a:extLst>
                <a:ext uri="{FF2B5EF4-FFF2-40B4-BE49-F238E27FC236}">
                  <a16:creationId xmlns:a16="http://schemas.microsoft.com/office/drawing/2014/main" id="{E718BC44-DB17-E35B-FEBD-D2B387D2A250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1D615C-8B57-C333-DF3A-654E908D0FC4}"/>
              </a:ext>
            </a:extLst>
          </p:cNvPr>
          <p:cNvGrpSpPr/>
          <p:nvPr/>
        </p:nvGrpSpPr>
        <p:grpSpPr>
          <a:xfrm>
            <a:off x="4371794" y="1259950"/>
            <a:ext cx="340168" cy="340168"/>
            <a:chOff x="5260929" y="1327932"/>
            <a:chExt cx="340168" cy="340168"/>
          </a:xfrm>
          <a:solidFill>
            <a:srgbClr val="545454"/>
          </a:solidFill>
        </p:grpSpPr>
        <p:sp>
          <p:nvSpPr>
            <p:cNvPr id="13" name="Google Shape;13463;p75">
              <a:extLst>
                <a:ext uri="{FF2B5EF4-FFF2-40B4-BE49-F238E27FC236}">
                  <a16:creationId xmlns:a16="http://schemas.microsoft.com/office/drawing/2014/main" id="{DDE74930-AB6E-9509-9FE1-2F84C654F6B8}"/>
                </a:ext>
              </a:extLst>
            </p:cNvPr>
            <p:cNvSpPr/>
            <p:nvPr/>
          </p:nvSpPr>
          <p:spPr>
            <a:xfrm>
              <a:off x="5260929" y="1327932"/>
              <a:ext cx="340168" cy="340168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906" y="1133"/>
                    <a:pt x="14041" y="2029"/>
                    <a:pt x="15668" y="3657"/>
                  </a:cubicBezTo>
                  <a:cubicBezTo>
                    <a:pt x="17295" y="5287"/>
                    <a:pt x="18192" y="7419"/>
                    <a:pt x="18192" y="9663"/>
                  </a:cubicBezTo>
                  <a:cubicBezTo>
                    <a:pt x="18192" y="11906"/>
                    <a:pt x="17295" y="14041"/>
                    <a:pt x="15668" y="15668"/>
                  </a:cubicBezTo>
                  <a:cubicBezTo>
                    <a:pt x="14041" y="17296"/>
                    <a:pt x="11906" y="18193"/>
                    <a:pt x="9662" y="18193"/>
                  </a:cubicBezTo>
                  <a:cubicBezTo>
                    <a:pt x="7419" y="18193"/>
                    <a:pt x="5284" y="17296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287" y="2029"/>
                    <a:pt x="7419" y="1133"/>
                    <a:pt x="9662" y="1133"/>
                  </a:cubicBezTo>
                  <a:close/>
                  <a:moveTo>
                    <a:pt x="9662" y="0"/>
                  </a:moveTo>
                  <a:cubicBezTo>
                    <a:pt x="7117" y="0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8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8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11" y="0"/>
                    <a:pt x="9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13464;p75">
              <a:extLst>
                <a:ext uri="{FF2B5EF4-FFF2-40B4-BE49-F238E27FC236}">
                  <a16:creationId xmlns:a16="http://schemas.microsoft.com/office/drawing/2014/main" id="{90A20DB0-E222-9355-47CB-BD972E87D76E}"/>
                </a:ext>
              </a:extLst>
            </p:cNvPr>
            <p:cNvSpPr/>
            <p:nvPr/>
          </p:nvSpPr>
          <p:spPr>
            <a:xfrm>
              <a:off x="5323316" y="1431941"/>
              <a:ext cx="219257" cy="59813"/>
            </a:xfrm>
            <a:custGeom>
              <a:avLst/>
              <a:gdLst/>
              <a:ahLst/>
              <a:cxnLst/>
              <a:rect l="l" t="t" r="r" b="b"/>
              <a:pathLst>
                <a:path w="12456" h="3398" extrusionOk="0">
                  <a:moveTo>
                    <a:pt x="11323" y="1133"/>
                  </a:moveTo>
                  <a:lnTo>
                    <a:pt x="11323" y="2265"/>
                  </a:lnTo>
                  <a:lnTo>
                    <a:pt x="1133" y="2265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lnTo>
                    <a:pt x="0" y="2830"/>
                  </a:lnTo>
                  <a:cubicBezTo>
                    <a:pt x="0" y="3144"/>
                    <a:pt x="251" y="3398"/>
                    <a:pt x="565" y="3398"/>
                  </a:cubicBezTo>
                  <a:lnTo>
                    <a:pt x="11888" y="3398"/>
                  </a:lnTo>
                  <a:cubicBezTo>
                    <a:pt x="12202" y="3398"/>
                    <a:pt x="12455" y="3144"/>
                    <a:pt x="12455" y="2830"/>
                  </a:cubicBezTo>
                  <a:lnTo>
                    <a:pt x="12455" y="565"/>
                  </a:lnTo>
                  <a:cubicBezTo>
                    <a:pt x="12455" y="251"/>
                    <a:pt x="12202" y="1"/>
                    <a:pt x="118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13464;p75">
              <a:extLst>
                <a:ext uri="{FF2B5EF4-FFF2-40B4-BE49-F238E27FC236}">
                  <a16:creationId xmlns:a16="http://schemas.microsoft.com/office/drawing/2014/main" id="{20D5E260-30D3-DD81-C59B-79FDF0547125}"/>
                </a:ext>
              </a:extLst>
            </p:cNvPr>
            <p:cNvSpPr/>
            <p:nvPr/>
          </p:nvSpPr>
          <p:spPr>
            <a:xfrm>
              <a:off x="5323316" y="1510626"/>
              <a:ext cx="219257" cy="59813"/>
            </a:xfrm>
            <a:custGeom>
              <a:avLst/>
              <a:gdLst/>
              <a:ahLst/>
              <a:cxnLst/>
              <a:rect l="l" t="t" r="r" b="b"/>
              <a:pathLst>
                <a:path w="12456" h="3398" extrusionOk="0">
                  <a:moveTo>
                    <a:pt x="11323" y="1133"/>
                  </a:moveTo>
                  <a:lnTo>
                    <a:pt x="11323" y="2265"/>
                  </a:lnTo>
                  <a:lnTo>
                    <a:pt x="1133" y="2265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lnTo>
                    <a:pt x="0" y="2830"/>
                  </a:lnTo>
                  <a:cubicBezTo>
                    <a:pt x="0" y="3144"/>
                    <a:pt x="251" y="3398"/>
                    <a:pt x="565" y="3398"/>
                  </a:cubicBezTo>
                  <a:lnTo>
                    <a:pt x="11888" y="3398"/>
                  </a:lnTo>
                  <a:cubicBezTo>
                    <a:pt x="12202" y="3398"/>
                    <a:pt x="12455" y="3144"/>
                    <a:pt x="12455" y="2830"/>
                  </a:cubicBezTo>
                  <a:lnTo>
                    <a:pt x="12455" y="565"/>
                  </a:lnTo>
                  <a:cubicBezTo>
                    <a:pt x="12455" y="251"/>
                    <a:pt x="12202" y="1"/>
                    <a:pt x="118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" name="Google Shape;13463;p75">
            <a:extLst>
              <a:ext uri="{FF2B5EF4-FFF2-40B4-BE49-F238E27FC236}">
                <a16:creationId xmlns:a16="http://schemas.microsoft.com/office/drawing/2014/main" id="{3059B53A-FC4E-F800-6A91-EF55B0CCCBF4}"/>
              </a:ext>
            </a:extLst>
          </p:cNvPr>
          <p:cNvSpPr/>
          <p:nvPr/>
        </p:nvSpPr>
        <p:spPr>
          <a:xfrm>
            <a:off x="6600252" y="2836011"/>
            <a:ext cx="340168" cy="340168"/>
          </a:xfrm>
          <a:custGeom>
            <a:avLst/>
            <a:gdLst/>
            <a:ahLst/>
            <a:cxnLst/>
            <a:rect l="l" t="t" r="r" b="b"/>
            <a:pathLst>
              <a:path w="19325" h="19325" extrusionOk="0">
                <a:moveTo>
                  <a:pt x="9662" y="1133"/>
                </a:moveTo>
                <a:cubicBezTo>
                  <a:pt x="11906" y="1133"/>
                  <a:pt x="14041" y="2029"/>
                  <a:pt x="15668" y="3657"/>
                </a:cubicBezTo>
                <a:cubicBezTo>
                  <a:pt x="17295" y="5287"/>
                  <a:pt x="18192" y="7419"/>
                  <a:pt x="18192" y="9663"/>
                </a:cubicBezTo>
                <a:cubicBezTo>
                  <a:pt x="18192" y="11906"/>
                  <a:pt x="17295" y="14041"/>
                  <a:pt x="15668" y="15668"/>
                </a:cubicBezTo>
                <a:cubicBezTo>
                  <a:pt x="14041" y="17296"/>
                  <a:pt x="11906" y="18193"/>
                  <a:pt x="9662" y="18193"/>
                </a:cubicBezTo>
                <a:cubicBezTo>
                  <a:pt x="7419" y="18193"/>
                  <a:pt x="5284" y="17296"/>
                  <a:pt x="3657" y="15668"/>
                </a:cubicBezTo>
                <a:cubicBezTo>
                  <a:pt x="290" y="12302"/>
                  <a:pt x="290" y="7024"/>
                  <a:pt x="3657" y="3657"/>
                </a:cubicBezTo>
                <a:cubicBezTo>
                  <a:pt x="5287" y="2029"/>
                  <a:pt x="7419" y="1133"/>
                  <a:pt x="9662" y="1133"/>
                </a:cubicBezTo>
                <a:close/>
                <a:moveTo>
                  <a:pt x="9662" y="0"/>
                </a:moveTo>
                <a:cubicBezTo>
                  <a:pt x="7117" y="0"/>
                  <a:pt x="4698" y="1015"/>
                  <a:pt x="2856" y="2857"/>
                </a:cubicBezTo>
                <a:cubicBezTo>
                  <a:pt x="1015" y="4699"/>
                  <a:pt x="0" y="7117"/>
                  <a:pt x="0" y="9663"/>
                </a:cubicBezTo>
                <a:cubicBezTo>
                  <a:pt x="0" y="12208"/>
                  <a:pt x="1015" y="14627"/>
                  <a:pt x="2856" y="16468"/>
                </a:cubicBezTo>
                <a:cubicBezTo>
                  <a:pt x="4698" y="18310"/>
                  <a:pt x="7117" y="19325"/>
                  <a:pt x="9662" y="19325"/>
                </a:cubicBezTo>
                <a:cubicBezTo>
                  <a:pt x="12208" y="19325"/>
                  <a:pt x="14626" y="18310"/>
                  <a:pt x="16468" y="16468"/>
                </a:cubicBezTo>
                <a:cubicBezTo>
                  <a:pt x="18310" y="14627"/>
                  <a:pt x="19325" y="12208"/>
                  <a:pt x="19325" y="9663"/>
                </a:cubicBezTo>
                <a:cubicBezTo>
                  <a:pt x="19325" y="7117"/>
                  <a:pt x="18310" y="4699"/>
                  <a:pt x="16468" y="2857"/>
                </a:cubicBezTo>
                <a:cubicBezTo>
                  <a:pt x="14626" y="1015"/>
                  <a:pt x="12211" y="0"/>
                  <a:pt x="9662" y="0"/>
                </a:cubicBezTo>
                <a:close/>
              </a:path>
            </a:pathLst>
          </a:custGeom>
          <a:solidFill>
            <a:srgbClr val="545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rgbClr val="435D74"/>
                </a:solidFill>
              </a:rPr>
              <a:t>Aa</a:t>
            </a:r>
            <a:endParaRPr sz="1000" dirty="0">
              <a:solidFill>
                <a:srgbClr val="435D74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" grpId="0" build="p"/>
      <p:bldP spid="2975" grpId="0" build="p"/>
      <p:bldP spid="2976" grpId="0" build="p"/>
      <p:bldP spid="2977" grpId="0" build="p"/>
      <p:bldP spid="2978" grpId="0" build="p"/>
      <p:bldP spid="2979" grpId="0" build="p"/>
      <p:bldP spid="2994" grpId="0" build="p"/>
      <p:bldP spid="2995" grpId="0" build="p"/>
      <p:bldP spid="2996" grpId="0" build="p"/>
      <p:bldP spid="2997" grpId="0" build="p"/>
      <p:bldP spid="3003" grpId="0" build="p"/>
      <p:bldP spid="3004" grpId="0" build="p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/>
          <p:cNvSpPr txBox="1">
            <a:spLocks noGrp="1"/>
          </p:cNvSpPr>
          <p:nvPr>
            <p:ph type="subTitle" idx="4"/>
          </p:nvPr>
        </p:nvSpPr>
        <p:spPr>
          <a:xfrm>
            <a:off x="3689575" y="1928169"/>
            <a:ext cx="1764900" cy="74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dk2"/>
                </a:solidFill>
              </a:rPr>
              <a:t>It is used to join 2 or more Strings with a given delimiter.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88788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replace</a:t>
            </a:r>
            <a:r>
              <a:rPr lang="en" dirty="0"/>
              <a:t>()</a:t>
            </a:r>
            <a:endParaRPr dirty="0"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22424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subString()</a:t>
            </a:r>
            <a:endParaRPr dirty="0"/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368957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join</a:t>
            </a:r>
            <a:r>
              <a:rPr lang="en" dirty="0"/>
              <a:t> ()</a:t>
            </a:r>
            <a:endParaRPr dirty="0"/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5887885" y="1928168"/>
            <a:ext cx="1764900" cy="749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It helps to replace a part of string by giving specific indexes.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1431772" y="1928169"/>
            <a:ext cx="1946205" cy="714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It will give the part of string based on the given indexes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425446" y="414913"/>
            <a:ext cx="429310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Methods of String</a:t>
            </a:r>
            <a:endParaRPr dirty="0"/>
          </a:p>
        </p:txBody>
      </p: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522424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trim()</a:t>
            </a:r>
            <a:endParaRPr dirty="0"/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1522424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Trim is used to remove the spaces from both the ends.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96" name="Google Shape;2996;p52"/>
          <p:cNvSpPr txBox="1">
            <a:spLocks noGrp="1"/>
          </p:cNvSpPr>
          <p:nvPr>
            <p:ph type="subTitle" idx="9"/>
          </p:nvPr>
        </p:nvSpPr>
        <p:spPr>
          <a:xfrm>
            <a:off x="3597475" y="3215961"/>
            <a:ext cx="1949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split</a:t>
            </a:r>
            <a:r>
              <a:rPr lang="en" dirty="0"/>
              <a:t>()</a:t>
            </a:r>
            <a:endParaRPr dirty="0"/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3597475" y="3556017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It </a:t>
            </a:r>
            <a:r>
              <a:rPr lang="en-IN" dirty="0"/>
              <a:t>will give an array of string by diving it using the delimiter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14"/>
          </p:nvPr>
        </p:nvSpPr>
        <p:spPr>
          <a:xfrm>
            <a:off x="588788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startsWith()</a:t>
            </a:r>
            <a:endParaRPr dirty="0"/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5732848" y="3556017"/>
            <a:ext cx="2074975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is used to check whether a String is starting with a specified characters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" name="Google Shape;14568;p79">
            <a:extLst>
              <a:ext uri="{FF2B5EF4-FFF2-40B4-BE49-F238E27FC236}">
                <a16:creationId xmlns:a16="http://schemas.microsoft.com/office/drawing/2014/main" id="{32F07ECA-E240-CE8B-E492-76C0D3F79E11}"/>
              </a:ext>
            </a:extLst>
          </p:cNvPr>
          <p:cNvGrpSpPr/>
          <p:nvPr/>
        </p:nvGrpSpPr>
        <p:grpSpPr>
          <a:xfrm>
            <a:off x="4432881" y="2851880"/>
            <a:ext cx="278288" cy="357036"/>
            <a:chOff x="-50489600" y="1947400"/>
            <a:chExt cx="233150" cy="299125"/>
          </a:xfrm>
          <a:solidFill>
            <a:srgbClr val="545454"/>
          </a:solidFill>
        </p:grpSpPr>
        <p:sp>
          <p:nvSpPr>
            <p:cNvPr id="3" name="Google Shape;14569;p79">
              <a:extLst>
                <a:ext uri="{FF2B5EF4-FFF2-40B4-BE49-F238E27FC236}">
                  <a16:creationId xmlns:a16="http://schemas.microsoft.com/office/drawing/2014/main" id="{4E91DCBA-B1F8-E5C9-78C0-552601E927BA}"/>
                </a:ext>
              </a:extLst>
            </p:cNvPr>
            <p:cNvSpPr/>
            <p:nvPr/>
          </p:nvSpPr>
          <p:spPr>
            <a:xfrm>
              <a:off x="-50382475" y="20182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570;p79">
              <a:extLst>
                <a:ext uri="{FF2B5EF4-FFF2-40B4-BE49-F238E27FC236}">
                  <a16:creationId xmlns:a16="http://schemas.microsoft.com/office/drawing/2014/main" id="{4D34C712-DF4C-292C-1954-ADF931528D52}"/>
                </a:ext>
              </a:extLst>
            </p:cNvPr>
            <p:cNvSpPr/>
            <p:nvPr/>
          </p:nvSpPr>
          <p:spPr>
            <a:xfrm>
              <a:off x="-50489600" y="1947400"/>
              <a:ext cx="233150" cy="299125"/>
            </a:xfrm>
            <a:custGeom>
              <a:avLst/>
              <a:gdLst/>
              <a:ahLst/>
              <a:cxnLst/>
              <a:rect l="l" t="t" r="r" b="b"/>
              <a:pathLst>
                <a:path w="9326" h="11965" extrusionOk="0">
                  <a:moveTo>
                    <a:pt x="4632" y="725"/>
                  </a:moveTo>
                  <a:cubicBezTo>
                    <a:pt x="4821" y="725"/>
                    <a:pt x="4978" y="882"/>
                    <a:pt x="4978" y="1071"/>
                  </a:cubicBezTo>
                  <a:lnTo>
                    <a:pt x="4978" y="1449"/>
                  </a:lnTo>
                  <a:cubicBezTo>
                    <a:pt x="4884" y="1418"/>
                    <a:pt x="4758" y="1418"/>
                    <a:pt x="4632" y="1418"/>
                  </a:cubicBezTo>
                  <a:cubicBezTo>
                    <a:pt x="4506" y="1418"/>
                    <a:pt x="4411" y="1418"/>
                    <a:pt x="4285" y="1449"/>
                  </a:cubicBezTo>
                  <a:lnTo>
                    <a:pt x="4285" y="1071"/>
                  </a:lnTo>
                  <a:cubicBezTo>
                    <a:pt x="4285" y="882"/>
                    <a:pt x="4443" y="725"/>
                    <a:pt x="4632" y="725"/>
                  </a:cubicBezTo>
                  <a:close/>
                  <a:moveTo>
                    <a:pt x="4632" y="2143"/>
                  </a:moveTo>
                  <a:cubicBezTo>
                    <a:pt x="5230" y="2143"/>
                    <a:pt x="5703" y="2615"/>
                    <a:pt x="5703" y="3182"/>
                  </a:cubicBezTo>
                  <a:cubicBezTo>
                    <a:pt x="5703" y="3781"/>
                    <a:pt x="5230" y="4253"/>
                    <a:pt x="4632" y="4253"/>
                  </a:cubicBezTo>
                  <a:cubicBezTo>
                    <a:pt x="4033" y="4253"/>
                    <a:pt x="3592" y="3781"/>
                    <a:pt x="3592" y="3182"/>
                  </a:cubicBezTo>
                  <a:cubicBezTo>
                    <a:pt x="3592" y="2615"/>
                    <a:pt x="4033" y="2143"/>
                    <a:pt x="4632" y="2143"/>
                  </a:cubicBezTo>
                  <a:close/>
                  <a:moveTo>
                    <a:pt x="4632" y="5356"/>
                  </a:moveTo>
                  <a:lnTo>
                    <a:pt x="6018" y="8191"/>
                  </a:lnTo>
                  <a:cubicBezTo>
                    <a:pt x="5671" y="8349"/>
                    <a:pt x="5356" y="8443"/>
                    <a:pt x="4978" y="8443"/>
                  </a:cubicBezTo>
                  <a:lnTo>
                    <a:pt x="4978" y="8065"/>
                  </a:lnTo>
                  <a:cubicBezTo>
                    <a:pt x="4978" y="7876"/>
                    <a:pt x="4821" y="7719"/>
                    <a:pt x="4632" y="7719"/>
                  </a:cubicBezTo>
                  <a:cubicBezTo>
                    <a:pt x="4443" y="7719"/>
                    <a:pt x="4285" y="7876"/>
                    <a:pt x="4285" y="8065"/>
                  </a:cubicBezTo>
                  <a:lnTo>
                    <a:pt x="4285" y="8443"/>
                  </a:lnTo>
                  <a:cubicBezTo>
                    <a:pt x="3939" y="8380"/>
                    <a:pt x="3592" y="8317"/>
                    <a:pt x="3246" y="8191"/>
                  </a:cubicBezTo>
                  <a:lnTo>
                    <a:pt x="4632" y="5356"/>
                  </a:lnTo>
                  <a:close/>
                  <a:moveTo>
                    <a:pt x="3466" y="4505"/>
                  </a:moveTo>
                  <a:cubicBezTo>
                    <a:pt x="3624" y="4663"/>
                    <a:pt x="3844" y="4757"/>
                    <a:pt x="4096" y="4852"/>
                  </a:cubicBezTo>
                  <a:cubicBezTo>
                    <a:pt x="4033" y="5009"/>
                    <a:pt x="1481" y="10271"/>
                    <a:pt x="1450" y="10365"/>
                  </a:cubicBezTo>
                  <a:cubicBezTo>
                    <a:pt x="1381" y="10504"/>
                    <a:pt x="1261" y="10591"/>
                    <a:pt x="1127" y="10591"/>
                  </a:cubicBezTo>
                  <a:cubicBezTo>
                    <a:pt x="1078" y="10591"/>
                    <a:pt x="1028" y="10580"/>
                    <a:pt x="977" y="10554"/>
                  </a:cubicBezTo>
                  <a:cubicBezTo>
                    <a:pt x="820" y="10491"/>
                    <a:pt x="694" y="10271"/>
                    <a:pt x="788" y="10082"/>
                  </a:cubicBezTo>
                  <a:lnTo>
                    <a:pt x="3466" y="4505"/>
                  </a:lnTo>
                  <a:close/>
                  <a:moveTo>
                    <a:pt x="5829" y="4537"/>
                  </a:moveTo>
                  <a:lnTo>
                    <a:pt x="8507" y="10113"/>
                  </a:lnTo>
                  <a:cubicBezTo>
                    <a:pt x="8570" y="10271"/>
                    <a:pt x="8507" y="10523"/>
                    <a:pt x="8318" y="10586"/>
                  </a:cubicBezTo>
                  <a:cubicBezTo>
                    <a:pt x="8271" y="10599"/>
                    <a:pt x="8225" y="10606"/>
                    <a:pt x="8181" y="10606"/>
                  </a:cubicBezTo>
                  <a:cubicBezTo>
                    <a:pt x="8021" y="10606"/>
                    <a:pt x="7888" y="10521"/>
                    <a:pt x="7814" y="10397"/>
                  </a:cubicBezTo>
                  <a:cubicBezTo>
                    <a:pt x="7719" y="10176"/>
                    <a:pt x="5293" y="5167"/>
                    <a:pt x="5199" y="4883"/>
                  </a:cubicBezTo>
                  <a:cubicBezTo>
                    <a:pt x="5419" y="4820"/>
                    <a:pt x="5608" y="4694"/>
                    <a:pt x="5829" y="4537"/>
                  </a:cubicBezTo>
                  <a:close/>
                  <a:moveTo>
                    <a:pt x="4632" y="0"/>
                  </a:moveTo>
                  <a:cubicBezTo>
                    <a:pt x="4033" y="0"/>
                    <a:pt x="3592" y="473"/>
                    <a:pt x="3592" y="1071"/>
                  </a:cubicBezTo>
                  <a:lnTo>
                    <a:pt x="3592" y="1764"/>
                  </a:lnTo>
                  <a:cubicBezTo>
                    <a:pt x="3151" y="2080"/>
                    <a:pt x="2867" y="2584"/>
                    <a:pt x="2867" y="3182"/>
                  </a:cubicBezTo>
                  <a:cubicBezTo>
                    <a:pt x="2867" y="3434"/>
                    <a:pt x="2899" y="3655"/>
                    <a:pt x="3025" y="3875"/>
                  </a:cubicBezTo>
                  <a:lnTo>
                    <a:pt x="1576" y="6900"/>
                  </a:lnTo>
                  <a:cubicBezTo>
                    <a:pt x="1355" y="6648"/>
                    <a:pt x="1229" y="6396"/>
                    <a:pt x="1103" y="6081"/>
                  </a:cubicBezTo>
                  <a:cubicBezTo>
                    <a:pt x="1032" y="5914"/>
                    <a:pt x="906" y="5837"/>
                    <a:pt x="767" y="5837"/>
                  </a:cubicBezTo>
                  <a:cubicBezTo>
                    <a:pt x="722" y="5837"/>
                    <a:pt x="676" y="5845"/>
                    <a:pt x="631" y="5860"/>
                  </a:cubicBezTo>
                  <a:cubicBezTo>
                    <a:pt x="442" y="5955"/>
                    <a:pt x="347" y="6144"/>
                    <a:pt x="442" y="6333"/>
                  </a:cubicBezTo>
                  <a:cubicBezTo>
                    <a:pt x="631" y="6805"/>
                    <a:pt x="883" y="7215"/>
                    <a:pt x="1229" y="7593"/>
                  </a:cubicBezTo>
                  <a:lnTo>
                    <a:pt x="158" y="9798"/>
                  </a:lnTo>
                  <a:cubicBezTo>
                    <a:pt x="1" y="10208"/>
                    <a:pt x="64" y="10649"/>
                    <a:pt x="347" y="10964"/>
                  </a:cubicBezTo>
                  <a:lnTo>
                    <a:pt x="95" y="11468"/>
                  </a:lnTo>
                  <a:cubicBezTo>
                    <a:pt x="32" y="11625"/>
                    <a:pt x="95" y="11846"/>
                    <a:pt x="253" y="11941"/>
                  </a:cubicBezTo>
                  <a:cubicBezTo>
                    <a:pt x="293" y="11957"/>
                    <a:pt x="340" y="11965"/>
                    <a:pt x="389" y="11965"/>
                  </a:cubicBezTo>
                  <a:cubicBezTo>
                    <a:pt x="528" y="11965"/>
                    <a:pt x="678" y="11900"/>
                    <a:pt x="725" y="11783"/>
                  </a:cubicBezTo>
                  <a:lnTo>
                    <a:pt x="977" y="11247"/>
                  </a:lnTo>
                  <a:cubicBezTo>
                    <a:pt x="1027" y="11255"/>
                    <a:pt x="1077" y="11258"/>
                    <a:pt x="1127" y="11258"/>
                  </a:cubicBezTo>
                  <a:cubicBezTo>
                    <a:pt x="1521" y="11258"/>
                    <a:pt x="1912" y="11040"/>
                    <a:pt x="2080" y="10649"/>
                  </a:cubicBezTo>
                  <a:lnTo>
                    <a:pt x="2930" y="8822"/>
                  </a:lnTo>
                  <a:cubicBezTo>
                    <a:pt x="3372" y="8979"/>
                    <a:pt x="3813" y="9105"/>
                    <a:pt x="4285" y="9137"/>
                  </a:cubicBezTo>
                  <a:lnTo>
                    <a:pt x="4285" y="9483"/>
                  </a:lnTo>
                  <a:cubicBezTo>
                    <a:pt x="4285" y="9704"/>
                    <a:pt x="4443" y="9861"/>
                    <a:pt x="4632" y="9861"/>
                  </a:cubicBezTo>
                  <a:cubicBezTo>
                    <a:pt x="4821" y="9861"/>
                    <a:pt x="4978" y="9704"/>
                    <a:pt x="4978" y="9483"/>
                  </a:cubicBezTo>
                  <a:lnTo>
                    <a:pt x="4978" y="9137"/>
                  </a:lnTo>
                  <a:cubicBezTo>
                    <a:pt x="5451" y="9105"/>
                    <a:pt x="5892" y="9011"/>
                    <a:pt x="6333" y="8822"/>
                  </a:cubicBezTo>
                  <a:lnTo>
                    <a:pt x="7184" y="10649"/>
                  </a:lnTo>
                  <a:cubicBezTo>
                    <a:pt x="7382" y="11016"/>
                    <a:pt x="7732" y="11257"/>
                    <a:pt x="8143" y="11257"/>
                  </a:cubicBezTo>
                  <a:cubicBezTo>
                    <a:pt x="8190" y="11257"/>
                    <a:pt x="8238" y="11254"/>
                    <a:pt x="8286" y="11247"/>
                  </a:cubicBezTo>
                  <a:lnTo>
                    <a:pt x="8538" y="11783"/>
                  </a:lnTo>
                  <a:cubicBezTo>
                    <a:pt x="8585" y="11900"/>
                    <a:pt x="8718" y="11965"/>
                    <a:pt x="8861" y="11965"/>
                  </a:cubicBezTo>
                  <a:cubicBezTo>
                    <a:pt x="8911" y="11965"/>
                    <a:pt x="8962" y="11957"/>
                    <a:pt x="9011" y="11941"/>
                  </a:cubicBezTo>
                  <a:cubicBezTo>
                    <a:pt x="9168" y="11846"/>
                    <a:pt x="9231" y="11657"/>
                    <a:pt x="9168" y="11468"/>
                  </a:cubicBezTo>
                  <a:lnTo>
                    <a:pt x="8916" y="10964"/>
                  </a:lnTo>
                  <a:cubicBezTo>
                    <a:pt x="9200" y="10649"/>
                    <a:pt x="9326" y="10208"/>
                    <a:pt x="9137" y="9798"/>
                  </a:cubicBezTo>
                  <a:lnTo>
                    <a:pt x="8066" y="7593"/>
                  </a:lnTo>
                  <a:cubicBezTo>
                    <a:pt x="8381" y="7246"/>
                    <a:pt x="8664" y="6805"/>
                    <a:pt x="8853" y="6333"/>
                  </a:cubicBezTo>
                  <a:cubicBezTo>
                    <a:pt x="8916" y="6144"/>
                    <a:pt x="8853" y="5955"/>
                    <a:pt x="8664" y="5860"/>
                  </a:cubicBezTo>
                  <a:cubicBezTo>
                    <a:pt x="8611" y="5845"/>
                    <a:pt x="8559" y="5837"/>
                    <a:pt x="8511" y="5837"/>
                  </a:cubicBezTo>
                  <a:cubicBezTo>
                    <a:pt x="8360" y="5837"/>
                    <a:pt x="8240" y="5914"/>
                    <a:pt x="8192" y="6081"/>
                  </a:cubicBezTo>
                  <a:cubicBezTo>
                    <a:pt x="8066" y="6333"/>
                    <a:pt x="7908" y="6616"/>
                    <a:pt x="7719" y="6900"/>
                  </a:cubicBezTo>
                  <a:lnTo>
                    <a:pt x="6270" y="3875"/>
                  </a:lnTo>
                  <a:cubicBezTo>
                    <a:pt x="6333" y="3655"/>
                    <a:pt x="6396" y="3434"/>
                    <a:pt x="6396" y="3182"/>
                  </a:cubicBezTo>
                  <a:cubicBezTo>
                    <a:pt x="6396" y="2584"/>
                    <a:pt x="6144" y="2080"/>
                    <a:pt x="5703" y="1764"/>
                  </a:cubicBezTo>
                  <a:lnTo>
                    <a:pt x="5703" y="1071"/>
                  </a:lnTo>
                  <a:cubicBezTo>
                    <a:pt x="5703" y="473"/>
                    <a:pt x="5230" y="0"/>
                    <a:pt x="4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463;p75">
            <a:extLst>
              <a:ext uri="{FF2B5EF4-FFF2-40B4-BE49-F238E27FC236}">
                <a16:creationId xmlns:a16="http://schemas.microsoft.com/office/drawing/2014/main" id="{3059B53A-FC4E-F800-6A91-EF55B0CCCBF4}"/>
              </a:ext>
            </a:extLst>
          </p:cNvPr>
          <p:cNvSpPr/>
          <p:nvPr/>
        </p:nvSpPr>
        <p:spPr>
          <a:xfrm>
            <a:off x="6600251" y="2860314"/>
            <a:ext cx="340168" cy="340168"/>
          </a:xfrm>
          <a:custGeom>
            <a:avLst/>
            <a:gdLst/>
            <a:ahLst/>
            <a:cxnLst/>
            <a:rect l="l" t="t" r="r" b="b"/>
            <a:pathLst>
              <a:path w="19325" h="19325" extrusionOk="0">
                <a:moveTo>
                  <a:pt x="9662" y="1133"/>
                </a:moveTo>
                <a:cubicBezTo>
                  <a:pt x="11906" y="1133"/>
                  <a:pt x="14041" y="2029"/>
                  <a:pt x="15668" y="3657"/>
                </a:cubicBezTo>
                <a:cubicBezTo>
                  <a:pt x="17295" y="5287"/>
                  <a:pt x="18192" y="7419"/>
                  <a:pt x="18192" y="9663"/>
                </a:cubicBezTo>
                <a:cubicBezTo>
                  <a:pt x="18192" y="11906"/>
                  <a:pt x="17295" y="14041"/>
                  <a:pt x="15668" y="15668"/>
                </a:cubicBezTo>
                <a:cubicBezTo>
                  <a:pt x="14041" y="17296"/>
                  <a:pt x="11906" y="18193"/>
                  <a:pt x="9662" y="18193"/>
                </a:cubicBezTo>
                <a:cubicBezTo>
                  <a:pt x="7419" y="18193"/>
                  <a:pt x="5284" y="17296"/>
                  <a:pt x="3657" y="15668"/>
                </a:cubicBezTo>
                <a:cubicBezTo>
                  <a:pt x="290" y="12302"/>
                  <a:pt x="290" y="7024"/>
                  <a:pt x="3657" y="3657"/>
                </a:cubicBezTo>
                <a:cubicBezTo>
                  <a:pt x="5287" y="2029"/>
                  <a:pt x="7419" y="1133"/>
                  <a:pt x="9662" y="1133"/>
                </a:cubicBezTo>
                <a:close/>
                <a:moveTo>
                  <a:pt x="9662" y="0"/>
                </a:moveTo>
                <a:cubicBezTo>
                  <a:pt x="7117" y="0"/>
                  <a:pt x="4698" y="1015"/>
                  <a:pt x="2856" y="2857"/>
                </a:cubicBezTo>
                <a:cubicBezTo>
                  <a:pt x="1015" y="4699"/>
                  <a:pt x="0" y="7117"/>
                  <a:pt x="0" y="9663"/>
                </a:cubicBezTo>
                <a:cubicBezTo>
                  <a:pt x="0" y="12208"/>
                  <a:pt x="1015" y="14627"/>
                  <a:pt x="2856" y="16468"/>
                </a:cubicBezTo>
                <a:cubicBezTo>
                  <a:pt x="4698" y="18310"/>
                  <a:pt x="7117" y="19325"/>
                  <a:pt x="9662" y="19325"/>
                </a:cubicBezTo>
                <a:cubicBezTo>
                  <a:pt x="12208" y="19325"/>
                  <a:pt x="14626" y="18310"/>
                  <a:pt x="16468" y="16468"/>
                </a:cubicBezTo>
                <a:cubicBezTo>
                  <a:pt x="18310" y="14627"/>
                  <a:pt x="19325" y="12208"/>
                  <a:pt x="19325" y="9663"/>
                </a:cubicBezTo>
                <a:cubicBezTo>
                  <a:pt x="19325" y="7117"/>
                  <a:pt x="18310" y="4699"/>
                  <a:pt x="16468" y="2857"/>
                </a:cubicBezTo>
                <a:cubicBezTo>
                  <a:pt x="14626" y="1015"/>
                  <a:pt x="12211" y="0"/>
                  <a:pt x="9662" y="0"/>
                </a:cubicBezTo>
                <a:close/>
              </a:path>
            </a:pathLst>
          </a:custGeom>
          <a:solidFill>
            <a:srgbClr val="545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rgbClr val="435D74"/>
                </a:solidFill>
              </a:rPr>
              <a:t>Aa</a:t>
            </a:r>
            <a:endParaRPr sz="1000" dirty="0">
              <a:solidFill>
                <a:srgbClr val="435D74"/>
              </a:solidFill>
            </a:endParaRPr>
          </a:p>
        </p:txBody>
      </p:sp>
      <p:sp>
        <p:nvSpPr>
          <p:cNvPr id="12" name="Google Shape;13254;p75">
            <a:extLst>
              <a:ext uri="{FF2B5EF4-FFF2-40B4-BE49-F238E27FC236}">
                <a16:creationId xmlns:a16="http://schemas.microsoft.com/office/drawing/2014/main" id="{3B20CB31-1685-8BDE-76B2-38E812C2142E}"/>
              </a:ext>
            </a:extLst>
          </p:cNvPr>
          <p:cNvSpPr/>
          <p:nvPr/>
        </p:nvSpPr>
        <p:spPr>
          <a:xfrm>
            <a:off x="6599582" y="1264628"/>
            <a:ext cx="341506" cy="340204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rgbClr val="545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7" name="Google Shape;15099;p81">
            <a:extLst>
              <a:ext uri="{FF2B5EF4-FFF2-40B4-BE49-F238E27FC236}">
                <a16:creationId xmlns:a16="http://schemas.microsoft.com/office/drawing/2014/main" id="{7D136A19-EDEE-2A66-46C2-3C672F370568}"/>
              </a:ext>
            </a:extLst>
          </p:cNvPr>
          <p:cNvGrpSpPr/>
          <p:nvPr/>
        </p:nvGrpSpPr>
        <p:grpSpPr>
          <a:xfrm>
            <a:off x="2193340" y="1224477"/>
            <a:ext cx="423069" cy="420507"/>
            <a:chOff x="-4932650" y="2046625"/>
            <a:chExt cx="293025" cy="291250"/>
          </a:xfrm>
          <a:solidFill>
            <a:srgbClr val="545454"/>
          </a:solidFill>
        </p:grpSpPr>
        <p:sp>
          <p:nvSpPr>
            <p:cNvPr id="19" name="Google Shape;15100;p81">
              <a:extLst>
                <a:ext uri="{FF2B5EF4-FFF2-40B4-BE49-F238E27FC236}">
                  <a16:creationId xmlns:a16="http://schemas.microsoft.com/office/drawing/2014/main" id="{3F3EA745-D2CF-AFE0-D85C-64652EAEEAAA}"/>
                </a:ext>
              </a:extLst>
            </p:cNvPr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101;p81">
              <a:extLst>
                <a:ext uri="{FF2B5EF4-FFF2-40B4-BE49-F238E27FC236}">
                  <a16:creationId xmlns:a16="http://schemas.microsoft.com/office/drawing/2014/main" id="{284DD399-4CDA-8A85-EAF6-A5C4A5B169FD}"/>
                </a:ext>
              </a:extLst>
            </p:cNvPr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3476;p75">
            <a:extLst>
              <a:ext uri="{FF2B5EF4-FFF2-40B4-BE49-F238E27FC236}">
                <a16:creationId xmlns:a16="http://schemas.microsoft.com/office/drawing/2014/main" id="{CCBC76B6-4D89-A513-B2FF-D9A8E78C33B8}"/>
              </a:ext>
            </a:extLst>
          </p:cNvPr>
          <p:cNvGrpSpPr/>
          <p:nvPr/>
        </p:nvGrpSpPr>
        <p:grpSpPr>
          <a:xfrm rot="2725916">
            <a:off x="4417908" y="1280613"/>
            <a:ext cx="308234" cy="308234"/>
            <a:chOff x="2081650" y="4993750"/>
            <a:chExt cx="483125" cy="483125"/>
          </a:xfrm>
          <a:solidFill>
            <a:srgbClr val="545454"/>
          </a:solidFill>
        </p:grpSpPr>
        <p:sp>
          <p:nvSpPr>
            <p:cNvPr id="22" name="Google Shape;13477;p75">
              <a:extLst>
                <a:ext uri="{FF2B5EF4-FFF2-40B4-BE49-F238E27FC236}">
                  <a16:creationId xmlns:a16="http://schemas.microsoft.com/office/drawing/2014/main" id="{90BE0B9C-ED1D-72BB-EBC5-5ABBC965CC84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13478;p75">
              <a:extLst>
                <a:ext uri="{FF2B5EF4-FFF2-40B4-BE49-F238E27FC236}">
                  <a16:creationId xmlns:a16="http://schemas.microsoft.com/office/drawing/2014/main" id="{E037C595-CD45-5897-2932-BE4AFB1A9077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" name="Google Shape;14665;p79">
            <a:extLst>
              <a:ext uri="{FF2B5EF4-FFF2-40B4-BE49-F238E27FC236}">
                <a16:creationId xmlns:a16="http://schemas.microsoft.com/office/drawing/2014/main" id="{73FFC0D5-D3AD-05FB-8BC7-432D6D312A31}"/>
              </a:ext>
            </a:extLst>
          </p:cNvPr>
          <p:cNvGrpSpPr/>
          <p:nvPr/>
        </p:nvGrpSpPr>
        <p:grpSpPr>
          <a:xfrm>
            <a:off x="2222015" y="2867323"/>
            <a:ext cx="365719" cy="326151"/>
            <a:chOff x="-46034000" y="2334500"/>
            <a:chExt cx="306400" cy="273250"/>
          </a:xfrm>
          <a:solidFill>
            <a:srgbClr val="545454"/>
          </a:solidFill>
        </p:grpSpPr>
        <p:sp>
          <p:nvSpPr>
            <p:cNvPr id="25" name="Google Shape;14666;p79">
              <a:extLst>
                <a:ext uri="{FF2B5EF4-FFF2-40B4-BE49-F238E27FC236}">
                  <a16:creationId xmlns:a16="http://schemas.microsoft.com/office/drawing/2014/main" id="{76BC12A2-69DD-6980-0610-191BF4B22251}"/>
                </a:ext>
              </a:extLst>
            </p:cNvPr>
            <p:cNvSpPr/>
            <p:nvPr/>
          </p:nvSpPr>
          <p:spPr>
            <a:xfrm>
              <a:off x="-46034000" y="2334500"/>
              <a:ext cx="306400" cy="273250"/>
            </a:xfrm>
            <a:custGeom>
              <a:avLst/>
              <a:gdLst/>
              <a:ahLst/>
              <a:cxnLst/>
              <a:rect l="l" t="t" r="r" b="b"/>
              <a:pathLst>
                <a:path w="12256" h="10930" extrusionOk="0">
                  <a:moveTo>
                    <a:pt x="9519" y="718"/>
                  </a:moveTo>
                  <a:cubicBezTo>
                    <a:pt x="9971" y="718"/>
                    <a:pt x="10428" y="883"/>
                    <a:pt x="10775" y="1214"/>
                  </a:cubicBezTo>
                  <a:cubicBezTo>
                    <a:pt x="11499" y="1875"/>
                    <a:pt x="11499" y="2978"/>
                    <a:pt x="10806" y="3640"/>
                  </a:cubicBezTo>
                  <a:lnTo>
                    <a:pt x="5734" y="8743"/>
                  </a:lnTo>
                  <a:lnTo>
                    <a:pt x="3403" y="8113"/>
                  </a:lnTo>
                  <a:lnTo>
                    <a:pt x="3214" y="6286"/>
                  </a:lnTo>
                  <a:lnTo>
                    <a:pt x="8286" y="1214"/>
                  </a:lnTo>
                  <a:cubicBezTo>
                    <a:pt x="8617" y="883"/>
                    <a:pt x="9066" y="718"/>
                    <a:pt x="9519" y="718"/>
                  </a:cubicBezTo>
                  <a:close/>
                  <a:moveTo>
                    <a:pt x="2678" y="7830"/>
                  </a:moveTo>
                  <a:lnTo>
                    <a:pt x="2773" y="8460"/>
                  </a:lnTo>
                  <a:cubicBezTo>
                    <a:pt x="2773" y="8617"/>
                    <a:pt x="2867" y="8743"/>
                    <a:pt x="3025" y="8775"/>
                  </a:cubicBezTo>
                  <a:lnTo>
                    <a:pt x="4411" y="9121"/>
                  </a:lnTo>
                  <a:lnTo>
                    <a:pt x="3277" y="10224"/>
                  </a:lnTo>
                  <a:lnTo>
                    <a:pt x="1040" y="9500"/>
                  </a:lnTo>
                  <a:lnTo>
                    <a:pt x="2678" y="7830"/>
                  </a:lnTo>
                  <a:close/>
                  <a:moveTo>
                    <a:pt x="9578" y="1"/>
                  </a:moveTo>
                  <a:cubicBezTo>
                    <a:pt x="8947" y="1"/>
                    <a:pt x="8317" y="237"/>
                    <a:pt x="7845" y="710"/>
                  </a:cubicBezTo>
                  <a:lnTo>
                    <a:pt x="2647" y="5908"/>
                  </a:lnTo>
                  <a:cubicBezTo>
                    <a:pt x="2583" y="5971"/>
                    <a:pt x="2520" y="6097"/>
                    <a:pt x="2520" y="6160"/>
                  </a:cubicBezTo>
                  <a:lnTo>
                    <a:pt x="2615" y="6885"/>
                  </a:lnTo>
                  <a:lnTo>
                    <a:pt x="126" y="9373"/>
                  </a:lnTo>
                  <a:cubicBezTo>
                    <a:pt x="32" y="9437"/>
                    <a:pt x="0" y="9563"/>
                    <a:pt x="32" y="9689"/>
                  </a:cubicBezTo>
                  <a:cubicBezTo>
                    <a:pt x="95" y="9815"/>
                    <a:pt x="158" y="9878"/>
                    <a:pt x="284" y="9909"/>
                  </a:cubicBezTo>
                  <a:lnTo>
                    <a:pt x="3277" y="10917"/>
                  </a:lnTo>
                  <a:cubicBezTo>
                    <a:pt x="3308" y="10925"/>
                    <a:pt x="3342" y="10929"/>
                    <a:pt x="3375" y="10929"/>
                  </a:cubicBezTo>
                  <a:cubicBezTo>
                    <a:pt x="3475" y="10929"/>
                    <a:pt x="3576" y="10894"/>
                    <a:pt x="3623" y="10823"/>
                  </a:cubicBezTo>
                  <a:lnTo>
                    <a:pt x="5198" y="9247"/>
                  </a:lnTo>
                  <a:lnTo>
                    <a:pt x="5797" y="9405"/>
                  </a:lnTo>
                  <a:cubicBezTo>
                    <a:pt x="5831" y="9413"/>
                    <a:pt x="5865" y="9417"/>
                    <a:pt x="5898" y="9417"/>
                  </a:cubicBezTo>
                  <a:cubicBezTo>
                    <a:pt x="5988" y="9417"/>
                    <a:pt x="6074" y="9388"/>
                    <a:pt x="6144" y="9342"/>
                  </a:cubicBezTo>
                  <a:lnTo>
                    <a:pt x="11342" y="4144"/>
                  </a:lnTo>
                  <a:cubicBezTo>
                    <a:pt x="12256" y="3230"/>
                    <a:pt x="12256" y="1655"/>
                    <a:pt x="11310" y="710"/>
                  </a:cubicBezTo>
                  <a:cubicBezTo>
                    <a:pt x="10838" y="237"/>
                    <a:pt x="10208" y="1"/>
                    <a:pt x="9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67;p79">
              <a:extLst>
                <a:ext uri="{FF2B5EF4-FFF2-40B4-BE49-F238E27FC236}">
                  <a16:creationId xmlns:a16="http://schemas.microsoft.com/office/drawing/2014/main" id="{298DAEAA-94E7-1BA3-6FB4-BAE8DF826893}"/>
                </a:ext>
              </a:extLst>
            </p:cNvPr>
            <p:cNvSpPr/>
            <p:nvPr/>
          </p:nvSpPr>
          <p:spPr>
            <a:xfrm>
              <a:off x="-45879625" y="2374275"/>
              <a:ext cx="105550" cy="104000"/>
            </a:xfrm>
            <a:custGeom>
              <a:avLst/>
              <a:gdLst/>
              <a:ahLst/>
              <a:cxnLst/>
              <a:rect l="l" t="t" r="r" b="b"/>
              <a:pathLst>
                <a:path w="4222" h="4160" extrusionOk="0">
                  <a:moveTo>
                    <a:pt x="2899" y="788"/>
                  </a:moveTo>
                  <a:lnTo>
                    <a:pt x="3403" y="1324"/>
                  </a:lnTo>
                  <a:lnTo>
                    <a:pt x="2899" y="1828"/>
                  </a:lnTo>
                  <a:lnTo>
                    <a:pt x="2363" y="1324"/>
                  </a:lnTo>
                  <a:lnTo>
                    <a:pt x="2899" y="788"/>
                  </a:lnTo>
                  <a:close/>
                  <a:moveTo>
                    <a:pt x="1859" y="1828"/>
                  </a:moveTo>
                  <a:lnTo>
                    <a:pt x="2363" y="2332"/>
                  </a:lnTo>
                  <a:lnTo>
                    <a:pt x="1386" y="3340"/>
                  </a:lnTo>
                  <a:lnTo>
                    <a:pt x="882" y="2805"/>
                  </a:lnTo>
                  <a:lnTo>
                    <a:pt x="1859" y="1828"/>
                  </a:lnTo>
                  <a:close/>
                  <a:moveTo>
                    <a:pt x="2879" y="1"/>
                  </a:moveTo>
                  <a:cubicBezTo>
                    <a:pt x="2788" y="1"/>
                    <a:pt x="2694" y="32"/>
                    <a:pt x="2615" y="95"/>
                  </a:cubicBezTo>
                  <a:lnTo>
                    <a:pt x="126" y="2584"/>
                  </a:lnTo>
                  <a:cubicBezTo>
                    <a:pt x="0" y="2710"/>
                    <a:pt x="0" y="2931"/>
                    <a:pt x="126" y="3088"/>
                  </a:cubicBezTo>
                  <a:lnTo>
                    <a:pt x="1103" y="4065"/>
                  </a:lnTo>
                  <a:cubicBezTo>
                    <a:pt x="1166" y="4128"/>
                    <a:pt x="1260" y="4159"/>
                    <a:pt x="1359" y="4159"/>
                  </a:cubicBezTo>
                  <a:cubicBezTo>
                    <a:pt x="1457" y="4159"/>
                    <a:pt x="1560" y="4128"/>
                    <a:pt x="1638" y="4065"/>
                  </a:cubicBezTo>
                  <a:lnTo>
                    <a:pt x="4096" y="1608"/>
                  </a:lnTo>
                  <a:cubicBezTo>
                    <a:pt x="4222" y="1482"/>
                    <a:pt x="4222" y="1229"/>
                    <a:pt x="4096" y="1072"/>
                  </a:cubicBezTo>
                  <a:lnTo>
                    <a:pt x="3119" y="95"/>
                  </a:lnTo>
                  <a:cubicBezTo>
                    <a:pt x="3056" y="32"/>
                    <a:pt x="2969" y="1"/>
                    <a:pt x="28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68;p79">
              <a:extLst>
                <a:ext uri="{FF2B5EF4-FFF2-40B4-BE49-F238E27FC236}">
                  <a16:creationId xmlns:a16="http://schemas.microsoft.com/office/drawing/2014/main" id="{D1FC8D8A-481B-683C-5A57-6673636B54F1}"/>
                </a:ext>
              </a:extLst>
            </p:cNvPr>
            <p:cNvSpPr/>
            <p:nvPr/>
          </p:nvSpPr>
          <p:spPr>
            <a:xfrm>
              <a:off x="-45922950" y="2474125"/>
              <a:ext cx="49625" cy="47475"/>
            </a:xfrm>
            <a:custGeom>
              <a:avLst/>
              <a:gdLst/>
              <a:ahLst/>
              <a:cxnLst/>
              <a:rect l="l" t="t" r="r" b="b"/>
              <a:pathLst>
                <a:path w="1985" h="1899" extrusionOk="0">
                  <a:moveTo>
                    <a:pt x="1607" y="0"/>
                  </a:moveTo>
                  <a:cubicBezTo>
                    <a:pt x="1520" y="0"/>
                    <a:pt x="1434" y="24"/>
                    <a:pt x="1355" y="71"/>
                  </a:cubicBezTo>
                  <a:lnTo>
                    <a:pt x="126" y="1300"/>
                  </a:lnTo>
                  <a:cubicBezTo>
                    <a:pt x="0" y="1426"/>
                    <a:pt x="0" y="1646"/>
                    <a:pt x="126" y="1804"/>
                  </a:cubicBezTo>
                  <a:cubicBezTo>
                    <a:pt x="189" y="1867"/>
                    <a:pt x="276" y="1898"/>
                    <a:pt x="367" y="1898"/>
                  </a:cubicBezTo>
                  <a:cubicBezTo>
                    <a:pt x="457" y="1898"/>
                    <a:pt x="552" y="1867"/>
                    <a:pt x="630" y="1804"/>
                  </a:cubicBezTo>
                  <a:lnTo>
                    <a:pt x="1859" y="607"/>
                  </a:lnTo>
                  <a:cubicBezTo>
                    <a:pt x="1985" y="480"/>
                    <a:pt x="1985" y="228"/>
                    <a:pt x="1859" y="71"/>
                  </a:cubicBezTo>
                  <a:cubicBezTo>
                    <a:pt x="1780" y="24"/>
                    <a:pt x="1694" y="0"/>
                    <a:pt x="1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01201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" grpId="0" build="p"/>
      <p:bldP spid="2975" grpId="0" build="p"/>
      <p:bldP spid="2976" grpId="0" build="p"/>
      <p:bldP spid="2977" grpId="0" build="p"/>
      <p:bldP spid="2978" grpId="0" build="p"/>
      <p:bldP spid="2979" grpId="0" build="p"/>
      <p:bldP spid="2994" grpId="0" build="p"/>
      <p:bldP spid="2995" grpId="0" build="p"/>
      <p:bldP spid="2996" grpId="0" build="p"/>
      <p:bldP spid="2997" grpId="0" build="p"/>
      <p:bldP spid="3003" grpId="0" build="p"/>
      <p:bldP spid="3004" grpId="0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12700" y="2230176"/>
            <a:ext cx="39186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Summary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Array’s | Wrapper Classes | String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44171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Summary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03E96-685D-4954-2DD2-7AE47937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915" y="953121"/>
            <a:ext cx="2688569" cy="3237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4DD2F0-F9E4-D107-34B5-1DAEA5340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915" y="969387"/>
            <a:ext cx="2688569" cy="32372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79AD68D-EB8E-D4E6-4F6F-4B11A7F4B618}"/>
              </a:ext>
            </a:extLst>
          </p:cNvPr>
          <p:cNvGrpSpPr/>
          <p:nvPr/>
        </p:nvGrpSpPr>
        <p:grpSpPr>
          <a:xfrm>
            <a:off x="9654915" y="969387"/>
            <a:ext cx="2676000" cy="3222300"/>
            <a:chOff x="15880432" y="1138086"/>
            <a:chExt cx="2676000" cy="3222300"/>
          </a:xfrm>
        </p:grpSpPr>
        <p:sp>
          <p:nvSpPr>
            <p:cNvPr id="2" name="Google Shape;3499;p61">
              <a:extLst>
                <a:ext uri="{FF2B5EF4-FFF2-40B4-BE49-F238E27FC236}">
                  <a16:creationId xmlns:a16="http://schemas.microsoft.com/office/drawing/2014/main" id="{81338613-8988-8525-F069-766746BD4347}"/>
                </a:ext>
              </a:extLst>
            </p:cNvPr>
            <p:cNvSpPr/>
            <p:nvPr/>
          </p:nvSpPr>
          <p:spPr>
            <a:xfrm>
              <a:off x="15880432" y="1138086"/>
              <a:ext cx="2676000" cy="3222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3500;p61">
              <a:extLst>
                <a:ext uri="{FF2B5EF4-FFF2-40B4-BE49-F238E27FC236}">
                  <a16:creationId xmlns:a16="http://schemas.microsoft.com/office/drawing/2014/main" id="{60754FEB-23E8-B303-5285-3E15AB9DE3D0}"/>
                </a:ext>
              </a:extLst>
            </p:cNvPr>
            <p:cNvSpPr/>
            <p:nvPr/>
          </p:nvSpPr>
          <p:spPr>
            <a:xfrm>
              <a:off x="16065507" y="1331736"/>
              <a:ext cx="2305800" cy="2835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508;p61">
              <a:extLst>
                <a:ext uri="{FF2B5EF4-FFF2-40B4-BE49-F238E27FC236}">
                  <a16:creationId xmlns:a16="http://schemas.microsoft.com/office/drawing/2014/main" id="{707D919A-0764-BB7A-BCEE-DCB533F39E82}"/>
                </a:ext>
              </a:extLst>
            </p:cNvPr>
            <p:cNvSpPr txBox="1">
              <a:spLocks/>
            </p:cNvSpPr>
            <p:nvPr/>
          </p:nvSpPr>
          <p:spPr>
            <a:xfrm>
              <a:off x="16215812" y="1521095"/>
              <a:ext cx="2000474" cy="770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Fjalla One"/>
                <a:buNone/>
                <a:defRPr sz="30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Fjalla One"/>
                <a:buNone/>
                <a:defRPr sz="30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Fjalla One"/>
                <a:buNone/>
                <a:defRPr sz="30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Fjalla One"/>
                <a:buNone/>
                <a:defRPr sz="30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Fjalla One"/>
                <a:buNone/>
                <a:defRPr sz="30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Fjalla One"/>
                <a:buNone/>
                <a:defRPr sz="30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Fjalla One"/>
                <a:buNone/>
                <a:defRPr sz="30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Fjalla One"/>
                <a:buNone/>
                <a:defRPr sz="30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Fjalla One"/>
                <a:buNone/>
                <a:defRPr sz="30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r>
                <a:rPr lang="en-IN" dirty="0"/>
                <a:t>Wrapper Classes</a:t>
              </a:r>
            </a:p>
          </p:txBody>
        </p:sp>
        <p:sp>
          <p:nvSpPr>
            <p:cNvPr id="5" name="Google Shape;3504;p61">
              <a:extLst>
                <a:ext uri="{FF2B5EF4-FFF2-40B4-BE49-F238E27FC236}">
                  <a16:creationId xmlns:a16="http://schemas.microsoft.com/office/drawing/2014/main" id="{C1DE92E4-C038-246C-5C11-15654300C41A}"/>
                </a:ext>
              </a:extLst>
            </p:cNvPr>
            <p:cNvSpPr txBox="1">
              <a:spLocks/>
            </p:cNvSpPr>
            <p:nvPr/>
          </p:nvSpPr>
          <p:spPr>
            <a:xfrm>
              <a:off x="16134236" y="2388209"/>
              <a:ext cx="2237071" cy="177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These are used to convert primitive datatypes to objects.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Auto-boxing.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Unboxing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Used in Collections.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07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-0.7027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278 0 L -0.94965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4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58025E-6 L -0.70278 -0.003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39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278 -0.00309 L -0.45469 -0.003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20988E-6 L -0.70226 -0.0015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2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44549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CODE IT UP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</a:t>
            </a:r>
            <a:r>
              <a:rPr lang="en-IN" dirty="0"/>
              <a:t>is Array,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Types of Array’s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Wrapper classes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Autoboxing,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Unboxing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String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How string works,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Methods of String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Summary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Array,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String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9" grpId="0" build="p"/>
      <p:bldP spid="2140" grpId="0" build="p"/>
      <p:bldP spid="2141" grpId="0" build="p"/>
      <p:bldP spid="2142" grpId="0" uiExpand="1" build="p"/>
      <p:bldP spid="2143" grpId="0" build="p"/>
      <p:bldP spid="2144" grpId="0" uiExpand="1" build="p"/>
      <p:bldP spid="2145" grpId="0" build="p"/>
      <p:bldP spid="2146" grpId="0" uiExpand="1" build="p"/>
      <p:bldP spid="2147" grpId="0"/>
      <p:bldP spid="2148" grpId="0"/>
      <p:bldP spid="2149" grpId="0"/>
      <p:bldP spid="2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Array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Array &amp; where we use it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99;p61">
            <a:extLst>
              <a:ext uri="{FF2B5EF4-FFF2-40B4-BE49-F238E27FC236}">
                <a16:creationId xmlns:a16="http://schemas.microsoft.com/office/drawing/2014/main" id="{D439719D-D93F-2EB5-63E0-75CD140991AC}"/>
              </a:ext>
            </a:extLst>
          </p:cNvPr>
          <p:cNvSpPr/>
          <p:nvPr/>
        </p:nvSpPr>
        <p:spPr>
          <a:xfrm>
            <a:off x="4649840" y="952952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00;p61">
            <a:extLst>
              <a:ext uri="{FF2B5EF4-FFF2-40B4-BE49-F238E27FC236}">
                <a16:creationId xmlns:a16="http://schemas.microsoft.com/office/drawing/2014/main" id="{1F275871-CDF3-A66A-84F2-09986B7B76D1}"/>
              </a:ext>
            </a:extLst>
          </p:cNvPr>
          <p:cNvSpPr/>
          <p:nvPr/>
        </p:nvSpPr>
        <p:spPr>
          <a:xfrm>
            <a:off x="4834940" y="1146602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501;p61">
            <a:extLst>
              <a:ext uri="{FF2B5EF4-FFF2-40B4-BE49-F238E27FC236}">
                <a16:creationId xmlns:a16="http://schemas.microsoft.com/office/drawing/2014/main" id="{EE99D43D-078A-4699-BEBF-9DF118F338EA}"/>
              </a:ext>
            </a:extLst>
          </p:cNvPr>
          <p:cNvSpPr/>
          <p:nvPr/>
        </p:nvSpPr>
        <p:spPr>
          <a:xfrm>
            <a:off x="1786265" y="952952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02;p61">
            <a:extLst>
              <a:ext uri="{FF2B5EF4-FFF2-40B4-BE49-F238E27FC236}">
                <a16:creationId xmlns:a16="http://schemas.microsoft.com/office/drawing/2014/main" id="{639151B4-2036-8FD1-F3D2-FC28E635ADF9}"/>
              </a:ext>
            </a:extLst>
          </p:cNvPr>
          <p:cNvSpPr/>
          <p:nvPr/>
        </p:nvSpPr>
        <p:spPr>
          <a:xfrm>
            <a:off x="1971365" y="1146602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03;p61">
            <a:extLst>
              <a:ext uri="{FF2B5EF4-FFF2-40B4-BE49-F238E27FC236}">
                <a16:creationId xmlns:a16="http://schemas.microsoft.com/office/drawing/2014/main" id="{13185355-9E86-3D1A-08BB-49F85EAE9996}"/>
              </a:ext>
            </a:extLst>
          </p:cNvPr>
          <p:cNvSpPr txBox="1">
            <a:spLocks/>
          </p:cNvSpPr>
          <p:nvPr/>
        </p:nvSpPr>
        <p:spPr>
          <a:xfrm>
            <a:off x="4940088" y="2350133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Array can contain primitives and objects. Arrays are declared same as other variables with square brackets [].</a:t>
            </a:r>
          </a:p>
        </p:txBody>
      </p:sp>
      <p:sp>
        <p:nvSpPr>
          <p:cNvPr id="7" name="Google Shape;3504;p61">
            <a:extLst>
              <a:ext uri="{FF2B5EF4-FFF2-40B4-BE49-F238E27FC236}">
                <a16:creationId xmlns:a16="http://schemas.microsoft.com/office/drawing/2014/main" id="{1AA29DF6-4919-9871-3A19-CC46CFB9DA89}"/>
              </a:ext>
            </a:extLst>
          </p:cNvPr>
          <p:cNvSpPr txBox="1">
            <a:spLocks/>
          </p:cNvSpPr>
          <p:nvPr/>
        </p:nvSpPr>
        <p:spPr>
          <a:xfrm>
            <a:off x="2078016" y="2350133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Array is a collection of similar data type elements which are stored in continues memory location.</a:t>
            </a:r>
          </a:p>
        </p:txBody>
      </p:sp>
      <p:sp>
        <p:nvSpPr>
          <p:cNvPr id="8" name="Google Shape;3505;p61">
            <a:extLst>
              <a:ext uri="{FF2B5EF4-FFF2-40B4-BE49-F238E27FC236}">
                <a16:creationId xmlns:a16="http://schemas.microsoft.com/office/drawing/2014/main" id="{424DFF0F-FDF1-1CB3-FAF2-36DA80284B48}"/>
              </a:ext>
            </a:extLst>
          </p:cNvPr>
          <p:cNvSpPr txBox="1">
            <a:spLocks/>
          </p:cNvSpPr>
          <p:nvPr/>
        </p:nvSpPr>
        <p:spPr>
          <a:xfrm>
            <a:off x="4940088" y="2039237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 dirty="0"/>
              <a:t>How to use Array</a:t>
            </a:r>
          </a:p>
        </p:txBody>
      </p:sp>
      <p:sp>
        <p:nvSpPr>
          <p:cNvPr id="9" name="Google Shape;3506;p61">
            <a:extLst>
              <a:ext uri="{FF2B5EF4-FFF2-40B4-BE49-F238E27FC236}">
                <a16:creationId xmlns:a16="http://schemas.microsoft.com/office/drawing/2014/main" id="{ABFE85DE-1F25-7A9E-767C-55D3BE23F4DC}"/>
              </a:ext>
            </a:extLst>
          </p:cNvPr>
          <p:cNvSpPr txBox="1">
            <a:spLocks/>
          </p:cNvSpPr>
          <p:nvPr/>
        </p:nvSpPr>
        <p:spPr>
          <a:xfrm>
            <a:off x="2078016" y="2020949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 dirty="0"/>
              <a:t>What is an Array ?</a:t>
            </a:r>
          </a:p>
        </p:txBody>
      </p:sp>
      <p:grpSp>
        <p:nvGrpSpPr>
          <p:cNvPr id="2162" name="Google Shape;2162;p39"/>
          <p:cNvGrpSpPr/>
          <p:nvPr/>
        </p:nvGrpSpPr>
        <p:grpSpPr>
          <a:xfrm>
            <a:off x="2799161" y="1327005"/>
            <a:ext cx="599360" cy="599360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2907735" y="1351631"/>
            <a:ext cx="380363" cy="34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{}</a:t>
            </a:r>
            <a:endParaRPr sz="700" b="1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6" name="Google Shape;2162;p39">
            <a:extLst>
              <a:ext uri="{FF2B5EF4-FFF2-40B4-BE49-F238E27FC236}">
                <a16:creationId xmlns:a16="http://schemas.microsoft.com/office/drawing/2014/main" id="{ABD04C28-9C5C-560D-32B8-D2861CB64411}"/>
              </a:ext>
            </a:extLst>
          </p:cNvPr>
          <p:cNvGrpSpPr/>
          <p:nvPr/>
        </p:nvGrpSpPr>
        <p:grpSpPr>
          <a:xfrm>
            <a:off x="5639333" y="1327005"/>
            <a:ext cx="599360" cy="599360"/>
            <a:chOff x="3614228" y="234880"/>
            <a:chExt cx="1915500" cy="1915500"/>
          </a:xfrm>
        </p:grpSpPr>
        <p:sp>
          <p:nvSpPr>
            <p:cNvPr id="17" name="Google Shape;2163;p39">
              <a:extLst>
                <a:ext uri="{FF2B5EF4-FFF2-40B4-BE49-F238E27FC236}">
                  <a16:creationId xmlns:a16="http://schemas.microsoft.com/office/drawing/2014/main" id="{D055B1F7-A38D-65D8-433F-EB8A7A296527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4;p39">
              <a:extLst>
                <a:ext uri="{FF2B5EF4-FFF2-40B4-BE49-F238E27FC236}">
                  <a16:creationId xmlns:a16="http://schemas.microsoft.com/office/drawing/2014/main" id="{3B247B98-0B18-ACA4-26A1-04292C670AB7}"/>
                </a:ext>
              </a:extLst>
            </p:cNvPr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165;p39">
            <a:extLst>
              <a:ext uri="{FF2B5EF4-FFF2-40B4-BE49-F238E27FC236}">
                <a16:creationId xmlns:a16="http://schemas.microsoft.com/office/drawing/2014/main" id="{5C391E78-1FC7-7213-4DDF-62587B5C6155}"/>
              </a:ext>
            </a:extLst>
          </p:cNvPr>
          <p:cNvSpPr txBox="1"/>
          <p:nvPr/>
        </p:nvSpPr>
        <p:spPr>
          <a:xfrm>
            <a:off x="5747907" y="1351631"/>
            <a:ext cx="380363" cy="34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{}</a:t>
            </a:r>
            <a:endParaRPr sz="700" b="1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216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12700" y="1654644"/>
            <a:ext cx="39186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Types of Array’s</a:t>
            </a:r>
            <a:endParaRPr sz="47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881785" y="2571750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Single Dimentional &amp; Multi dimentional</a:t>
            </a:r>
            <a:endParaRPr sz="2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06929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Single Dimensional Array</a:t>
            </a:r>
            <a:endParaRPr dirty="0"/>
          </a:p>
        </p:txBody>
      </p:sp>
      <p:sp>
        <p:nvSpPr>
          <p:cNvPr id="4" name="Google Shape;3214;p57">
            <a:extLst>
              <a:ext uri="{FF2B5EF4-FFF2-40B4-BE49-F238E27FC236}">
                <a16:creationId xmlns:a16="http://schemas.microsoft.com/office/drawing/2014/main" id="{3BF29BB8-BDC8-5D7A-8A99-CBE501F49469}"/>
              </a:ext>
            </a:extLst>
          </p:cNvPr>
          <p:cNvSpPr txBox="1">
            <a:spLocks/>
          </p:cNvSpPr>
          <p:nvPr/>
        </p:nvSpPr>
        <p:spPr>
          <a:xfrm>
            <a:off x="465675" y="1426551"/>
            <a:ext cx="3886652" cy="99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creating an array of length 3</a:t>
            </a:r>
            <a:endParaRPr lang="en-US" sz="105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‘A’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assigning the 0</a:t>
            </a:r>
            <a:r>
              <a:rPr lang="en-US" sz="1050" baseline="30000" dirty="0">
                <a:solidFill>
                  <a:srgbClr val="80808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 index value A</a:t>
            </a:r>
          </a:p>
          <a:p>
            <a:pPr algn="l"/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‘B’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assigning the 1</a:t>
            </a:r>
            <a:r>
              <a:rPr lang="en-US" sz="1050" baseline="30000" dirty="0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 index value B;</a:t>
            </a:r>
          </a:p>
          <a:p>
            <a:pPr algn="l"/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‘C’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assigning the 2</a:t>
            </a:r>
            <a:r>
              <a:rPr lang="en-US" sz="1050" baseline="30000" dirty="0">
                <a:solidFill>
                  <a:srgbClr val="808080"/>
                </a:solidFill>
                <a:latin typeface="Consolas" panose="020B0609020204030204" pitchFamily="49" charset="0"/>
              </a:rPr>
              <a:t>nd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 index value C;</a:t>
            </a:r>
            <a:endParaRPr lang="en-US" sz="1000" dirty="0"/>
          </a:p>
        </p:txBody>
      </p:sp>
      <p:sp>
        <p:nvSpPr>
          <p:cNvPr id="5" name="Google Shape;3214;p57">
            <a:extLst>
              <a:ext uri="{FF2B5EF4-FFF2-40B4-BE49-F238E27FC236}">
                <a16:creationId xmlns:a16="http://schemas.microsoft.com/office/drawing/2014/main" id="{3D3134E2-96D1-DBFD-CC2A-59A83CB7C5A3}"/>
              </a:ext>
            </a:extLst>
          </p:cNvPr>
          <p:cNvSpPr txBox="1">
            <a:spLocks/>
          </p:cNvSpPr>
          <p:nvPr/>
        </p:nvSpPr>
        <p:spPr>
          <a:xfrm>
            <a:off x="465674" y="2816503"/>
            <a:ext cx="4106325" cy="83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creating an array of length 3 and assigning values // A, B, C at 0</a:t>
            </a:r>
            <a:r>
              <a:rPr lang="en-US" sz="1050" baseline="30000" dirty="0">
                <a:solidFill>
                  <a:srgbClr val="80808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, 1</a:t>
            </a:r>
            <a:r>
              <a:rPr lang="en-US" sz="1050" baseline="30000" dirty="0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, 2</a:t>
            </a:r>
            <a:r>
              <a:rPr lang="en-US" sz="1050" baseline="30000" dirty="0">
                <a:solidFill>
                  <a:srgbClr val="808080"/>
                </a:solidFill>
                <a:latin typeface="Consolas" panose="020B0609020204030204" pitchFamily="49" charset="0"/>
              </a:rPr>
              <a:t>nd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 indexes respectively.</a:t>
            </a:r>
            <a:endParaRPr lang="en-US" sz="105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pPr algn="l"/>
            <a:endParaRPr lang="en-US" sz="105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{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‘A’, ‘B’, ‘C’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n-US" sz="1050" dirty="0">
              <a:solidFill>
                <a:srgbClr val="D9E8F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Google Shape;2321;p43">
            <a:extLst>
              <a:ext uri="{FF2B5EF4-FFF2-40B4-BE49-F238E27FC236}">
                <a16:creationId xmlns:a16="http://schemas.microsoft.com/office/drawing/2014/main" id="{03DF2F06-3604-3A92-56AD-D196F6BBA8D8}"/>
              </a:ext>
            </a:extLst>
          </p:cNvPr>
          <p:cNvSpPr txBox="1"/>
          <p:nvPr/>
        </p:nvSpPr>
        <p:spPr>
          <a:xfrm>
            <a:off x="465675" y="1033251"/>
            <a:ext cx="122652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Example: 1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7" name="Google Shape;2321;p43">
            <a:extLst>
              <a:ext uri="{FF2B5EF4-FFF2-40B4-BE49-F238E27FC236}">
                <a16:creationId xmlns:a16="http://schemas.microsoft.com/office/drawing/2014/main" id="{C325B41C-4107-FEEA-8228-5CB72D4F7468}"/>
              </a:ext>
            </a:extLst>
          </p:cNvPr>
          <p:cNvSpPr txBox="1"/>
          <p:nvPr/>
        </p:nvSpPr>
        <p:spPr>
          <a:xfrm>
            <a:off x="465675" y="2424153"/>
            <a:ext cx="122652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Example: 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BDD2057-E790-C9E1-9389-6C2512EE9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43303"/>
              </p:ext>
            </p:extLst>
          </p:nvPr>
        </p:nvGraphicFramePr>
        <p:xfrm>
          <a:off x="1403401" y="4172351"/>
          <a:ext cx="2011200" cy="370840"/>
        </p:xfrm>
        <a:graphic>
          <a:graphicData uri="http://schemas.openxmlformats.org/drawingml/2006/table">
            <a:tbl>
              <a:tblPr firstRow="1" bandRow="1">
                <a:tableStyleId>{33189949-24E5-4E9A-A45A-97DDB63E68DD}</a:tableStyleId>
              </a:tblPr>
              <a:tblGrid>
                <a:gridCol w="670400">
                  <a:extLst>
                    <a:ext uri="{9D8B030D-6E8A-4147-A177-3AD203B41FA5}">
                      <a16:colId xmlns:a16="http://schemas.microsoft.com/office/drawing/2014/main" val="239186761"/>
                    </a:ext>
                  </a:extLst>
                </a:gridCol>
                <a:gridCol w="670400">
                  <a:extLst>
                    <a:ext uri="{9D8B030D-6E8A-4147-A177-3AD203B41FA5}">
                      <a16:colId xmlns:a16="http://schemas.microsoft.com/office/drawing/2014/main" val="2993978779"/>
                    </a:ext>
                  </a:extLst>
                </a:gridCol>
                <a:gridCol w="670400">
                  <a:extLst>
                    <a:ext uri="{9D8B030D-6E8A-4147-A177-3AD203B41FA5}">
                      <a16:colId xmlns:a16="http://schemas.microsoft.com/office/drawing/2014/main" val="266834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3077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61D819-0C41-8484-0AA3-FF2D4C61C6BA}"/>
              </a:ext>
            </a:extLst>
          </p:cNvPr>
          <p:cNvSpPr txBox="1"/>
          <p:nvPr/>
        </p:nvSpPr>
        <p:spPr>
          <a:xfrm>
            <a:off x="1663836" y="4467561"/>
            <a:ext cx="15228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N" dirty="0"/>
              <a:t>Array length of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C881B-2E5B-F252-360B-D47F954EE6DD}"/>
              </a:ext>
            </a:extLst>
          </p:cNvPr>
          <p:cNvSpPr txBox="1"/>
          <p:nvPr/>
        </p:nvSpPr>
        <p:spPr>
          <a:xfrm>
            <a:off x="1506636" y="3801511"/>
            <a:ext cx="473364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IN" dirty="0"/>
              <a:t>0</a:t>
            </a:r>
            <a:r>
              <a:rPr lang="en-IN" baseline="30000" dirty="0"/>
              <a:t>th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F05E37-824C-E8E6-8542-E3A725639E82}"/>
              </a:ext>
            </a:extLst>
          </p:cNvPr>
          <p:cNvSpPr txBox="1"/>
          <p:nvPr/>
        </p:nvSpPr>
        <p:spPr>
          <a:xfrm>
            <a:off x="2169936" y="3801511"/>
            <a:ext cx="473364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IN" dirty="0"/>
              <a:t>1</a:t>
            </a:r>
            <a:r>
              <a:rPr lang="en-IN" baseline="30000" dirty="0"/>
              <a:t>st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25614-A7C0-731E-6342-7E8977BF6E59}"/>
              </a:ext>
            </a:extLst>
          </p:cNvPr>
          <p:cNvSpPr txBox="1"/>
          <p:nvPr/>
        </p:nvSpPr>
        <p:spPr>
          <a:xfrm>
            <a:off x="2829674" y="3801511"/>
            <a:ext cx="473364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IN" dirty="0"/>
              <a:t>2</a:t>
            </a:r>
            <a:r>
              <a:rPr lang="en-IN" baseline="30000" dirty="0"/>
              <a:t>nd</a:t>
            </a:r>
            <a:endParaRPr lang="en-IN" dirty="0"/>
          </a:p>
        </p:txBody>
      </p:sp>
      <p:grpSp>
        <p:nvGrpSpPr>
          <p:cNvPr id="14" name="Google Shape;2620;p47">
            <a:extLst>
              <a:ext uri="{FF2B5EF4-FFF2-40B4-BE49-F238E27FC236}">
                <a16:creationId xmlns:a16="http://schemas.microsoft.com/office/drawing/2014/main" id="{79C67275-96F2-89F6-985C-0E43F41B55C6}"/>
              </a:ext>
            </a:extLst>
          </p:cNvPr>
          <p:cNvGrpSpPr/>
          <p:nvPr/>
        </p:nvGrpSpPr>
        <p:grpSpPr>
          <a:xfrm>
            <a:off x="4791675" y="1299945"/>
            <a:ext cx="3528061" cy="2501566"/>
            <a:chOff x="2771600" y="526920"/>
            <a:chExt cx="3480300" cy="1145236"/>
          </a:xfrm>
        </p:grpSpPr>
        <p:sp>
          <p:nvSpPr>
            <p:cNvPr id="15" name="Google Shape;2621;p47">
              <a:extLst>
                <a:ext uri="{FF2B5EF4-FFF2-40B4-BE49-F238E27FC236}">
                  <a16:creationId xmlns:a16="http://schemas.microsoft.com/office/drawing/2014/main" id="{CDCAE412-7BDC-BF37-FE4C-C24E4EB1135D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22;p47">
              <a:extLst>
                <a:ext uri="{FF2B5EF4-FFF2-40B4-BE49-F238E27FC236}">
                  <a16:creationId xmlns:a16="http://schemas.microsoft.com/office/drawing/2014/main" id="{F24CFCB6-A299-79BE-F39E-99DA8B2F547D}"/>
                </a:ext>
              </a:extLst>
            </p:cNvPr>
            <p:cNvSpPr/>
            <p:nvPr/>
          </p:nvSpPr>
          <p:spPr>
            <a:xfrm>
              <a:off x="2849650" y="569790"/>
              <a:ext cx="3324000" cy="10566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5011350" y="1497059"/>
            <a:ext cx="3090442" cy="22197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“A one-dimensional array can be visualized as a 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single row or a column 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of array elements that are represented by a variable name and whose elements are accessed by index values.”</a:t>
            </a:r>
            <a:endParaRPr dirty="0"/>
          </a:p>
        </p:txBody>
      </p:sp>
      <p:sp>
        <p:nvSpPr>
          <p:cNvPr id="2" name="Google Shape;3214;p57">
            <a:extLst>
              <a:ext uri="{FF2B5EF4-FFF2-40B4-BE49-F238E27FC236}">
                <a16:creationId xmlns:a16="http://schemas.microsoft.com/office/drawing/2014/main" id="{E91552DC-6219-9487-1B91-C2DF30DACB35}"/>
              </a:ext>
            </a:extLst>
          </p:cNvPr>
          <p:cNvSpPr txBox="1">
            <a:spLocks/>
          </p:cNvSpPr>
          <p:nvPr/>
        </p:nvSpPr>
        <p:spPr>
          <a:xfrm>
            <a:off x="465674" y="1426551"/>
            <a:ext cx="3886652" cy="99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creating an array of length 3</a:t>
            </a:r>
            <a:endParaRPr lang="en-US" sz="105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‘A’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assigning the 0</a:t>
            </a:r>
            <a:r>
              <a:rPr lang="en-US" sz="1050" baseline="30000" dirty="0">
                <a:solidFill>
                  <a:srgbClr val="80808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 index value A</a:t>
            </a:r>
          </a:p>
          <a:p>
            <a:pPr algn="l"/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‘B’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assigning the 1</a:t>
            </a:r>
            <a:r>
              <a:rPr lang="en-US" sz="1050" baseline="30000" dirty="0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 index value B;</a:t>
            </a:r>
          </a:p>
          <a:p>
            <a:pPr algn="l"/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‘C’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assigning the 2</a:t>
            </a:r>
            <a:r>
              <a:rPr lang="en-US" sz="1050" baseline="30000" dirty="0">
                <a:solidFill>
                  <a:srgbClr val="808080"/>
                </a:solidFill>
                <a:latin typeface="Consolas" panose="020B0609020204030204" pitchFamily="49" charset="0"/>
              </a:rPr>
              <a:t>nd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 index value C;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214" grpId="0" build="allAtOnce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1E7535A3-F274-C9E0-F05A-9E8668909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9159"/>
              </p:ext>
            </p:extLst>
          </p:nvPr>
        </p:nvGraphicFramePr>
        <p:xfrm>
          <a:off x="3268684" y="2457479"/>
          <a:ext cx="1371897" cy="2477769"/>
        </p:xfrm>
        <a:graphic>
          <a:graphicData uri="http://schemas.openxmlformats.org/drawingml/2006/table">
            <a:tbl>
              <a:tblPr firstRow="1" bandRow="1">
                <a:tableStyleId>{33189949-24E5-4E9A-A45A-97DDB63E68DD}</a:tableStyleId>
              </a:tblPr>
              <a:tblGrid>
                <a:gridCol w="1371897">
                  <a:extLst>
                    <a:ext uri="{9D8B030D-6E8A-4147-A177-3AD203B41FA5}">
                      <a16:colId xmlns:a16="http://schemas.microsoft.com/office/drawing/2014/main" val="3041555950"/>
                    </a:ext>
                  </a:extLst>
                </a:gridCol>
              </a:tblGrid>
              <a:tr h="2477769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74558" marR="74558" marT="37279" marB="37279"/>
                </a:tc>
                <a:extLst>
                  <a:ext uri="{0D108BD9-81ED-4DB2-BD59-A6C34878D82A}">
                    <a16:rowId xmlns:a16="http://schemas.microsoft.com/office/drawing/2014/main" val="2850446377"/>
                  </a:ext>
                </a:extLst>
              </a:tr>
            </a:tbl>
          </a:graphicData>
        </a:graphic>
      </p:graphicFrame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Multi Dimensional Array</a:t>
            </a:r>
            <a:endParaRPr dirty="0"/>
          </a:p>
        </p:txBody>
      </p:sp>
      <p:sp>
        <p:nvSpPr>
          <p:cNvPr id="4" name="Google Shape;3214;p57">
            <a:extLst>
              <a:ext uri="{FF2B5EF4-FFF2-40B4-BE49-F238E27FC236}">
                <a16:creationId xmlns:a16="http://schemas.microsoft.com/office/drawing/2014/main" id="{3BF29BB8-BDC8-5D7A-8A99-CBE501F49469}"/>
              </a:ext>
            </a:extLst>
          </p:cNvPr>
          <p:cNvSpPr txBox="1">
            <a:spLocks/>
          </p:cNvSpPr>
          <p:nvPr/>
        </p:nvSpPr>
        <p:spPr>
          <a:xfrm>
            <a:off x="274321" y="1342731"/>
            <a:ext cx="2770654" cy="88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[][] </a:t>
            </a:r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{  </a:t>
            </a:r>
          </a:p>
          <a:p>
            <a:pPr algn="l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{10, 20, 30},</a:t>
            </a:r>
          </a:p>
          <a:p>
            <a:pPr algn="l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{40, 50, 60},</a:t>
            </a:r>
          </a:p>
          <a:p>
            <a:pPr algn="l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{70, 80, 90}</a:t>
            </a:r>
          </a:p>
          <a:p>
            <a:pPr algn="l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}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50" dirty="0">
              <a:solidFill>
                <a:srgbClr val="D9E8F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Google Shape;2321;p43">
            <a:extLst>
              <a:ext uri="{FF2B5EF4-FFF2-40B4-BE49-F238E27FC236}">
                <a16:creationId xmlns:a16="http://schemas.microsoft.com/office/drawing/2014/main" id="{03DF2F06-3604-3A92-56AD-D196F6BBA8D8}"/>
              </a:ext>
            </a:extLst>
          </p:cNvPr>
          <p:cNvSpPr txBox="1"/>
          <p:nvPr/>
        </p:nvSpPr>
        <p:spPr>
          <a:xfrm>
            <a:off x="274320" y="949431"/>
            <a:ext cx="186604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Example: 2D Array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Google Shape;3214;p57">
            <a:extLst>
              <a:ext uri="{FF2B5EF4-FFF2-40B4-BE49-F238E27FC236}">
                <a16:creationId xmlns:a16="http://schemas.microsoft.com/office/drawing/2014/main" id="{9A1C6E02-C05C-BDF2-3E05-3B03F410012C}"/>
              </a:ext>
            </a:extLst>
          </p:cNvPr>
          <p:cNvSpPr txBox="1">
            <a:spLocks/>
          </p:cNvSpPr>
          <p:nvPr/>
        </p:nvSpPr>
        <p:spPr>
          <a:xfrm>
            <a:off x="274320" y="2633280"/>
            <a:ext cx="3042921" cy="254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[][][] </a:t>
            </a:r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{   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{ 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   {10, 11, 12},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   {13, 14, 15},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   {16, 17, 18}    },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 {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   {19, 20, 21},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   {22, 23, 24},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   {25, 26, 27}    },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 {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   {28, 29, 30},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   {31, 32, 33},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     {34, 35, 36}    }</a:t>
            </a:r>
          </a:p>
          <a:p>
            <a:pPr lvl="3"/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	   }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50" dirty="0">
              <a:solidFill>
                <a:srgbClr val="D9E8F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Google Shape;2321;p43">
            <a:extLst>
              <a:ext uri="{FF2B5EF4-FFF2-40B4-BE49-F238E27FC236}">
                <a16:creationId xmlns:a16="http://schemas.microsoft.com/office/drawing/2014/main" id="{F5EE7F66-ABB9-F5A1-AEFD-934D27DD3654}"/>
              </a:ext>
            </a:extLst>
          </p:cNvPr>
          <p:cNvSpPr txBox="1"/>
          <p:nvPr/>
        </p:nvSpPr>
        <p:spPr>
          <a:xfrm>
            <a:off x="274320" y="2239981"/>
            <a:ext cx="186604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Example: 3D Array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1" name="Google Shape;2620;p47">
            <a:extLst>
              <a:ext uri="{FF2B5EF4-FFF2-40B4-BE49-F238E27FC236}">
                <a16:creationId xmlns:a16="http://schemas.microsoft.com/office/drawing/2014/main" id="{86ED86D6-BCDA-31C3-6690-8294024E38F6}"/>
              </a:ext>
            </a:extLst>
          </p:cNvPr>
          <p:cNvGrpSpPr/>
          <p:nvPr/>
        </p:nvGrpSpPr>
        <p:grpSpPr>
          <a:xfrm>
            <a:off x="5102610" y="1273964"/>
            <a:ext cx="3480300" cy="1145236"/>
            <a:chOff x="2771600" y="526920"/>
            <a:chExt cx="3480300" cy="1145236"/>
          </a:xfrm>
        </p:grpSpPr>
        <p:sp>
          <p:nvSpPr>
            <p:cNvPr id="22" name="Google Shape;2621;p47">
              <a:extLst>
                <a:ext uri="{FF2B5EF4-FFF2-40B4-BE49-F238E27FC236}">
                  <a16:creationId xmlns:a16="http://schemas.microsoft.com/office/drawing/2014/main" id="{8EA6A2F2-747D-BFF0-FCAE-D8652C121E1C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22;p47">
              <a:extLst>
                <a:ext uri="{FF2B5EF4-FFF2-40B4-BE49-F238E27FC236}">
                  <a16:creationId xmlns:a16="http://schemas.microsoft.com/office/drawing/2014/main" id="{94A0EA4E-CBAD-C700-CC1B-EA3F1FD00D4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626;p47">
            <a:extLst>
              <a:ext uri="{FF2B5EF4-FFF2-40B4-BE49-F238E27FC236}">
                <a16:creationId xmlns:a16="http://schemas.microsoft.com/office/drawing/2014/main" id="{9A51A94F-084A-1649-65D9-37AAFBFEA823}"/>
              </a:ext>
            </a:extLst>
          </p:cNvPr>
          <p:cNvGrpSpPr/>
          <p:nvPr/>
        </p:nvGrpSpPr>
        <p:grpSpPr>
          <a:xfrm>
            <a:off x="5102610" y="2746239"/>
            <a:ext cx="3480300" cy="1145100"/>
            <a:chOff x="2771600" y="526920"/>
            <a:chExt cx="3480300" cy="1145100"/>
          </a:xfrm>
        </p:grpSpPr>
        <p:sp>
          <p:nvSpPr>
            <p:cNvPr id="25" name="Google Shape;2627;p47">
              <a:extLst>
                <a:ext uri="{FF2B5EF4-FFF2-40B4-BE49-F238E27FC236}">
                  <a16:creationId xmlns:a16="http://schemas.microsoft.com/office/drawing/2014/main" id="{E25C953B-6CA6-8EC7-91CC-09F42F0A6CA6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28;p47">
              <a:extLst>
                <a:ext uri="{FF2B5EF4-FFF2-40B4-BE49-F238E27FC236}">
                  <a16:creationId xmlns:a16="http://schemas.microsoft.com/office/drawing/2014/main" id="{C657ADF7-ABC7-5D45-1C7D-E9A54ACB1AF1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631;p47">
            <a:extLst>
              <a:ext uri="{FF2B5EF4-FFF2-40B4-BE49-F238E27FC236}">
                <a16:creationId xmlns:a16="http://schemas.microsoft.com/office/drawing/2014/main" id="{0746FADA-6D3B-8CCA-EE6D-445B4817ED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41773" y="1566156"/>
            <a:ext cx="2992866" cy="560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 2D array is an array of arrays, we use 2 square brackets to declare it.”</a:t>
            </a:r>
            <a:endParaRPr dirty="0"/>
          </a:p>
        </p:txBody>
      </p:sp>
      <p:sp>
        <p:nvSpPr>
          <p:cNvPr id="31" name="Google Shape;2631;p47">
            <a:extLst>
              <a:ext uri="{FF2B5EF4-FFF2-40B4-BE49-F238E27FC236}">
                <a16:creationId xmlns:a16="http://schemas.microsoft.com/office/drawing/2014/main" id="{BAB43B90-FC33-FC00-CF1C-6FF80242A829}"/>
              </a:ext>
            </a:extLst>
          </p:cNvPr>
          <p:cNvSpPr txBox="1">
            <a:spLocks/>
          </p:cNvSpPr>
          <p:nvPr/>
        </p:nvSpPr>
        <p:spPr>
          <a:xfrm>
            <a:off x="5341773" y="2948940"/>
            <a:ext cx="2992866" cy="798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dirty="0"/>
              <a:t>“A 3D array is an array (array of arrays), we use 3 square brackets to declare it”</a:t>
            </a: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926DA307-E4E0-EE6F-201E-B3DA88486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03112"/>
              </p:ext>
            </p:extLst>
          </p:nvPr>
        </p:nvGraphicFramePr>
        <p:xfrm>
          <a:off x="3371064" y="1265605"/>
          <a:ext cx="1111596" cy="730536"/>
        </p:xfrm>
        <a:graphic>
          <a:graphicData uri="http://schemas.openxmlformats.org/drawingml/2006/table">
            <a:tbl>
              <a:tblPr firstRow="1" bandRow="1">
                <a:tableStyleId>{33189949-24E5-4E9A-A45A-97DDB63E68DD}</a:tableStyleId>
              </a:tblPr>
              <a:tblGrid>
                <a:gridCol w="370532">
                  <a:extLst>
                    <a:ext uri="{9D8B030D-6E8A-4147-A177-3AD203B41FA5}">
                      <a16:colId xmlns:a16="http://schemas.microsoft.com/office/drawing/2014/main" val="993196540"/>
                    </a:ext>
                  </a:extLst>
                </a:gridCol>
                <a:gridCol w="370532">
                  <a:extLst>
                    <a:ext uri="{9D8B030D-6E8A-4147-A177-3AD203B41FA5}">
                      <a16:colId xmlns:a16="http://schemas.microsoft.com/office/drawing/2014/main" val="3174052638"/>
                    </a:ext>
                  </a:extLst>
                </a:gridCol>
                <a:gridCol w="370532">
                  <a:extLst>
                    <a:ext uri="{9D8B030D-6E8A-4147-A177-3AD203B41FA5}">
                      <a16:colId xmlns:a16="http://schemas.microsoft.com/office/drawing/2014/main" val="1424807677"/>
                    </a:ext>
                  </a:extLst>
                </a:gridCol>
              </a:tblGrid>
              <a:tr h="24351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10</a:t>
                      </a:r>
                    </a:p>
                  </a:txBody>
                  <a:tcPr marL="69043" marR="69043" marT="34522" marB="34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20</a:t>
                      </a:r>
                    </a:p>
                  </a:txBody>
                  <a:tcPr marL="69043" marR="69043" marT="34522" marB="34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30</a:t>
                      </a:r>
                    </a:p>
                  </a:txBody>
                  <a:tcPr marL="69043" marR="69043" marT="34522" marB="34522" anchor="ctr"/>
                </a:tc>
                <a:extLst>
                  <a:ext uri="{0D108BD9-81ED-4DB2-BD59-A6C34878D82A}">
                    <a16:rowId xmlns:a16="http://schemas.microsoft.com/office/drawing/2014/main" val="4142192247"/>
                  </a:ext>
                </a:extLst>
              </a:tr>
              <a:tr h="24351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40</a:t>
                      </a:r>
                    </a:p>
                  </a:txBody>
                  <a:tcPr marL="69043" marR="69043" marT="34522" marB="34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50</a:t>
                      </a:r>
                    </a:p>
                  </a:txBody>
                  <a:tcPr marL="69043" marR="69043" marT="34522" marB="34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60</a:t>
                      </a:r>
                    </a:p>
                  </a:txBody>
                  <a:tcPr marL="69043" marR="69043" marT="34522" marB="34522" anchor="ctr"/>
                </a:tc>
                <a:extLst>
                  <a:ext uri="{0D108BD9-81ED-4DB2-BD59-A6C34878D82A}">
                    <a16:rowId xmlns:a16="http://schemas.microsoft.com/office/drawing/2014/main" val="1708155524"/>
                  </a:ext>
                </a:extLst>
              </a:tr>
              <a:tr h="24351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70</a:t>
                      </a:r>
                    </a:p>
                  </a:txBody>
                  <a:tcPr marL="69043" marR="69043" marT="34522" marB="34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80</a:t>
                      </a:r>
                    </a:p>
                  </a:txBody>
                  <a:tcPr marL="69043" marR="69043" marT="34522" marB="34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90</a:t>
                      </a:r>
                    </a:p>
                  </a:txBody>
                  <a:tcPr marL="69043" marR="69043" marT="34522" marB="34522" anchor="ctr"/>
                </a:tc>
                <a:extLst>
                  <a:ext uri="{0D108BD9-81ED-4DB2-BD59-A6C34878D82A}">
                    <a16:rowId xmlns:a16="http://schemas.microsoft.com/office/drawing/2014/main" val="1729017482"/>
                  </a:ext>
                </a:extLst>
              </a:tr>
            </a:tbl>
          </a:graphicData>
        </a:graphic>
      </p:graphicFrame>
      <p:graphicFrame>
        <p:nvGraphicFramePr>
          <p:cNvPr id="34" name="Table 32">
            <a:extLst>
              <a:ext uri="{FF2B5EF4-FFF2-40B4-BE49-F238E27FC236}">
                <a16:creationId xmlns:a16="http://schemas.microsoft.com/office/drawing/2014/main" id="{C1DE37DF-4638-468B-ADA5-73CAB9225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11432"/>
              </p:ext>
            </p:extLst>
          </p:nvPr>
        </p:nvGraphicFramePr>
        <p:xfrm>
          <a:off x="3514049" y="2647670"/>
          <a:ext cx="1084050" cy="712434"/>
        </p:xfrm>
        <a:graphic>
          <a:graphicData uri="http://schemas.openxmlformats.org/drawingml/2006/table">
            <a:tbl>
              <a:tblPr firstRow="1" bandRow="1">
                <a:tableStyleId>{33189949-24E5-4E9A-A45A-97DDB63E68DD}</a:tableStyleId>
              </a:tblPr>
              <a:tblGrid>
                <a:gridCol w="361350">
                  <a:extLst>
                    <a:ext uri="{9D8B030D-6E8A-4147-A177-3AD203B41FA5}">
                      <a16:colId xmlns:a16="http://schemas.microsoft.com/office/drawing/2014/main" val="993196540"/>
                    </a:ext>
                  </a:extLst>
                </a:gridCol>
                <a:gridCol w="361350">
                  <a:extLst>
                    <a:ext uri="{9D8B030D-6E8A-4147-A177-3AD203B41FA5}">
                      <a16:colId xmlns:a16="http://schemas.microsoft.com/office/drawing/2014/main" val="3174052638"/>
                    </a:ext>
                  </a:extLst>
                </a:gridCol>
                <a:gridCol w="361350">
                  <a:extLst>
                    <a:ext uri="{9D8B030D-6E8A-4147-A177-3AD203B41FA5}">
                      <a16:colId xmlns:a16="http://schemas.microsoft.com/office/drawing/2014/main" val="1424807677"/>
                    </a:ext>
                  </a:extLst>
                </a:gridCol>
              </a:tblGrid>
              <a:tr h="23747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10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11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12</a:t>
                      </a:r>
                    </a:p>
                  </a:txBody>
                  <a:tcPr marL="67332" marR="67332" marT="33666" marB="33666" anchor="ctr"/>
                </a:tc>
                <a:extLst>
                  <a:ext uri="{0D108BD9-81ED-4DB2-BD59-A6C34878D82A}">
                    <a16:rowId xmlns:a16="http://schemas.microsoft.com/office/drawing/2014/main" val="4142192247"/>
                  </a:ext>
                </a:extLst>
              </a:tr>
              <a:tr h="23747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13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14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15</a:t>
                      </a:r>
                    </a:p>
                  </a:txBody>
                  <a:tcPr marL="67332" marR="67332" marT="33666" marB="33666" anchor="ctr"/>
                </a:tc>
                <a:extLst>
                  <a:ext uri="{0D108BD9-81ED-4DB2-BD59-A6C34878D82A}">
                    <a16:rowId xmlns:a16="http://schemas.microsoft.com/office/drawing/2014/main" val="1708155524"/>
                  </a:ext>
                </a:extLst>
              </a:tr>
              <a:tr h="23747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16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17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18</a:t>
                      </a:r>
                    </a:p>
                  </a:txBody>
                  <a:tcPr marL="67332" marR="67332" marT="33666" marB="33666" anchor="ctr"/>
                </a:tc>
                <a:extLst>
                  <a:ext uri="{0D108BD9-81ED-4DB2-BD59-A6C34878D82A}">
                    <a16:rowId xmlns:a16="http://schemas.microsoft.com/office/drawing/2014/main" val="1729017482"/>
                  </a:ext>
                </a:extLst>
              </a:tr>
            </a:tbl>
          </a:graphicData>
        </a:graphic>
      </p:graphicFrame>
      <p:graphicFrame>
        <p:nvGraphicFramePr>
          <p:cNvPr id="36" name="Table 32">
            <a:extLst>
              <a:ext uri="{FF2B5EF4-FFF2-40B4-BE49-F238E27FC236}">
                <a16:creationId xmlns:a16="http://schemas.microsoft.com/office/drawing/2014/main" id="{EBDD4B7F-F43E-8DA4-56E7-71D1B72EB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7744"/>
              </p:ext>
            </p:extLst>
          </p:nvPr>
        </p:nvGraphicFramePr>
        <p:xfrm>
          <a:off x="3514049" y="3433646"/>
          <a:ext cx="1084050" cy="712434"/>
        </p:xfrm>
        <a:graphic>
          <a:graphicData uri="http://schemas.openxmlformats.org/drawingml/2006/table">
            <a:tbl>
              <a:tblPr firstRow="1" bandRow="1">
                <a:tableStyleId>{33189949-24E5-4E9A-A45A-97DDB63E68DD}</a:tableStyleId>
              </a:tblPr>
              <a:tblGrid>
                <a:gridCol w="361350">
                  <a:extLst>
                    <a:ext uri="{9D8B030D-6E8A-4147-A177-3AD203B41FA5}">
                      <a16:colId xmlns:a16="http://schemas.microsoft.com/office/drawing/2014/main" val="993196540"/>
                    </a:ext>
                  </a:extLst>
                </a:gridCol>
                <a:gridCol w="361350">
                  <a:extLst>
                    <a:ext uri="{9D8B030D-6E8A-4147-A177-3AD203B41FA5}">
                      <a16:colId xmlns:a16="http://schemas.microsoft.com/office/drawing/2014/main" val="3174052638"/>
                    </a:ext>
                  </a:extLst>
                </a:gridCol>
                <a:gridCol w="361350">
                  <a:extLst>
                    <a:ext uri="{9D8B030D-6E8A-4147-A177-3AD203B41FA5}">
                      <a16:colId xmlns:a16="http://schemas.microsoft.com/office/drawing/2014/main" val="1424807677"/>
                    </a:ext>
                  </a:extLst>
                </a:gridCol>
              </a:tblGrid>
              <a:tr h="23747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19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20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21</a:t>
                      </a:r>
                    </a:p>
                  </a:txBody>
                  <a:tcPr marL="67332" marR="67332" marT="33666" marB="33666" anchor="ctr"/>
                </a:tc>
                <a:extLst>
                  <a:ext uri="{0D108BD9-81ED-4DB2-BD59-A6C34878D82A}">
                    <a16:rowId xmlns:a16="http://schemas.microsoft.com/office/drawing/2014/main" val="4142192247"/>
                  </a:ext>
                </a:extLst>
              </a:tr>
              <a:tr h="23747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22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23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24</a:t>
                      </a:r>
                    </a:p>
                  </a:txBody>
                  <a:tcPr marL="67332" marR="67332" marT="33666" marB="33666" anchor="ctr"/>
                </a:tc>
                <a:extLst>
                  <a:ext uri="{0D108BD9-81ED-4DB2-BD59-A6C34878D82A}">
                    <a16:rowId xmlns:a16="http://schemas.microsoft.com/office/drawing/2014/main" val="1708155524"/>
                  </a:ext>
                </a:extLst>
              </a:tr>
              <a:tr h="23747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25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26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27</a:t>
                      </a:r>
                    </a:p>
                  </a:txBody>
                  <a:tcPr marL="67332" marR="67332" marT="33666" marB="33666" anchor="ctr"/>
                </a:tc>
                <a:extLst>
                  <a:ext uri="{0D108BD9-81ED-4DB2-BD59-A6C34878D82A}">
                    <a16:rowId xmlns:a16="http://schemas.microsoft.com/office/drawing/2014/main" val="1729017482"/>
                  </a:ext>
                </a:extLst>
              </a:tr>
            </a:tbl>
          </a:graphicData>
        </a:graphic>
      </p:graphicFrame>
      <p:graphicFrame>
        <p:nvGraphicFramePr>
          <p:cNvPr id="37" name="Table 32">
            <a:extLst>
              <a:ext uri="{FF2B5EF4-FFF2-40B4-BE49-F238E27FC236}">
                <a16:creationId xmlns:a16="http://schemas.microsoft.com/office/drawing/2014/main" id="{83059829-23A1-29A8-AFBF-D05651EEA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05957"/>
              </p:ext>
            </p:extLst>
          </p:nvPr>
        </p:nvGraphicFramePr>
        <p:xfrm>
          <a:off x="3514049" y="4184447"/>
          <a:ext cx="1084050" cy="712434"/>
        </p:xfrm>
        <a:graphic>
          <a:graphicData uri="http://schemas.openxmlformats.org/drawingml/2006/table">
            <a:tbl>
              <a:tblPr firstRow="1" bandRow="1">
                <a:tableStyleId>{33189949-24E5-4E9A-A45A-97DDB63E68DD}</a:tableStyleId>
              </a:tblPr>
              <a:tblGrid>
                <a:gridCol w="361350">
                  <a:extLst>
                    <a:ext uri="{9D8B030D-6E8A-4147-A177-3AD203B41FA5}">
                      <a16:colId xmlns:a16="http://schemas.microsoft.com/office/drawing/2014/main" val="993196540"/>
                    </a:ext>
                  </a:extLst>
                </a:gridCol>
                <a:gridCol w="361350">
                  <a:extLst>
                    <a:ext uri="{9D8B030D-6E8A-4147-A177-3AD203B41FA5}">
                      <a16:colId xmlns:a16="http://schemas.microsoft.com/office/drawing/2014/main" val="3174052638"/>
                    </a:ext>
                  </a:extLst>
                </a:gridCol>
                <a:gridCol w="361350">
                  <a:extLst>
                    <a:ext uri="{9D8B030D-6E8A-4147-A177-3AD203B41FA5}">
                      <a16:colId xmlns:a16="http://schemas.microsoft.com/office/drawing/2014/main" val="1424807677"/>
                    </a:ext>
                  </a:extLst>
                </a:gridCol>
              </a:tblGrid>
              <a:tr h="23747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28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29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30</a:t>
                      </a:r>
                    </a:p>
                  </a:txBody>
                  <a:tcPr marL="67332" marR="67332" marT="33666" marB="33666" anchor="ctr"/>
                </a:tc>
                <a:extLst>
                  <a:ext uri="{0D108BD9-81ED-4DB2-BD59-A6C34878D82A}">
                    <a16:rowId xmlns:a16="http://schemas.microsoft.com/office/drawing/2014/main" val="4142192247"/>
                  </a:ext>
                </a:extLst>
              </a:tr>
              <a:tr h="23747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31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32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33</a:t>
                      </a:r>
                    </a:p>
                  </a:txBody>
                  <a:tcPr marL="67332" marR="67332" marT="33666" marB="33666" anchor="ctr"/>
                </a:tc>
                <a:extLst>
                  <a:ext uri="{0D108BD9-81ED-4DB2-BD59-A6C34878D82A}">
                    <a16:rowId xmlns:a16="http://schemas.microsoft.com/office/drawing/2014/main" val="1708155524"/>
                  </a:ext>
                </a:extLst>
              </a:tr>
              <a:tr h="23747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34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35</a:t>
                      </a:r>
                    </a:p>
                  </a:txBody>
                  <a:tcPr marL="67332" marR="67332" marT="33666" marB="336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36</a:t>
                      </a:r>
                    </a:p>
                  </a:txBody>
                  <a:tcPr marL="67332" marR="67332" marT="33666" marB="33666" anchor="ctr"/>
                </a:tc>
                <a:extLst>
                  <a:ext uri="{0D108BD9-81ED-4DB2-BD59-A6C34878D82A}">
                    <a16:rowId xmlns:a16="http://schemas.microsoft.com/office/drawing/2014/main" val="1729017482"/>
                  </a:ext>
                </a:extLst>
              </a:tr>
            </a:tbl>
          </a:graphicData>
        </a:graphic>
      </p:graphicFrame>
      <p:sp>
        <p:nvSpPr>
          <p:cNvPr id="57" name="Right Brace 56">
            <a:extLst>
              <a:ext uri="{FF2B5EF4-FFF2-40B4-BE49-F238E27FC236}">
                <a16:creationId xmlns:a16="http://schemas.microsoft.com/office/drawing/2014/main" id="{CA0D9460-24FA-9DD5-4E2C-1AAA570BCF59}"/>
              </a:ext>
            </a:extLst>
          </p:cNvPr>
          <p:cNvSpPr/>
          <p:nvPr/>
        </p:nvSpPr>
        <p:spPr>
          <a:xfrm>
            <a:off x="4676149" y="2647670"/>
            <a:ext cx="203431" cy="712434"/>
          </a:xfrm>
          <a:prstGeom prst="righ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E26FD1BE-7E07-BB26-CEA0-6E0FE099BE47}"/>
              </a:ext>
            </a:extLst>
          </p:cNvPr>
          <p:cNvSpPr/>
          <p:nvPr/>
        </p:nvSpPr>
        <p:spPr>
          <a:xfrm>
            <a:off x="4676149" y="3433646"/>
            <a:ext cx="203431" cy="712434"/>
          </a:xfrm>
          <a:prstGeom prst="righ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6D8EC65D-6AEC-EA09-334F-8AD01182DB7C}"/>
              </a:ext>
            </a:extLst>
          </p:cNvPr>
          <p:cNvSpPr/>
          <p:nvPr/>
        </p:nvSpPr>
        <p:spPr>
          <a:xfrm>
            <a:off x="4676149" y="4184447"/>
            <a:ext cx="203431" cy="712434"/>
          </a:xfrm>
          <a:prstGeom prst="righ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A0AFCC-7A86-1706-52BC-8B3953357C15}"/>
              </a:ext>
            </a:extLst>
          </p:cNvPr>
          <p:cNvSpPr txBox="1"/>
          <p:nvPr/>
        </p:nvSpPr>
        <p:spPr>
          <a:xfrm>
            <a:off x="4574113" y="2880776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25A05-9C07-C6C0-4F88-4187E7F1F013}"/>
              </a:ext>
            </a:extLst>
          </p:cNvPr>
          <p:cNvSpPr txBox="1"/>
          <p:nvPr/>
        </p:nvSpPr>
        <p:spPr>
          <a:xfrm>
            <a:off x="4574113" y="3676788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CB2A51-81E5-991A-3F82-116F2067D285}"/>
              </a:ext>
            </a:extLst>
          </p:cNvPr>
          <p:cNvSpPr txBox="1"/>
          <p:nvPr/>
        </p:nvSpPr>
        <p:spPr>
          <a:xfrm>
            <a:off x="4574113" y="4417553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2</a:t>
            </a:r>
          </a:p>
        </p:txBody>
      </p:sp>
      <p:sp>
        <p:nvSpPr>
          <p:cNvPr id="3200" name="TextBox 3199">
            <a:extLst>
              <a:ext uri="{FF2B5EF4-FFF2-40B4-BE49-F238E27FC236}">
                <a16:creationId xmlns:a16="http://schemas.microsoft.com/office/drawing/2014/main" id="{33590911-F286-C80E-C689-AE3AC87FEA26}"/>
              </a:ext>
            </a:extLst>
          </p:cNvPr>
          <p:cNvSpPr txBox="1"/>
          <p:nvPr/>
        </p:nvSpPr>
        <p:spPr>
          <a:xfrm>
            <a:off x="3584334" y="2436245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0</a:t>
            </a:r>
          </a:p>
        </p:txBody>
      </p:sp>
      <p:sp>
        <p:nvSpPr>
          <p:cNvPr id="3201" name="TextBox 3200">
            <a:extLst>
              <a:ext uri="{FF2B5EF4-FFF2-40B4-BE49-F238E27FC236}">
                <a16:creationId xmlns:a16="http://schemas.microsoft.com/office/drawing/2014/main" id="{991A00BB-D102-B6DF-2233-01C14A4A4091}"/>
              </a:ext>
            </a:extLst>
          </p:cNvPr>
          <p:cNvSpPr txBox="1"/>
          <p:nvPr/>
        </p:nvSpPr>
        <p:spPr>
          <a:xfrm>
            <a:off x="3942283" y="2436245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</a:t>
            </a:r>
          </a:p>
        </p:txBody>
      </p:sp>
      <p:sp>
        <p:nvSpPr>
          <p:cNvPr id="3202" name="TextBox 3201">
            <a:extLst>
              <a:ext uri="{FF2B5EF4-FFF2-40B4-BE49-F238E27FC236}">
                <a16:creationId xmlns:a16="http://schemas.microsoft.com/office/drawing/2014/main" id="{5668C654-CC3F-EB29-F430-257F01390041}"/>
              </a:ext>
            </a:extLst>
          </p:cNvPr>
          <p:cNvSpPr txBox="1"/>
          <p:nvPr/>
        </p:nvSpPr>
        <p:spPr>
          <a:xfrm>
            <a:off x="4322836" y="2436245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2</a:t>
            </a:r>
          </a:p>
        </p:txBody>
      </p:sp>
      <p:sp>
        <p:nvSpPr>
          <p:cNvPr id="3203" name="TextBox 3202">
            <a:extLst>
              <a:ext uri="{FF2B5EF4-FFF2-40B4-BE49-F238E27FC236}">
                <a16:creationId xmlns:a16="http://schemas.microsoft.com/office/drawing/2014/main" id="{D5D59960-5831-70B8-441B-E8344B123DF4}"/>
              </a:ext>
            </a:extLst>
          </p:cNvPr>
          <p:cNvSpPr txBox="1"/>
          <p:nvPr/>
        </p:nvSpPr>
        <p:spPr>
          <a:xfrm>
            <a:off x="3268684" y="2654799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0</a:t>
            </a:r>
          </a:p>
        </p:txBody>
      </p:sp>
      <p:sp>
        <p:nvSpPr>
          <p:cNvPr id="3204" name="TextBox 3203">
            <a:extLst>
              <a:ext uri="{FF2B5EF4-FFF2-40B4-BE49-F238E27FC236}">
                <a16:creationId xmlns:a16="http://schemas.microsoft.com/office/drawing/2014/main" id="{8417C8EF-6283-ED56-C2EA-FF13BA7FF2C8}"/>
              </a:ext>
            </a:extLst>
          </p:cNvPr>
          <p:cNvSpPr txBox="1"/>
          <p:nvPr/>
        </p:nvSpPr>
        <p:spPr>
          <a:xfrm>
            <a:off x="3268684" y="2891843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</a:t>
            </a:r>
          </a:p>
        </p:txBody>
      </p:sp>
      <p:sp>
        <p:nvSpPr>
          <p:cNvPr id="3205" name="TextBox 3204">
            <a:extLst>
              <a:ext uri="{FF2B5EF4-FFF2-40B4-BE49-F238E27FC236}">
                <a16:creationId xmlns:a16="http://schemas.microsoft.com/office/drawing/2014/main" id="{6091F493-074B-EB29-5659-CFC8F30EF127}"/>
              </a:ext>
            </a:extLst>
          </p:cNvPr>
          <p:cNvSpPr txBox="1"/>
          <p:nvPr/>
        </p:nvSpPr>
        <p:spPr>
          <a:xfrm>
            <a:off x="3268684" y="3137700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2</a:t>
            </a:r>
          </a:p>
        </p:txBody>
      </p:sp>
      <p:sp>
        <p:nvSpPr>
          <p:cNvPr id="3206" name="TextBox 3205">
            <a:extLst>
              <a:ext uri="{FF2B5EF4-FFF2-40B4-BE49-F238E27FC236}">
                <a16:creationId xmlns:a16="http://schemas.microsoft.com/office/drawing/2014/main" id="{E732E608-783B-0A82-428D-3BDCEADEC6F4}"/>
              </a:ext>
            </a:extLst>
          </p:cNvPr>
          <p:cNvSpPr txBox="1"/>
          <p:nvPr/>
        </p:nvSpPr>
        <p:spPr>
          <a:xfrm>
            <a:off x="3268684" y="3439744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0</a:t>
            </a:r>
          </a:p>
        </p:txBody>
      </p:sp>
      <p:sp>
        <p:nvSpPr>
          <p:cNvPr id="3207" name="TextBox 3206">
            <a:extLst>
              <a:ext uri="{FF2B5EF4-FFF2-40B4-BE49-F238E27FC236}">
                <a16:creationId xmlns:a16="http://schemas.microsoft.com/office/drawing/2014/main" id="{721192CF-D9A5-7910-E14E-7F81A1D0E3C3}"/>
              </a:ext>
            </a:extLst>
          </p:cNvPr>
          <p:cNvSpPr txBox="1"/>
          <p:nvPr/>
        </p:nvSpPr>
        <p:spPr>
          <a:xfrm>
            <a:off x="3268684" y="3676788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</a:t>
            </a:r>
          </a:p>
        </p:txBody>
      </p:sp>
      <p:sp>
        <p:nvSpPr>
          <p:cNvPr id="3208" name="TextBox 3207">
            <a:extLst>
              <a:ext uri="{FF2B5EF4-FFF2-40B4-BE49-F238E27FC236}">
                <a16:creationId xmlns:a16="http://schemas.microsoft.com/office/drawing/2014/main" id="{050968AF-2D64-29C5-9C3D-C1B916014ABD}"/>
              </a:ext>
            </a:extLst>
          </p:cNvPr>
          <p:cNvSpPr txBox="1"/>
          <p:nvPr/>
        </p:nvSpPr>
        <p:spPr>
          <a:xfrm>
            <a:off x="3268684" y="3922645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2</a:t>
            </a:r>
          </a:p>
        </p:txBody>
      </p:sp>
      <p:sp>
        <p:nvSpPr>
          <p:cNvPr id="3209" name="TextBox 3208">
            <a:extLst>
              <a:ext uri="{FF2B5EF4-FFF2-40B4-BE49-F238E27FC236}">
                <a16:creationId xmlns:a16="http://schemas.microsoft.com/office/drawing/2014/main" id="{75D749A5-8118-D057-47AB-B56836783F4E}"/>
              </a:ext>
            </a:extLst>
          </p:cNvPr>
          <p:cNvSpPr txBox="1"/>
          <p:nvPr/>
        </p:nvSpPr>
        <p:spPr>
          <a:xfrm>
            <a:off x="3268684" y="4168502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0</a:t>
            </a:r>
          </a:p>
        </p:txBody>
      </p:sp>
      <p:sp>
        <p:nvSpPr>
          <p:cNvPr id="3210" name="TextBox 3209">
            <a:extLst>
              <a:ext uri="{FF2B5EF4-FFF2-40B4-BE49-F238E27FC236}">
                <a16:creationId xmlns:a16="http://schemas.microsoft.com/office/drawing/2014/main" id="{03B848D7-1BB0-FA58-2046-AEF9B1A946B1}"/>
              </a:ext>
            </a:extLst>
          </p:cNvPr>
          <p:cNvSpPr txBox="1"/>
          <p:nvPr/>
        </p:nvSpPr>
        <p:spPr>
          <a:xfrm>
            <a:off x="3268684" y="4405546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</a:t>
            </a:r>
          </a:p>
        </p:txBody>
      </p:sp>
      <p:sp>
        <p:nvSpPr>
          <p:cNvPr id="3211" name="TextBox 3210">
            <a:extLst>
              <a:ext uri="{FF2B5EF4-FFF2-40B4-BE49-F238E27FC236}">
                <a16:creationId xmlns:a16="http://schemas.microsoft.com/office/drawing/2014/main" id="{273EF9FB-218C-829E-31A5-5382A40CA1E8}"/>
              </a:ext>
            </a:extLst>
          </p:cNvPr>
          <p:cNvSpPr txBox="1"/>
          <p:nvPr/>
        </p:nvSpPr>
        <p:spPr>
          <a:xfrm>
            <a:off x="3268684" y="4651403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2</a:t>
            </a:r>
          </a:p>
        </p:txBody>
      </p:sp>
      <p:sp>
        <p:nvSpPr>
          <p:cNvPr id="3212" name="TextBox 3211">
            <a:extLst>
              <a:ext uri="{FF2B5EF4-FFF2-40B4-BE49-F238E27FC236}">
                <a16:creationId xmlns:a16="http://schemas.microsoft.com/office/drawing/2014/main" id="{F07498B7-B18F-C272-8FF8-C260D7B78A43}"/>
              </a:ext>
            </a:extLst>
          </p:cNvPr>
          <p:cNvSpPr txBox="1"/>
          <p:nvPr/>
        </p:nvSpPr>
        <p:spPr>
          <a:xfrm>
            <a:off x="3431362" y="1002701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0</a:t>
            </a:r>
          </a:p>
        </p:txBody>
      </p:sp>
      <p:sp>
        <p:nvSpPr>
          <p:cNvPr id="3215" name="TextBox 3214">
            <a:extLst>
              <a:ext uri="{FF2B5EF4-FFF2-40B4-BE49-F238E27FC236}">
                <a16:creationId xmlns:a16="http://schemas.microsoft.com/office/drawing/2014/main" id="{EDF529EB-EF4D-51C4-6DC6-44894E57C053}"/>
              </a:ext>
            </a:extLst>
          </p:cNvPr>
          <p:cNvSpPr txBox="1"/>
          <p:nvPr/>
        </p:nvSpPr>
        <p:spPr>
          <a:xfrm>
            <a:off x="3789311" y="1002701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</a:t>
            </a:r>
          </a:p>
        </p:txBody>
      </p:sp>
      <p:sp>
        <p:nvSpPr>
          <p:cNvPr id="3216" name="TextBox 3215">
            <a:extLst>
              <a:ext uri="{FF2B5EF4-FFF2-40B4-BE49-F238E27FC236}">
                <a16:creationId xmlns:a16="http://schemas.microsoft.com/office/drawing/2014/main" id="{B65920FC-5BE4-798D-170B-C25E11B307CD}"/>
              </a:ext>
            </a:extLst>
          </p:cNvPr>
          <p:cNvSpPr txBox="1"/>
          <p:nvPr/>
        </p:nvSpPr>
        <p:spPr>
          <a:xfrm>
            <a:off x="4169864" y="1002701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2</a:t>
            </a:r>
          </a:p>
        </p:txBody>
      </p:sp>
      <p:sp>
        <p:nvSpPr>
          <p:cNvPr id="3217" name="TextBox 3216">
            <a:extLst>
              <a:ext uri="{FF2B5EF4-FFF2-40B4-BE49-F238E27FC236}">
                <a16:creationId xmlns:a16="http://schemas.microsoft.com/office/drawing/2014/main" id="{E33A7D74-36CB-C818-0C45-4A5D1CB54911}"/>
              </a:ext>
            </a:extLst>
          </p:cNvPr>
          <p:cNvSpPr txBox="1"/>
          <p:nvPr/>
        </p:nvSpPr>
        <p:spPr>
          <a:xfrm>
            <a:off x="3123224" y="1268043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0</a:t>
            </a:r>
          </a:p>
        </p:txBody>
      </p:sp>
      <p:sp>
        <p:nvSpPr>
          <p:cNvPr id="3218" name="TextBox 3217">
            <a:extLst>
              <a:ext uri="{FF2B5EF4-FFF2-40B4-BE49-F238E27FC236}">
                <a16:creationId xmlns:a16="http://schemas.microsoft.com/office/drawing/2014/main" id="{A4088887-91D4-6C5C-AFED-697989648C0A}"/>
              </a:ext>
            </a:extLst>
          </p:cNvPr>
          <p:cNvSpPr txBox="1"/>
          <p:nvPr/>
        </p:nvSpPr>
        <p:spPr>
          <a:xfrm>
            <a:off x="3123224" y="1505087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</a:t>
            </a:r>
          </a:p>
        </p:txBody>
      </p:sp>
      <p:sp>
        <p:nvSpPr>
          <p:cNvPr id="3219" name="TextBox 3218">
            <a:extLst>
              <a:ext uri="{FF2B5EF4-FFF2-40B4-BE49-F238E27FC236}">
                <a16:creationId xmlns:a16="http://schemas.microsoft.com/office/drawing/2014/main" id="{DBA4876C-2B31-5A4F-C008-E671B5B55C7C}"/>
              </a:ext>
            </a:extLst>
          </p:cNvPr>
          <p:cNvSpPr txBox="1"/>
          <p:nvPr/>
        </p:nvSpPr>
        <p:spPr>
          <a:xfrm>
            <a:off x="3123224" y="1750944"/>
            <a:ext cx="227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447599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" grpId="0"/>
      <p:bldP spid="3" grpId="0"/>
      <p:bldP spid="29" grpId="0" build="p"/>
      <p:bldP spid="31" grpId="0"/>
      <p:bldP spid="57" grpId="0" animBg="1"/>
      <p:bldP spid="59" grpId="0" animBg="1"/>
      <p:bldP spid="60" grpId="0" animBg="1"/>
      <p:bldP spid="61" grpId="0"/>
      <p:bldP spid="62" grpId="0"/>
      <p:bldP spid="63" grpId="0"/>
      <p:bldP spid="3200" grpId="0"/>
      <p:bldP spid="3201" grpId="0"/>
      <p:bldP spid="3202" grpId="0"/>
      <p:bldP spid="3203" grpId="0"/>
      <p:bldP spid="3204" grpId="0"/>
      <p:bldP spid="3205" grpId="0"/>
      <p:bldP spid="3206" grpId="0"/>
      <p:bldP spid="3207" grpId="0"/>
      <p:bldP spid="3208" grpId="0"/>
      <p:bldP spid="3209" grpId="0"/>
      <p:bldP spid="3210" grpId="0"/>
      <p:bldP spid="3211" grpId="0"/>
      <p:bldP spid="3212" grpId="0"/>
      <p:bldP spid="3215" grpId="0"/>
      <p:bldP spid="3216" grpId="0"/>
      <p:bldP spid="3217" grpId="0"/>
      <p:bldP spid="3218" grpId="0"/>
      <p:bldP spid="32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Dynamic Array</a:t>
            </a:r>
            <a:endParaRPr dirty="0"/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15832CCC-1C82-836E-A31C-9A49A8D09E2B}"/>
              </a:ext>
            </a:extLst>
          </p:cNvPr>
          <p:cNvGrpSpPr/>
          <p:nvPr/>
        </p:nvGrpSpPr>
        <p:grpSpPr>
          <a:xfrm>
            <a:off x="4791675" y="1299945"/>
            <a:ext cx="3528061" cy="250156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BB0EECEC-9AA2-10F5-E620-DBB5AE267FA0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22;p47">
              <a:extLst>
                <a:ext uri="{FF2B5EF4-FFF2-40B4-BE49-F238E27FC236}">
                  <a16:creationId xmlns:a16="http://schemas.microsoft.com/office/drawing/2014/main" id="{F45F76B1-4437-4330-957B-D83953CAAA6E}"/>
                </a:ext>
              </a:extLst>
            </p:cNvPr>
            <p:cNvSpPr/>
            <p:nvPr/>
          </p:nvSpPr>
          <p:spPr>
            <a:xfrm>
              <a:off x="2849650" y="569790"/>
              <a:ext cx="3324000" cy="10566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214;p57">
            <a:extLst>
              <a:ext uri="{FF2B5EF4-FFF2-40B4-BE49-F238E27FC236}">
                <a16:creationId xmlns:a16="http://schemas.microsoft.com/office/drawing/2014/main" id="{71EB0451-56E8-58D5-71AA-E81CF31D02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11350" y="1497059"/>
            <a:ext cx="3090442" cy="22197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“Dynamic Array is used to overcome the size limitation with normal array, It can automatically increase the length of array while inserting the values, </a:t>
            </a:r>
            <a:r>
              <a:rPr lang="en-US" dirty="0"/>
              <a:t>It is also known as </a:t>
            </a:r>
            <a:r>
              <a:rPr lang="en-US" b="1" dirty="0" err="1"/>
              <a:t>ArrayList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.”</a:t>
            </a:r>
            <a:endParaRPr dirty="0"/>
          </a:p>
        </p:txBody>
      </p:sp>
      <p:sp>
        <p:nvSpPr>
          <p:cNvPr id="12" name="Google Shape;3214;p57">
            <a:extLst>
              <a:ext uri="{FF2B5EF4-FFF2-40B4-BE49-F238E27FC236}">
                <a16:creationId xmlns:a16="http://schemas.microsoft.com/office/drawing/2014/main" id="{C7420E10-C96B-908E-B237-DC79144F7310}"/>
              </a:ext>
            </a:extLst>
          </p:cNvPr>
          <p:cNvSpPr txBox="1">
            <a:spLocks/>
          </p:cNvSpPr>
          <p:nvPr/>
        </p:nvSpPr>
        <p:spPr>
          <a:xfrm>
            <a:off x="374400" y="1426551"/>
            <a:ext cx="4197600" cy="39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ArrayList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data_type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&gt; </a:t>
            </a:r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arr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ArrayList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data_type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&gt;()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3" name="Google Shape;2321;p43">
            <a:extLst>
              <a:ext uri="{FF2B5EF4-FFF2-40B4-BE49-F238E27FC236}">
                <a16:creationId xmlns:a16="http://schemas.microsoft.com/office/drawing/2014/main" id="{1F08EFD4-2AAB-6F7A-52A6-3E6EBE4F2499}"/>
              </a:ext>
            </a:extLst>
          </p:cNvPr>
          <p:cNvSpPr txBox="1"/>
          <p:nvPr/>
        </p:nvSpPr>
        <p:spPr>
          <a:xfrm>
            <a:off x="274320" y="949431"/>
            <a:ext cx="186604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Syntax: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4" name="Google Shape;3214;p57">
            <a:extLst>
              <a:ext uri="{FF2B5EF4-FFF2-40B4-BE49-F238E27FC236}">
                <a16:creationId xmlns:a16="http://schemas.microsoft.com/office/drawing/2014/main" id="{43610045-4FEE-9A8C-A55D-60639763F851}"/>
              </a:ext>
            </a:extLst>
          </p:cNvPr>
          <p:cNvSpPr txBox="1">
            <a:spLocks/>
          </p:cNvSpPr>
          <p:nvPr/>
        </p:nvSpPr>
        <p:spPr>
          <a:xfrm>
            <a:off x="374400" y="2380792"/>
            <a:ext cx="4197600" cy="19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ArrayList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emp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ArrayList</a:t>
            </a:r>
            <a:r>
              <a:rPr lang="en-US" sz="1050" dirty="0">
                <a:solidFill>
                  <a:srgbClr val="CC6C1D"/>
                </a:solidFill>
                <a:latin typeface="Consolas" panose="020B0609020204030204" pitchFamily="49" charset="0"/>
              </a:rPr>
              <a:t>&lt;String&gt;()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05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Adding elements to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ArrayList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emp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add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(“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Robert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”);</a:t>
            </a:r>
          </a:p>
          <a:p>
            <a:pPr algn="l"/>
            <a:endParaRPr lang="en-US" sz="105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Check size of employee</a:t>
            </a:r>
          </a:p>
          <a:p>
            <a:pPr algn="l"/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emp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size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05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// Removing an element from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ArrayList</a:t>
            </a:r>
            <a:endParaRPr lang="en-US" sz="105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emp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remove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Google Shape;2321;p43">
            <a:extLst>
              <a:ext uri="{FF2B5EF4-FFF2-40B4-BE49-F238E27FC236}">
                <a16:creationId xmlns:a16="http://schemas.microsoft.com/office/drawing/2014/main" id="{0C3E3722-0407-057B-3815-FB8860FF441D}"/>
              </a:ext>
            </a:extLst>
          </p:cNvPr>
          <p:cNvSpPr txBox="1"/>
          <p:nvPr/>
        </p:nvSpPr>
        <p:spPr>
          <a:xfrm>
            <a:off x="274320" y="1903672"/>
            <a:ext cx="186604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Example: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474653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12700" y="2230176"/>
            <a:ext cx="403956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Wrapper Classes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 and different types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20034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1128</Words>
  <Application>Microsoft Office PowerPoint</Application>
  <PresentationFormat>On-screen Show (16:9)</PresentationFormat>
  <Paragraphs>240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Abel</vt:lpstr>
      <vt:lpstr>Barlow Semi Condensed Medium</vt:lpstr>
      <vt:lpstr>Fjalla One</vt:lpstr>
      <vt:lpstr>Consolas</vt:lpstr>
      <vt:lpstr>Arial</vt:lpstr>
      <vt:lpstr>Barlow Semi Condensed</vt:lpstr>
      <vt:lpstr>Technology Consulting by Slidesgo</vt:lpstr>
      <vt:lpstr>ARRAYs  WRAPPER CLASSes STRINGs</vt:lpstr>
      <vt:lpstr>Table of Contents</vt:lpstr>
      <vt:lpstr>Array</vt:lpstr>
      <vt:lpstr>PowerPoint Presentation</vt:lpstr>
      <vt:lpstr>Types of Array’s</vt:lpstr>
      <vt:lpstr>Single Dimensional Array</vt:lpstr>
      <vt:lpstr>Multi Dimensional Array</vt:lpstr>
      <vt:lpstr>Dynamic Array</vt:lpstr>
      <vt:lpstr>Wrapper Classes</vt:lpstr>
      <vt:lpstr>What are Wrapper classes ?</vt:lpstr>
      <vt:lpstr>What are Wrapper classes ?</vt:lpstr>
      <vt:lpstr>String</vt:lpstr>
      <vt:lpstr>What is a String ?</vt:lpstr>
      <vt:lpstr>Different ways to create strings</vt:lpstr>
      <vt:lpstr>Important Methods of String</vt:lpstr>
      <vt:lpstr>Important Methods of String</vt:lpstr>
      <vt:lpstr>Summary</vt:lpstr>
      <vt:lpstr>Summary </vt:lpstr>
      <vt:lpstr>LET’S CODE IT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&amp; STRING</dc:title>
  <cp:lastModifiedBy>Rajasekhar K</cp:lastModifiedBy>
  <cp:revision>52</cp:revision>
  <dcterms:modified xsi:type="dcterms:W3CDTF">2022-09-29T18:11:51Z</dcterms:modified>
</cp:coreProperties>
</file>