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9A5F46D-F184-4543-A9C9-C36EA80B168D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90182AE-F0E1-4E0E-8E29-821FAF30C5F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40486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FINAL KEYWORD</a:t>
            </a:r>
            <a:br>
              <a:rPr lang="en-US" b="1" i="1" dirty="0">
                <a:solidFill>
                  <a:schemeClr val="tx2"/>
                </a:solidFill>
              </a:rPr>
            </a:br>
            <a:r>
              <a:rPr lang="en-US" b="1" i="1" dirty="0">
                <a:solidFill>
                  <a:schemeClr val="tx2"/>
                </a:solidFill>
              </a:rPr>
              <a:t>IN </a:t>
            </a:r>
            <a:br>
              <a:rPr lang="en-US" b="1" i="1" dirty="0">
                <a:solidFill>
                  <a:schemeClr val="tx2"/>
                </a:solidFill>
              </a:rPr>
            </a:br>
            <a:r>
              <a:rPr lang="en-US" b="1" i="1" dirty="0">
                <a:solidFill>
                  <a:schemeClr val="tx2"/>
                </a:solidFill>
              </a:rPr>
              <a:t>JAVA</a:t>
            </a:r>
            <a:endParaRPr lang="en-IN" b="1" i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721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Final variable : Final variable which cannot be modified or changed and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its value is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constant.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Final method : Final method cannot be overridden but can inherited.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Final classes: Final class cannot be inherited. A final class can extend other classes. It can be a subclass but not a superclass.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8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E7AD-E5FF-B372-C1D1-1177A8C4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83728">
            <a:off x="341144" y="361351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THANK YOU…!!!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The final keyword is </a:t>
            </a:r>
            <a:r>
              <a:rPr lang="en-US" b="1" dirty="0"/>
              <a:t>a non-access modifier used for classes, methods and variables.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Final keyword</a:t>
            </a:r>
            <a:r>
              <a:rPr lang="en-US" b="1" dirty="0"/>
              <a:t> </a:t>
            </a:r>
            <a:r>
              <a:rPr lang="en-US" dirty="0"/>
              <a:t>makes classes, methods and variables non-changeable (impossible to inherit or override).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 final keyword is useful when you want a variable to always store the constant value, like PI (3.14159...).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Final keyword: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3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  <a:endParaRPr lang="en-IN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Final Keyword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Praveen\Desktop\FinalKey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70485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5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If any variable is declared with “final” keyword, we cannot change the value of the variable.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final variable that have no value it is called blank final variable or uninitialized final variable. It can be initialized in the constructor only.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 blank final variable can be static also which will be initialized in the static block only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FINAL VARIABLE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2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844824"/>
            <a:ext cx="7408333" cy="4536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Program:</a:t>
            </a:r>
            <a:endParaRPr lang="en-IN" b="1" u="sng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ExampleFinalVariable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final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varFinal</a:t>
            </a:r>
            <a:r>
              <a:rPr lang="en-IN" dirty="0"/>
              <a:t> = 90;</a:t>
            </a:r>
          </a:p>
          <a:p>
            <a:pPr marL="0" indent="0">
              <a:buNone/>
            </a:pPr>
            <a:r>
              <a:rPr lang="en-IN" dirty="0"/>
              <a:t>	void </a:t>
            </a:r>
            <a:r>
              <a:rPr lang="en-IN" dirty="0" err="1"/>
              <a:t>mCall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varFinal</a:t>
            </a:r>
            <a:r>
              <a:rPr lang="en-US" dirty="0"/>
              <a:t> = 400;// compilation error: variable cannot modify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ExampleFinalVariable</a:t>
            </a:r>
            <a:r>
              <a:rPr lang="en-IN" dirty="0"/>
              <a:t> </a:t>
            </a:r>
            <a:r>
              <a:rPr lang="en-IN" dirty="0" err="1"/>
              <a:t>efv</a:t>
            </a:r>
            <a:r>
              <a:rPr lang="en-IN" dirty="0"/>
              <a:t> = new </a:t>
            </a:r>
            <a:r>
              <a:rPr lang="en-IN" dirty="0" err="1"/>
              <a:t>ExampleFinalVariable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efv.mCall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/>
              <a:t> }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pPr marL="0" indent="0">
              <a:buNone/>
            </a:pPr>
            <a:r>
              <a:rPr lang="en-IN" dirty="0"/>
              <a:t>error:  </a:t>
            </a:r>
            <a:r>
              <a:rPr lang="en-US" dirty="0"/>
              <a:t>cannot assign a value to final variable </a:t>
            </a:r>
            <a:r>
              <a:rPr lang="en-US" dirty="0" err="1"/>
              <a:t>varFinal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varFinal</a:t>
            </a:r>
            <a:r>
              <a:rPr lang="en-US" dirty="0"/>
              <a:t> = 400.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 for Final Variable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4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If we declare a method with “final” keyword then it is called a final method. Final Method cannot be override but it can be inherited.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We cannot modify a final method from a sub class.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 main intention of making a method final would be that the content of the method should not be changed by any outsider.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Final Method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54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5" y="1916832"/>
            <a:ext cx="7812856" cy="4536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Program:</a:t>
            </a:r>
            <a:endParaRPr lang="en-IN" b="1" u="sng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FinalMethodEx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public final void display(){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</a:t>
            </a:r>
            <a:r>
              <a:rPr lang="en-IN" dirty="0" err="1"/>
              <a:t>FinalMethodEx</a:t>
            </a:r>
            <a:r>
              <a:rPr lang="en-IN" dirty="0"/>
              <a:t> </a:t>
            </a:r>
            <a:r>
              <a:rPr lang="en-IN" i="1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A extends </a:t>
            </a:r>
            <a:r>
              <a:rPr lang="en-IN" dirty="0" err="1"/>
              <a:t>FinalMethodEx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public void display() { // Error Final method cannot be overridden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("hi");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pPr marL="0" indent="0">
              <a:buNone/>
            </a:pPr>
            <a:r>
              <a:rPr lang="en-US" dirty="0"/>
              <a:t>error: Cannot override the final method </a:t>
            </a:r>
            <a:r>
              <a:rPr lang="en-US" dirty="0" err="1"/>
              <a:t>FinalMethodEx</a:t>
            </a:r>
            <a:endParaRPr lang="en-US" b="1" u="sng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 for Final Method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01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class declaration with final keyword is known as the final class.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Final Class in Java can not be inherited &amp; cannot be extended by other classes.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final class can extend other classes. It can be a subclass but not a superclass.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Final Class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16832"/>
            <a:ext cx="9073008" cy="4464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Program:</a:t>
            </a:r>
            <a:endParaRPr lang="en-IN" b="1" u="sng" dirty="0"/>
          </a:p>
          <a:p>
            <a:pPr marL="0" indent="0">
              <a:buNone/>
            </a:pPr>
            <a:r>
              <a:rPr lang="en-IN" dirty="0"/>
              <a:t>Public final class </a:t>
            </a:r>
            <a:r>
              <a:rPr lang="en-IN" dirty="0" err="1"/>
              <a:t>FinalClassdEx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public void display(){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("In class </a:t>
            </a:r>
            <a:r>
              <a:rPr lang="en-IN" i="1" dirty="0" err="1"/>
              <a:t>FinalClassdEx</a:t>
            </a:r>
            <a:r>
              <a:rPr lang="en-IN" i="1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class A extends </a:t>
            </a:r>
            <a:r>
              <a:rPr lang="en-US" dirty="0" err="1"/>
              <a:t>FinalClassdEx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void display() { // Error Final Class cannot be inherited</a:t>
            </a: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("hi");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b="1" u="sng" dirty="0"/>
              <a:t>Output:</a:t>
            </a:r>
            <a:endParaRPr lang="en-IN" b="1" u="sng" dirty="0"/>
          </a:p>
          <a:p>
            <a:pPr marL="0" indent="0">
              <a:buNone/>
            </a:pPr>
            <a:r>
              <a:rPr lang="en-US" dirty="0"/>
              <a:t>Error: The type A cannot subclass the final class </a:t>
            </a:r>
            <a:r>
              <a:rPr lang="en-US" dirty="0" err="1"/>
              <a:t>FinalClassdEx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Example for Final Class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80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533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Symbol</vt:lpstr>
      <vt:lpstr>Waveform</vt:lpstr>
      <vt:lpstr>FINAL KEYWORD IN  JAVA</vt:lpstr>
      <vt:lpstr>Final keyword:</vt:lpstr>
      <vt:lpstr>Final Keyword</vt:lpstr>
      <vt:lpstr>FINAL VARIABLE</vt:lpstr>
      <vt:lpstr>Example for Final Variable</vt:lpstr>
      <vt:lpstr>Final Method</vt:lpstr>
      <vt:lpstr>Example for Final Method</vt:lpstr>
      <vt:lpstr>Final Class</vt:lpstr>
      <vt:lpstr>Example for Final Class</vt:lpstr>
      <vt:lpstr>SUMMARY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KEYWORD IN  JAVA</dc:title>
  <dc:creator>Praveen</dc:creator>
  <cp:lastModifiedBy>SRIHARIVISHNU</cp:lastModifiedBy>
  <cp:revision>21</cp:revision>
  <dcterms:created xsi:type="dcterms:W3CDTF">2022-09-24T10:32:33Z</dcterms:created>
  <dcterms:modified xsi:type="dcterms:W3CDTF">2022-09-25T15:39:48Z</dcterms:modified>
</cp:coreProperties>
</file>