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72" r:id="rId4"/>
    <p:sldId id="260" r:id="rId5"/>
    <p:sldId id="261" r:id="rId6"/>
    <p:sldId id="269" r:id="rId7"/>
    <p:sldId id="271" r:id="rId8"/>
    <p:sldId id="265" r:id="rId9"/>
    <p:sldId id="273" r:id="rId10"/>
    <p:sldId id="263" r:id="rId11"/>
    <p:sldId id="264" r:id="rId12"/>
    <p:sldId id="266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1B86E-1DC3-4531-BAEA-B38FBA66286E}" v="7" dt="2022-09-25T05:57:33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Senapati" userId="2fe9b76b5ebc0e03" providerId="LiveId" clId="{3CEF9FA1-177D-44A8-AD42-45BDD5A03DD3}"/>
    <pc:docChg chg="undo custSel modSld">
      <pc:chgData name="Anjali Senapati" userId="2fe9b76b5ebc0e03" providerId="LiveId" clId="{3CEF9FA1-177D-44A8-AD42-45BDD5A03DD3}" dt="2022-09-25T10:23:40.676" v="24" actId="14100"/>
      <pc:docMkLst>
        <pc:docMk/>
      </pc:docMkLst>
      <pc:sldChg chg="modSp mod">
        <pc:chgData name="Anjali Senapati" userId="2fe9b76b5ebc0e03" providerId="LiveId" clId="{3CEF9FA1-177D-44A8-AD42-45BDD5A03DD3}" dt="2022-09-25T10:23:40.676" v="24" actId="14100"/>
        <pc:sldMkLst>
          <pc:docMk/>
          <pc:sldMk cId="3065030471" sldId="260"/>
        </pc:sldMkLst>
        <pc:spChg chg="mod">
          <ac:chgData name="Anjali Senapati" userId="2fe9b76b5ebc0e03" providerId="LiveId" clId="{3CEF9FA1-177D-44A8-AD42-45BDD5A03DD3}" dt="2022-09-25T10:23:40.676" v="24" actId="14100"/>
          <ac:spMkLst>
            <pc:docMk/>
            <pc:sldMk cId="3065030471" sldId="260"/>
            <ac:spMk id="2" creationId="{A7BE2051-921D-C1AC-C23D-DCED2043B4AF}"/>
          </ac:spMkLst>
        </pc:spChg>
        <pc:spChg chg="mod">
          <ac:chgData name="Anjali Senapati" userId="2fe9b76b5ebc0e03" providerId="LiveId" clId="{3CEF9FA1-177D-44A8-AD42-45BDD5A03DD3}" dt="2022-09-25T10:23:36.855" v="23" actId="1076"/>
          <ac:spMkLst>
            <pc:docMk/>
            <pc:sldMk cId="3065030471" sldId="260"/>
            <ac:spMk id="3" creationId="{C4A53273-BF1A-16F3-E832-C681C2BAF668}"/>
          </ac:spMkLst>
        </pc:spChg>
      </pc:sldChg>
      <pc:sldChg chg="modSp mod">
        <pc:chgData name="Anjali Senapati" userId="2fe9b76b5ebc0e03" providerId="LiveId" clId="{3CEF9FA1-177D-44A8-AD42-45BDD5A03DD3}" dt="2022-09-25T10:22:50.335" v="10"/>
        <pc:sldMkLst>
          <pc:docMk/>
          <pc:sldMk cId="3452889087" sldId="266"/>
        </pc:sldMkLst>
        <pc:spChg chg="mod">
          <ac:chgData name="Anjali Senapati" userId="2fe9b76b5ebc0e03" providerId="LiveId" clId="{3CEF9FA1-177D-44A8-AD42-45BDD5A03DD3}" dt="2022-09-25T10:22:50.335" v="10"/>
          <ac:spMkLst>
            <pc:docMk/>
            <pc:sldMk cId="3452889087" sldId="266"/>
            <ac:spMk id="2" creationId="{A55C8E5C-1153-DD7C-B975-0CBB75B6DE92}"/>
          </ac:spMkLst>
        </pc:spChg>
        <pc:spChg chg="mod">
          <ac:chgData name="Anjali Senapati" userId="2fe9b76b5ebc0e03" providerId="LiveId" clId="{3CEF9FA1-177D-44A8-AD42-45BDD5A03DD3}" dt="2022-09-25T10:22:37.281" v="6" actId="5793"/>
          <ac:spMkLst>
            <pc:docMk/>
            <pc:sldMk cId="3452889087" sldId="266"/>
            <ac:spMk id="3" creationId="{666D061D-5545-F503-0F2B-BB963CCF5C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9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1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27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45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021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6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51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5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9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0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567F-E40D-4FC6-9A24-9B0C0DFAE7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E4939B-EBE7-42E5-919F-7CE80054F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2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51A854-B9D1-EF7B-92BE-8CE4ABC1A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8" y="1800991"/>
            <a:ext cx="9144000" cy="239029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Interface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04023-B6C3-765D-9B6F-24CC26D5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603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D2-01C7-F8C7-CA11-2A148D2B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Advantages of Interface: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6882-B517-49C7-AEC2-22D27A57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63" y="1270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Through interface we can implement multiple inheritance in java.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Interfaces function to break up the complex designs and clear the dependencies between objects.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Interfaces makes your application loosely coupled.</a:t>
            </a:r>
          </a:p>
        </p:txBody>
      </p:sp>
    </p:spTree>
    <p:extLst>
      <p:ext uri="{BB962C8B-B14F-4D97-AF65-F5344CB8AC3E}">
        <p14:creationId xmlns:p14="http://schemas.microsoft.com/office/powerpoint/2010/main" val="2770868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FC54-DFF0-A9AB-3CE8-2D9FE4F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Disadvantages of Interface: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EF28-E1C8-5E55-33E1-5F8DC9CA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Java interfaces are slower and more limited than other ones.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Interface should be used multiple number of times else there is hardly any           use of having them.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18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8E5C-1153-DD7C-B975-0CBB75B6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1168174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92D050"/>
                </a:solidFill>
              </a:rPr>
            </a:br>
            <a:r>
              <a:rPr lang="en-IN" b="1" dirty="0">
                <a:solidFill>
                  <a:srgbClr val="92D050"/>
                </a:solidFill>
              </a:rPr>
              <a:t>Key Points:</a:t>
            </a:r>
            <a:br>
              <a:rPr lang="en-IN" b="1" dirty="0">
                <a:solidFill>
                  <a:srgbClr val="92D050"/>
                </a:solidFill>
              </a:rPr>
            </a:br>
            <a:endParaRPr lang="en-IN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061D-5545-F503-0F2B-BB963CCF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</a:rPr>
              <a:t>Extending an interface:</a:t>
            </a:r>
            <a:br>
              <a:rPr lang="en-IN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An interface can extend any interface but cannot implement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class can implement any number of interfaces.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If there are two or more same methods in two interfaces and a class implements both interfaces, implementation of the method once is enough.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class cannot implement two interfaces that have methods with same name but different return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Variable names conflicts can be resolved by interface name.</a:t>
            </a:r>
          </a:p>
        </p:txBody>
      </p:sp>
    </p:spTree>
    <p:extLst>
      <p:ext uri="{BB962C8B-B14F-4D97-AF65-F5344CB8AC3E}">
        <p14:creationId xmlns:p14="http://schemas.microsoft.com/office/powerpoint/2010/main" val="345288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66B4-3F06-E4DA-459E-9128004A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D8E4-D0A7-D298-38CE-00BD6508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An interface in java is a blueprint of a class and contains static constants and abstract methods.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Interfaces in java helps achieve polymorphism and abstraction. They also make it possible to implement Multiple inheritance in java.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a class contains a method not implemented by all its child classes, abstract that method into a different interface and make the child classes implement that interface.</a:t>
            </a:r>
          </a:p>
        </p:txBody>
      </p:sp>
    </p:spTree>
    <p:extLst>
      <p:ext uri="{BB962C8B-B14F-4D97-AF65-F5344CB8AC3E}">
        <p14:creationId xmlns:p14="http://schemas.microsoft.com/office/powerpoint/2010/main" val="351535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C6FA-0194-A3F0-8667-9975880C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075314">
            <a:off x="1797666" y="2768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See You With Program Now!!!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6289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9479-A36B-9131-9C96-A8E387D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AGENDA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CD42-1379-A3CE-0A30-7298093E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INTERFACE IN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WHY DO WE NEED A JAVA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HOW TO DECLARE A JAVA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WHAT IS MULTIPLE INHERITANCE?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HOW TO DECLARE A MULTIPLE INHERITANCE?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WHAT IS INTERFACE INHERITANCE?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HOW TO DECLARE A INTERFACE INHERITANCE?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DIFFERENCE BETWEEN ABSTRACT CLASS AND INTERFACE IN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DIFFERENCE BETWEEN CLASS AND INTERFACE IN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ADVANTAGES AND DISADVANTAGES OF JAVA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KEY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inter-regular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5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80CE-02AA-8733-D7F2-BECE28A5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92" y="270587"/>
            <a:ext cx="10058400" cy="903642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INTERFACE IN JAVA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29C5-A162-39CF-53D9-7E5BF763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9" y="1459252"/>
            <a:ext cx="10515600" cy="4896724"/>
          </a:xfrm>
        </p:spPr>
        <p:txBody>
          <a:bodyPr>
            <a:normAutofit/>
          </a:bodyPr>
          <a:lstStyle/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An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interface in Java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is a blueprint of a class. It has static constants and abstract methods.</a:t>
            </a:r>
          </a:p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The interface in Java is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inter-regular"/>
              </a:rPr>
              <a:t>a mechanism to achieve </a:t>
            </a:r>
            <a:r>
              <a:rPr lang="en-US" sz="1600" b="0" i="1" dirty="0">
                <a:effectLst/>
                <a:latin typeface="inter-regular"/>
              </a:rPr>
              <a:t>Abstraction</a:t>
            </a:r>
            <a:r>
              <a:rPr lang="en-US" sz="1600" b="0" i="1" dirty="0">
                <a:solidFill>
                  <a:srgbClr val="008000"/>
                </a:solidFill>
                <a:effectLst/>
                <a:latin typeface="inter-regular"/>
              </a:rPr>
              <a:t>.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There can be only abstract methods in the Java interface, not method body. It is used to achieve abstraction and multiple </a:t>
            </a:r>
            <a:r>
              <a:rPr lang="en-US" sz="1600" dirty="0">
                <a:latin typeface="inter-regular"/>
              </a:rPr>
              <a:t>inheritance in Java.</a:t>
            </a:r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In other words, you can say that interfaces can have abstract methods and variables. It cannot have a method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inter-regular"/>
              </a:rPr>
              <a:t>body.It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cannot be instantiated just like the abstract class.</a:t>
            </a:r>
          </a:p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Since Java 8, we can have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default and static methods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in an interface. Since Java 9, we can have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private methods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in an interface.</a:t>
            </a:r>
          </a:p>
          <a:p>
            <a:r>
              <a:rPr lang="en-IN" sz="1600" dirty="0"/>
              <a:t>Interface is an abstract type that is used to specify a behaviour that all the classes must implement. interfaces are similar to abstract classes, but differ in their functionality.</a:t>
            </a:r>
          </a:p>
          <a:p>
            <a:r>
              <a:rPr lang="en-IN" sz="1600" dirty="0"/>
              <a:t>In interface, none of the methods are implemented means interface defines methods without body. But it contains final variables, which must be initialized with values.</a:t>
            </a:r>
          </a:p>
          <a:p>
            <a:r>
              <a:rPr lang="en-US" sz="1600" dirty="0">
                <a:solidFill>
                  <a:srgbClr val="333333"/>
                </a:solidFill>
              </a:rPr>
              <a:t>a class extends another class, an interface extends another interface, but a class implements an interface.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36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2051-921D-C1AC-C23D-DCED2043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2"/>
            <a:ext cx="10515600" cy="105475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WHY DO WE NEED A JAVA INTERFACE?</a:t>
            </a:r>
            <a:br>
              <a:rPr lang="en-IN" b="1" dirty="0">
                <a:solidFill>
                  <a:schemeClr val="accent2"/>
                </a:solidFill>
              </a:rPr>
            </a:b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3273-BF1A-16F3-E832-C681C2BA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424546"/>
            <a:ext cx="10515600" cy="511643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pPr marL="0" indent="0">
              <a:buNone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2D1C621-F588-4DF8-6379-A734A83DC18E}"/>
              </a:ext>
            </a:extLst>
          </p:cNvPr>
          <p:cNvSpPr/>
          <p:nvPr/>
        </p:nvSpPr>
        <p:spPr>
          <a:xfrm>
            <a:off x="8406882" y="1828800"/>
            <a:ext cx="1166326" cy="861674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1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3C7B777C-CB77-DD00-4EEA-E2384D6AE689}"/>
              </a:ext>
            </a:extLst>
          </p:cNvPr>
          <p:cNvSpPr/>
          <p:nvPr/>
        </p:nvSpPr>
        <p:spPr>
          <a:xfrm>
            <a:off x="1660849" y="2961062"/>
            <a:ext cx="1455576" cy="93587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D860BB-C05A-F5D2-7A73-393397A56CCB}"/>
              </a:ext>
            </a:extLst>
          </p:cNvPr>
          <p:cNvSpPr/>
          <p:nvPr/>
        </p:nvSpPr>
        <p:spPr>
          <a:xfrm>
            <a:off x="3785119" y="4198336"/>
            <a:ext cx="4805389" cy="720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It can be used to achieve loose coupling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A1FF9-A328-70F7-E6EC-5A15445C9C85}"/>
              </a:ext>
            </a:extLst>
          </p:cNvPr>
          <p:cNvSpPr/>
          <p:nvPr/>
        </p:nvSpPr>
        <p:spPr>
          <a:xfrm>
            <a:off x="3231378" y="1950095"/>
            <a:ext cx="5306132" cy="67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It is used to achieve abstraction.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33A00-65B5-C666-EB8C-010E97C129F3}"/>
              </a:ext>
            </a:extLst>
          </p:cNvPr>
          <p:cNvSpPr/>
          <p:nvPr/>
        </p:nvSpPr>
        <p:spPr>
          <a:xfrm>
            <a:off x="3041781" y="2938833"/>
            <a:ext cx="5234473" cy="996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By interface, we can support the functionality of multiple inheritance</a:t>
            </a:r>
            <a:r>
              <a:rPr lang="en-IN" dirty="0"/>
              <a:t>.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AF03C8A-F6F9-FFF2-5944-00F4BACFDDFD}"/>
              </a:ext>
            </a:extLst>
          </p:cNvPr>
          <p:cNvSpPr/>
          <p:nvPr/>
        </p:nvSpPr>
        <p:spPr>
          <a:xfrm>
            <a:off x="8406882" y="3982763"/>
            <a:ext cx="1287625" cy="1017037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3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F683A7A-C1D7-2B5C-B63E-7D1568E9916F}"/>
              </a:ext>
            </a:extLst>
          </p:cNvPr>
          <p:cNvSpPr/>
          <p:nvPr/>
        </p:nvSpPr>
        <p:spPr>
          <a:xfrm>
            <a:off x="1856792" y="5186980"/>
            <a:ext cx="1259633" cy="935875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64DE6-E8F5-331B-9645-A076406E48E3}"/>
              </a:ext>
            </a:extLst>
          </p:cNvPr>
          <p:cNvSpPr/>
          <p:nvPr/>
        </p:nvSpPr>
        <p:spPr>
          <a:xfrm>
            <a:off x="3116425" y="5411755"/>
            <a:ext cx="5085183" cy="559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Hiding the implement methods</a:t>
            </a:r>
          </a:p>
        </p:txBody>
      </p:sp>
    </p:spTree>
    <p:extLst>
      <p:ext uri="{BB962C8B-B14F-4D97-AF65-F5344CB8AC3E}">
        <p14:creationId xmlns:p14="http://schemas.microsoft.com/office/powerpoint/2010/main" val="306503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315A-B487-0649-DF87-ECB7877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HOW TO DECLARE A JAVA INTERFACE: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46A4-268B-8C8B-7CCA-987F5554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SYNTAX TO DECLARE AN INTERFACE: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</a:p>
          <a:p>
            <a:pPr marL="0" indent="0">
              <a:buNone/>
            </a:pPr>
            <a:r>
              <a:rPr lang="en-IN" dirty="0"/>
              <a:t>  interface&lt;interface-name&gt;{</a:t>
            </a:r>
          </a:p>
          <a:p>
            <a:pPr marL="0" indent="0">
              <a:buNone/>
            </a:pPr>
            <a:r>
              <a:rPr lang="en-IN" dirty="0"/>
              <a:t>  //declare constant fields</a:t>
            </a:r>
          </a:p>
          <a:p>
            <a:pPr marL="0" indent="0">
              <a:buNone/>
            </a:pPr>
            <a:r>
              <a:rPr lang="en-IN" dirty="0"/>
              <a:t>//declare methods that abstract</a:t>
            </a:r>
          </a:p>
          <a:p>
            <a:pPr marL="0" indent="0">
              <a:buNone/>
            </a:pPr>
            <a:r>
              <a:rPr lang="en-IN" dirty="0"/>
              <a:t>//by default.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99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F6CA-D572-4E46-D8A2-7C62F35E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Multiple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8B94-603C-164A-4122-34E4B82F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119"/>
            <a:ext cx="8596668" cy="42932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a class implements multiple interfaces, or an interface extends multiple interfaces, it is known as multiple inheritance.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inter-regular"/>
              </a:rPr>
              <a:t>Syntax  of Multiple inheritance:</a:t>
            </a:r>
          </a:p>
          <a:p>
            <a:pPr marL="0" indent="0">
              <a:buNone/>
            </a:pPr>
            <a:r>
              <a:rPr lang="en-US" sz="1800" dirty="0"/>
              <a:t>public interface1{</a:t>
            </a:r>
          </a:p>
          <a:p>
            <a:pPr marL="0" indent="0">
              <a:buNone/>
            </a:pPr>
            <a:r>
              <a:rPr lang="en-US" sz="1800" dirty="0"/>
              <a:t>	//Method1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public interface2 {</a:t>
            </a:r>
          </a:p>
          <a:p>
            <a:pPr marL="0" indent="0">
              <a:buNone/>
            </a:pPr>
            <a:r>
              <a:rPr lang="en-US" sz="1800" dirty="0"/>
              <a:t>	//Method2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Class ABC implements interface1,interface2{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2" descr=" multiple inheritance in java">
            <a:extLst>
              <a:ext uri="{FF2B5EF4-FFF2-40B4-BE49-F238E27FC236}">
                <a16:creationId xmlns:a16="http://schemas.microsoft.com/office/drawing/2014/main" id="{5BEDCA98-AE82-9C3B-8B67-4C9765EB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07" y="2738341"/>
            <a:ext cx="4642542" cy="255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16791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A023-BDE8-124E-0D8B-89D4C55F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Interface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8D5E-A132-D8E9-F49C-372DB51B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47" y="1690688"/>
            <a:ext cx="10625764" cy="6197576"/>
          </a:xfrm>
        </p:spPr>
        <p:txBody>
          <a:bodyPr>
            <a:normAutofit/>
          </a:bodyPr>
          <a:lstStyle/>
          <a:p>
            <a:r>
              <a:rPr lang="en-US" sz="1700" dirty="0"/>
              <a:t>A class can extends another class and/ can implement one and more than one interface.</a:t>
            </a:r>
          </a:p>
          <a:p>
            <a:endParaRPr lang="en-US" sz="1700" dirty="0"/>
          </a:p>
          <a:p>
            <a:r>
              <a:rPr lang="en-US" sz="1700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An Interface can extend other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333333"/>
                </a:solidFill>
                <a:cs typeface="Calibri" panose="020F0502020204030204" pitchFamily="34" charset="0"/>
              </a:rPr>
              <a:t> </a:t>
            </a:r>
            <a:r>
              <a:rPr lang="en-US" sz="1700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 interface.</a:t>
            </a:r>
          </a:p>
          <a:p>
            <a:pPr marL="0" indent="0">
              <a:buNone/>
            </a:pPr>
            <a:r>
              <a:rPr lang="en-US" sz="1700" b="1" i="0" u="sng" dirty="0">
                <a:solidFill>
                  <a:srgbClr val="00B050"/>
                </a:solidFill>
                <a:effectLst/>
                <a:latin typeface="inter-regular"/>
              </a:rPr>
              <a:t>Syntax  of Interface Inheritance:</a:t>
            </a:r>
          </a:p>
          <a:p>
            <a:pPr marL="0" indent="0">
              <a:buNone/>
            </a:pPr>
            <a:r>
              <a:rPr lang="en-US" sz="1700" dirty="0"/>
              <a:t>public interface A{</a:t>
            </a:r>
          </a:p>
          <a:p>
            <a:pPr marL="0" indent="0">
              <a:buNone/>
            </a:pPr>
            <a:r>
              <a:rPr lang="en-US" sz="1700" dirty="0"/>
              <a:t>	//Method1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  <a:p>
            <a:pPr marL="0" indent="0">
              <a:buNone/>
            </a:pPr>
            <a:r>
              <a:rPr lang="en-US" sz="1700" dirty="0"/>
              <a:t>public interface B extends A{</a:t>
            </a:r>
          </a:p>
          <a:p>
            <a:pPr marL="0" indent="0">
              <a:buNone/>
            </a:pPr>
            <a:r>
              <a:rPr lang="en-US" sz="1700" dirty="0"/>
              <a:t>	//Method2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  <p:pic>
        <p:nvPicPr>
          <p:cNvPr id="31" name="Picture 2" descr="Interfaces and Inheritance in Java - GeeksforGeeks">
            <a:extLst>
              <a:ext uri="{FF2B5EF4-FFF2-40B4-BE49-F238E27FC236}">
                <a16:creationId xmlns:a16="http://schemas.microsoft.com/office/drawing/2014/main" id="{F7A67C3A-1583-5D92-716A-F8FB8CFF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51" y="2465094"/>
            <a:ext cx="3505689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2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759F-2D45-5480-56EF-ED8F69CA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 Class vs Interface in Java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3E1C34-A88A-1D86-988D-3D199758E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69337"/>
              </p:ext>
            </p:extLst>
          </p:nvPr>
        </p:nvGraphicFramePr>
        <p:xfrm>
          <a:off x="699247" y="2160588"/>
          <a:ext cx="8574927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44053">
                  <a:extLst>
                    <a:ext uri="{9D8B030D-6E8A-4147-A177-3AD203B41FA5}">
                      <a16:colId xmlns:a16="http://schemas.microsoft.com/office/drawing/2014/main" val="415719812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60935503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18769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Parameters</a:t>
                      </a:r>
                    </a:p>
                  </a:txBody>
                  <a:tcPr marL="74751" marR="747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 class</a:t>
                      </a:r>
                    </a:p>
                  </a:txBody>
                  <a:tcPr marL="74751" marR="747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Interface</a:t>
                      </a:r>
                    </a:p>
                  </a:txBody>
                  <a:tcPr marL="74751" marR="747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4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Keyword Used</a:t>
                      </a:r>
                    </a:p>
                  </a:txBody>
                  <a:tcPr marL="74751" marR="7475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</a:p>
                  </a:txBody>
                  <a:tcPr marL="74751" marR="7475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interface</a:t>
                      </a:r>
                    </a:p>
                  </a:txBody>
                  <a:tcPr marL="74751" marR="7475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80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2.Type of Variable</a:t>
                      </a:r>
                    </a:p>
                  </a:txBody>
                  <a:tcPr marL="74751" marR="7475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Static and Non-Static</a:t>
                      </a:r>
                    </a:p>
                  </a:txBody>
                  <a:tcPr marL="74751" marR="7475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Static</a:t>
                      </a:r>
                    </a:p>
                  </a:txBody>
                  <a:tcPr marL="74751" marR="7475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6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3.Access Modifiers</a:t>
                      </a:r>
                    </a:p>
                  </a:txBody>
                  <a:tcPr marL="74751" marR="7475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access modifiers</a:t>
                      </a:r>
                    </a:p>
                  </a:txBody>
                  <a:tcPr marL="74751" marR="7475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Only Public access modifier</a:t>
                      </a:r>
                    </a:p>
                  </a:txBody>
                  <a:tcPr marL="74751" marR="7475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4.Speed</a:t>
                      </a:r>
                    </a:p>
                  </a:txBody>
                  <a:tcPr marL="74751" marR="7475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</a:t>
                      </a:r>
                    </a:p>
                  </a:txBody>
                  <a:tcPr marL="74751" marR="7475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</a:t>
                      </a:r>
                    </a:p>
                  </a:txBody>
                  <a:tcPr marL="74751" marR="7475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7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5.When to use</a:t>
                      </a:r>
                    </a:p>
                  </a:txBody>
                  <a:tcPr marL="74751" marR="7475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avoid independence</a:t>
                      </a:r>
                    </a:p>
                  </a:txBody>
                  <a:tcPr marL="74751" marR="7475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Future Enhancement</a:t>
                      </a:r>
                    </a:p>
                  </a:txBody>
                  <a:tcPr marL="74751" marR="7475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4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9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1A04E70-4A26-DAA8-71EE-815095FB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114062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/>
              <a:t>Difference between class &amp; Interface in java: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D56F3F-3F63-641E-2343-5C8334D3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1766046"/>
            <a:ext cx="9377082" cy="467061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BF9FC6-5996-A975-1F47-C1357659DF19}"/>
              </a:ext>
            </a:extLst>
          </p:cNvPr>
          <p:cNvSpPr/>
          <p:nvPr/>
        </p:nvSpPr>
        <p:spPr>
          <a:xfrm>
            <a:off x="1678868" y="2077392"/>
            <a:ext cx="1371600" cy="6997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D5D41-F171-1E87-4C88-31B1434BD9F3}"/>
              </a:ext>
            </a:extLst>
          </p:cNvPr>
          <p:cNvSpPr/>
          <p:nvPr/>
        </p:nvSpPr>
        <p:spPr>
          <a:xfrm>
            <a:off x="6759388" y="2076313"/>
            <a:ext cx="2150613" cy="6997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189B1339-420B-F235-315E-405DBF1580CC}"/>
              </a:ext>
            </a:extLst>
          </p:cNvPr>
          <p:cNvSpPr/>
          <p:nvPr/>
        </p:nvSpPr>
        <p:spPr>
          <a:xfrm>
            <a:off x="759803" y="3201257"/>
            <a:ext cx="3209731" cy="693996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 can instantiate variable &amp; create object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C4781A2D-5A78-3022-3248-3B639F257526}"/>
              </a:ext>
            </a:extLst>
          </p:cNvPr>
          <p:cNvSpPr/>
          <p:nvPr/>
        </p:nvSpPr>
        <p:spPr>
          <a:xfrm>
            <a:off x="6125910" y="3261173"/>
            <a:ext cx="3417567" cy="846517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Interface can’t instantiate variable &amp; create an object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9B913EC2-AD21-342C-C6D5-6C6EDDC78B62}"/>
              </a:ext>
            </a:extLst>
          </p:cNvPr>
          <p:cNvSpPr/>
          <p:nvPr/>
        </p:nvSpPr>
        <p:spPr>
          <a:xfrm>
            <a:off x="717448" y="4079939"/>
            <a:ext cx="3209731" cy="693996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 can contain concrete methods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6B0B5814-538E-F138-1105-95363EF9DB88}"/>
              </a:ext>
            </a:extLst>
          </p:cNvPr>
          <p:cNvSpPr/>
          <p:nvPr/>
        </p:nvSpPr>
        <p:spPr>
          <a:xfrm>
            <a:off x="6235873" y="4271235"/>
            <a:ext cx="3310812" cy="693996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interface can’t contain concrete methods.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7C95B739-5B4C-C5EE-BCDA-F8C85C02E02F}"/>
              </a:ext>
            </a:extLst>
          </p:cNvPr>
          <p:cNvSpPr/>
          <p:nvPr/>
        </p:nvSpPr>
        <p:spPr>
          <a:xfrm>
            <a:off x="703819" y="4934166"/>
            <a:ext cx="3321698" cy="854106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access specifiers used with classes are private, protected and public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2D26907B-CD2B-5F2C-1713-D550B7733FBE}"/>
              </a:ext>
            </a:extLst>
          </p:cNvPr>
          <p:cNvSpPr/>
          <p:nvPr/>
        </p:nvSpPr>
        <p:spPr>
          <a:xfrm>
            <a:off x="6235873" y="5145169"/>
            <a:ext cx="3321697" cy="666004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 interface only one public specifier is used</a:t>
            </a:r>
          </a:p>
        </p:txBody>
      </p:sp>
    </p:spTree>
    <p:extLst>
      <p:ext uri="{BB962C8B-B14F-4D97-AF65-F5344CB8AC3E}">
        <p14:creationId xmlns:p14="http://schemas.microsoft.com/office/powerpoint/2010/main" val="3608942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798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inter-bold</vt:lpstr>
      <vt:lpstr>inter-regular</vt:lpstr>
      <vt:lpstr>Trebuchet MS</vt:lpstr>
      <vt:lpstr>Wingdings</vt:lpstr>
      <vt:lpstr>Wingdings 3</vt:lpstr>
      <vt:lpstr>Facet</vt:lpstr>
      <vt:lpstr>Interface In Java</vt:lpstr>
      <vt:lpstr>AGENDA :</vt:lpstr>
      <vt:lpstr>INTERFACE IN JAVA</vt:lpstr>
      <vt:lpstr>WHY DO WE NEED A JAVA INTERFACE? </vt:lpstr>
      <vt:lpstr>HOW TO DECLARE A JAVA INTERFACE:</vt:lpstr>
      <vt:lpstr>Multiple Inheritance:</vt:lpstr>
      <vt:lpstr>Interface Inheritance:</vt:lpstr>
      <vt:lpstr>Abstract Class vs Interface in Java :</vt:lpstr>
      <vt:lpstr>Difference between class &amp; Interface in java:</vt:lpstr>
      <vt:lpstr>Advantages of Interface:</vt:lpstr>
      <vt:lpstr>Disadvantages of Interface:</vt:lpstr>
      <vt:lpstr> Key Points: </vt:lpstr>
      <vt:lpstr>Conclusion:</vt:lpstr>
      <vt:lpstr>See You With Program Now!!!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In Java</dc:title>
  <dc:creator>Anjali Senapati</dc:creator>
  <cp:lastModifiedBy>SRIHARIVISHNU</cp:lastModifiedBy>
  <cp:revision>8</cp:revision>
  <dcterms:created xsi:type="dcterms:W3CDTF">2022-09-24T11:27:34Z</dcterms:created>
  <dcterms:modified xsi:type="dcterms:W3CDTF">2022-09-25T15:24:39Z</dcterms:modified>
</cp:coreProperties>
</file>