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4" r:id="rId6"/>
    <p:sldId id="263" r:id="rId7"/>
    <p:sldId id="265" r:id="rId8"/>
    <p:sldId id="266" r:id="rId9"/>
    <p:sldId id="267" r:id="rId10"/>
    <p:sldId id="270" r:id="rId11"/>
    <p:sldId id="268" r:id="rId12"/>
    <p:sldId id="269" r:id="rId13"/>
    <p:sldId id="271" r:id="rId14"/>
    <p:sldId id="272" r:id="rId15"/>
    <p:sldId id="258" r:id="rId16"/>
    <p:sldId id="259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3E94-DCDD-41E0-89AF-DEDBBB60F376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4BE-3271-4E71-A9A9-9FCD01AA3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33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3E94-DCDD-41E0-89AF-DEDBBB60F376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4BE-3271-4E71-A9A9-9FCD01AA3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27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3E94-DCDD-41E0-89AF-DEDBBB60F376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4BE-3271-4E71-A9A9-9FCD01AA3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39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3E94-DCDD-41E0-89AF-DEDBBB60F376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4BE-3271-4E71-A9A9-9FCD01AA3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30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3E94-DCDD-41E0-89AF-DEDBBB60F376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4BE-3271-4E71-A9A9-9FCD01AA3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82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3E94-DCDD-41E0-89AF-DEDBBB60F376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4BE-3271-4E71-A9A9-9FCD01AA3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19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3E94-DCDD-41E0-89AF-DEDBBB60F376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4BE-3271-4E71-A9A9-9FCD01AA3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68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3E94-DCDD-41E0-89AF-DEDBBB60F376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4BE-3271-4E71-A9A9-9FCD01AA3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3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3E94-DCDD-41E0-89AF-DEDBBB60F376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4BE-3271-4E71-A9A9-9FCD01AA3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36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3E94-DCDD-41E0-89AF-DEDBBB60F376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4BE-3271-4E71-A9A9-9FCD01AA3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31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3E94-DCDD-41E0-89AF-DEDBBB60F376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4BE-3271-4E71-A9A9-9FCD01AA3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00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13E94-DCDD-41E0-89AF-DEDBBB60F376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BF4BE-3271-4E71-A9A9-9FCD01AA3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55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techonline.com/java-functional-interfac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eginnersbook.com/2013/05/java-interfac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techonline.com/static-methods-in-interface/" TargetMode="External"/><Relationship Id="rId2" Type="http://schemas.openxmlformats.org/officeDocument/2006/relationships/hyperlink" Target="https://javatechonline.com/default-method-in-interfac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Java 8 new features</a:t>
            </a:r>
          </a:p>
        </p:txBody>
      </p:sp>
    </p:spTree>
    <p:extLst>
      <p:ext uri="{BB962C8B-B14F-4D97-AF65-F5344CB8AC3E}">
        <p14:creationId xmlns:p14="http://schemas.microsoft.com/office/powerpoint/2010/main" val="395046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93913"/>
          </a:xfrm>
        </p:spPr>
        <p:txBody>
          <a:bodyPr/>
          <a:lstStyle/>
          <a:p>
            <a:r>
              <a:rPr lang="en-IN" dirty="0"/>
              <a:t>Method References- Functional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6269"/>
            <a:ext cx="12099235" cy="5569088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What is Method Reference(::) ?</a:t>
            </a:r>
          </a:p>
          <a:p>
            <a:endParaRPr lang="en-IN" b="1" dirty="0"/>
          </a:p>
          <a:p>
            <a:r>
              <a:rPr lang="en-US" dirty="0"/>
              <a:t>we use lambda expressions to implement </a:t>
            </a:r>
            <a:r>
              <a:rPr lang="en-US" dirty="0">
                <a:hlinkClick r:id="rId2"/>
              </a:rPr>
              <a:t>Functional interfaces</a:t>
            </a:r>
            <a:r>
              <a:rPr lang="en-US" dirty="0"/>
              <a:t> with minimum lines of code and even to get better code readability.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Similarly, we can use Method References(::) Java 8 to implement Functional interfaces with even lesser code again than lambda expressions and this time we get the benefit of code re-usability as well,because we don’t provide implementation for functional interface.</a:t>
            </a:r>
          </a:p>
          <a:p>
            <a:endParaRPr lang="en-US" dirty="0"/>
          </a:p>
          <a:p>
            <a:r>
              <a:rPr lang="en-US" dirty="0"/>
              <a:t> Instead, we provide reference to already existing method(with similar argument types) to simplify the implementation of the functional interface using double colon (::) operator. </a:t>
            </a:r>
          </a:p>
          <a:p>
            <a:r>
              <a:rPr lang="en-US" dirty="0"/>
              <a:t>This process of providing reference to pre-existing method is called Method reference.</a:t>
            </a:r>
          </a:p>
          <a:p>
            <a:endParaRPr lang="en-US" b="1" dirty="0"/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331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4291"/>
          </a:xfrm>
        </p:spPr>
        <p:txBody>
          <a:bodyPr>
            <a:normAutofit/>
          </a:bodyPr>
          <a:lstStyle/>
          <a:p>
            <a:r>
              <a:rPr lang="en-US" sz="3200" b="1" dirty="0"/>
              <a:t>Java 8 Interface Changes – default method and static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980498"/>
            <a:ext cx="11901055" cy="4351338"/>
          </a:xfrm>
        </p:spPr>
        <p:txBody>
          <a:bodyPr/>
          <a:lstStyle/>
          <a:p>
            <a:r>
              <a:rPr lang="en-US" dirty="0"/>
              <a:t>Prior to java 8, </a:t>
            </a:r>
            <a:r>
              <a:rPr lang="en-US" b="1" dirty="0">
                <a:hlinkClick r:id="rId2"/>
              </a:rPr>
              <a:t>interface in java</a:t>
            </a:r>
            <a:r>
              <a:rPr lang="en-US" dirty="0"/>
              <a:t> can only have abstract methods. </a:t>
            </a:r>
          </a:p>
          <a:p>
            <a:r>
              <a:rPr lang="en-US" dirty="0"/>
              <a:t>All the methods of interfaces are public &amp; abstract by default.</a:t>
            </a:r>
          </a:p>
          <a:p>
            <a:r>
              <a:rPr lang="en-US" dirty="0"/>
              <a:t> Java 8 allows the interfaces to have default and static methods.</a:t>
            </a:r>
          </a:p>
          <a:p>
            <a:r>
              <a:rPr lang="en-US" dirty="0"/>
              <a:t> The reason we have default methods in interfaces is to allow the developers to add new methods to the interfaces without affecting the classes that implements these interfaces.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0665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b="1" dirty="0"/>
              <a:t>Why default method?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17763" y="1160607"/>
            <a:ext cx="12143508" cy="53787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example, if several classes such as A, B, C and D implements an interface XYZInterface then</a:t>
            </a:r>
          </a:p>
          <a:p>
            <a:r>
              <a:rPr lang="en-US" dirty="0"/>
              <a:t> if we add a new method to the XYZInterface, we have to change the code in all the classes(A, B, C and D) that implements this interface. </a:t>
            </a:r>
          </a:p>
          <a:p>
            <a:r>
              <a:rPr lang="en-US" dirty="0"/>
              <a:t>In this example we have only four classes that implements the interface which we want to change but imagine if there are hundreds of classes implementing an interface then</a:t>
            </a:r>
          </a:p>
          <a:p>
            <a:r>
              <a:rPr lang="en-US" dirty="0"/>
              <a:t> it would be almost impossible to change the code in all those classes.</a:t>
            </a:r>
          </a:p>
          <a:p>
            <a:r>
              <a:rPr lang="en-US" dirty="0"/>
              <a:t> This is why in java 8, we have a new concept “default methods”. These methods can be added to any existing interface and we do not need to implement these methods in the implementation classes mandatorily, </a:t>
            </a:r>
          </a:p>
          <a:p>
            <a:r>
              <a:rPr lang="en-US" dirty="0"/>
              <a:t>thus we can add these default methods to existing interfaces without breaking the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0591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80661"/>
          </a:xfrm>
        </p:spPr>
        <p:txBody>
          <a:bodyPr>
            <a:normAutofit/>
          </a:bodyPr>
          <a:lstStyle/>
          <a:p>
            <a:r>
              <a:rPr lang="en-IN" dirty="0"/>
              <a:t>Static methods in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852" y="980661"/>
            <a:ext cx="11791122" cy="4351338"/>
          </a:xfrm>
        </p:spPr>
        <p:txBody>
          <a:bodyPr/>
          <a:lstStyle/>
          <a:p>
            <a:r>
              <a:rPr lang="en-US" dirty="0"/>
              <a:t>In addition to declaring </a:t>
            </a:r>
            <a:r>
              <a:rPr lang="en-US" i="1" dirty="0"/>
              <a:t>default</a:t>
            </a:r>
            <a:r>
              <a:rPr lang="en-US" dirty="0"/>
              <a:t> methods in interfaces, </a:t>
            </a:r>
            <a:r>
              <a:rPr lang="en-US" b="1" dirty="0"/>
              <a:t>Java 8 also allows us to define and implement </a:t>
            </a:r>
            <a:r>
              <a:rPr lang="en-US" b="1" i="1" dirty="0"/>
              <a:t>static</a:t>
            </a:r>
            <a:r>
              <a:rPr lang="en-US" b="1" dirty="0"/>
              <a:t> methods in interfaces</a:t>
            </a:r>
            <a:r>
              <a:rPr lang="en-US" dirty="0"/>
              <a:t>.</a:t>
            </a:r>
          </a:p>
          <a:p>
            <a:r>
              <a:rPr lang="en-US" dirty="0"/>
              <a:t>Since </a:t>
            </a:r>
            <a:r>
              <a:rPr lang="en-US" i="1" dirty="0"/>
              <a:t>static</a:t>
            </a:r>
            <a:r>
              <a:rPr lang="en-US" dirty="0"/>
              <a:t> methods don't belong to a particular object, they're not part of the API of the classes implementing the interface; therefore, they have to be </a:t>
            </a:r>
            <a:r>
              <a:rPr lang="en-US" b="1" dirty="0"/>
              <a:t>called by using the interface name preceding the method name</a:t>
            </a:r>
            <a:r>
              <a:rPr lang="en-US" dirty="0"/>
              <a:t>.</a:t>
            </a:r>
          </a:p>
          <a:p>
            <a:r>
              <a:rPr lang="en-US" dirty="0"/>
              <a:t>If you want to provide some implementation in your interface and you don’t want this implementation to be overridden in the implementing class, then you can declare the method as static.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2140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/>
              <a:t>Default &amp; static methods in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095" y="2292972"/>
            <a:ext cx="11738113" cy="1232106"/>
          </a:xfrm>
        </p:spPr>
        <p:txBody>
          <a:bodyPr/>
          <a:lstStyle/>
          <a:p>
            <a:r>
              <a:rPr lang="en-US" dirty="0"/>
              <a:t>A method inside an Interface can’t be declared </a:t>
            </a:r>
            <a:r>
              <a:rPr lang="en-US" dirty="0">
                <a:hlinkClick r:id="rId2"/>
              </a:rPr>
              <a:t>default</a:t>
            </a:r>
            <a:r>
              <a:rPr lang="en-US" dirty="0"/>
              <a:t> &amp; </a:t>
            </a:r>
            <a:r>
              <a:rPr lang="en-US" dirty="0">
                <a:hlinkClick r:id="rId3"/>
              </a:rPr>
              <a:t>static</a:t>
            </a:r>
            <a:r>
              <a:rPr lang="en-US" dirty="0"/>
              <a:t> together. Default methods can’t be static &amp; static methods can’t be default.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2373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1286" y="2766218"/>
            <a:ext cx="6650182" cy="1325563"/>
          </a:xfrm>
        </p:spPr>
        <p:txBody>
          <a:bodyPr>
            <a:normAutofit/>
          </a:bodyPr>
          <a:lstStyle/>
          <a:p>
            <a:r>
              <a:rPr lang="en-IN" dirty="0"/>
              <a:t>Stream API(Java 8 Stream)</a:t>
            </a:r>
          </a:p>
        </p:txBody>
      </p:sp>
    </p:spTree>
    <p:extLst>
      <p:ext uri="{BB962C8B-B14F-4D97-AF65-F5344CB8AC3E}">
        <p14:creationId xmlns:p14="http://schemas.microsoft.com/office/powerpoint/2010/main" val="939278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/>
              <a:t>Java 8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82" y="1797916"/>
            <a:ext cx="1209501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stream is a sequence of objects that supports various methods which can be pipelined to produce the desired result.</a:t>
            </a:r>
            <a:endParaRPr lang="en-US" sz="2600" dirty="0"/>
          </a:p>
          <a:p>
            <a:r>
              <a:rPr lang="en-US" dirty="0"/>
              <a:t>Java provides a new additional package in Java 8 called </a:t>
            </a:r>
            <a:r>
              <a:rPr lang="en-US" dirty="0" err="1"/>
              <a:t>java.util.stream</a:t>
            </a:r>
            <a:r>
              <a:rPr lang="en-US" dirty="0"/>
              <a:t>.</a:t>
            </a:r>
          </a:p>
          <a:p>
            <a:r>
              <a:rPr lang="en-US" dirty="0"/>
              <a:t>The Stream API is used to Collection of the Object.</a:t>
            </a:r>
          </a:p>
          <a:p>
            <a:r>
              <a:rPr lang="en-US" dirty="0"/>
              <a:t> This package consists of classes, interfaces and </a:t>
            </a:r>
            <a:r>
              <a:rPr lang="en-US" dirty="0" err="1"/>
              <a:t>enum</a:t>
            </a:r>
            <a:r>
              <a:rPr lang="en-US" dirty="0"/>
              <a:t> to allows functional-style operations on the elements</a:t>
            </a:r>
            <a:r>
              <a:rPr lang="en-US"/>
              <a:t>. </a:t>
            </a:r>
            <a:endParaRPr lang="en-US" dirty="0"/>
          </a:p>
          <a:p>
            <a:r>
              <a:rPr lang="en-US" dirty="0"/>
              <a:t>Stream does not store elements.</a:t>
            </a:r>
          </a:p>
          <a:p>
            <a:r>
              <a:rPr lang="en-US" dirty="0"/>
              <a:t>Stream is functional in nature. Operations performed on a stream does not modify it's source. For example, filtering a Stream obtained from a collection produces a new Stream without the filtered elements, rather than removing elements from the source collection.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3279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5004-C503-F74F-4494-0400E610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Stream API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CBEB1F-0705-A601-D0F0-4C9220F2B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5" t="-205" r="9118" b="205"/>
          <a:stretch/>
        </p:blipFill>
        <p:spPr>
          <a:xfrm>
            <a:off x="1918448" y="1690688"/>
            <a:ext cx="7969623" cy="4375057"/>
          </a:xfrm>
        </p:spPr>
      </p:pic>
    </p:spTree>
    <p:extLst>
      <p:ext uri="{BB962C8B-B14F-4D97-AF65-F5344CB8AC3E}">
        <p14:creationId xmlns:p14="http://schemas.microsoft.com/office/powerpoint/2010/main" val="3377015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1A30-6811-BFBF-4E01-2CD5B614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  <a:endParaRPr lang="en-IN" dirty="0"/>
          </a:p>
        </p:txBody>
      </p:sp>
      <p:pic>
        <p:nvPicPr>
          <p:cNvPr id="2050" name="Picture 2" descr="What are Java 8 streams?">
            <a:extLst>
              <a:ext uri="{FF2B5EF4-FFF2-40B4-BE49-F238E27FC236}">
                <a16:creationId xmlns:a16="http://schemas.microsoft.com/office/drawing/2014/main" id="{E5706138-9D7E-6208-11A7-EED8D4C42D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041" y="1816660"/>
            <a:ext cx="8142693" cy="435133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957947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5477CD-E524-567D-F011-7763E9F1C7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0" r="9295"/>
          <a:stretch/>
        </p:blipFill>
        <p:spPr>
          <a:xfrm>
            <a:off x="1192306" y="613410"/>
            <a:ext cx="9654988" cy="563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1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Interface with Lambda and Implementing Interfaces</a:t>
            </a:r>
          </a:p>
          <a:p>
            <a:r>
              <a:rPr lang="en-IN" dirty="0"/>
              <a:t>Method References – Functional Interfaces</a:t>
            </a:r>
          </a:p>
          <a:p>
            <a:r>
              <a:rPr lang="en-US" dirty="0"/>
              <a:t>Default and static methods in interface</a:t>
            </a:r>
          </a:p>
          <a:p>
            <a:r>
              <a:rPr lang="en-IN" dirty="0"/>
              <a:t>Stream API and Collections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018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DE7FD1-A11E-FDD9-023A-28AA4EBFA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57225"/>
            <a:ext cx="97536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06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3783-D06E-E507-558E-A51887EE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E8456-3DE0-5092-B153-D1F58BE3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Filtering Collection without using Stream</a:t>
            </a:r>
          </a:p>
          <a:p>
            <a:r>
              <a:rPr lang="en-US" dirty="0"/>
              <a:t>Filtering Collection by using Stream</a:t>
            </a:r>
          </a:p>
          <a:p>
            <a:r>
              <a:rPr lang="en-IN" dirty="0"/>
              <a:t>Java Stream Iterating Example</a:t>
            </a:r>
          </a:p>
          <a:p>
            <a:r>
              <a:rPr lang="en-IN" dirty="0"/>
              <a:t> Filtering and Iterating Collection</a:t>
            </a:r>
          </a:p>
          <a:p>
            <a:r>
              <a:rPr lang="en-US" dirty="0"/>
              <a:t>Sum by using Collectors Methods</a:t>
            </a:r>
          </a:p>
          <a:p>
            <a:r>
              <a:rPr lang="en-US" dirty="0"/>
              <a:t>Find Max and Min Product Price</a:t>
            </a:r>
          </a:p>
          <a:p>
            <a:r>
              <a:rPr lang="en-IN" dirty="0"/>
              <a:t>count() Method in Collection</a:t>
            </a:r>
          </a:p>
          <a:p>
            <a:r>
              <a:rPr lang="en-IN" dirty="0"/>
              <a:t>Method Reference in stream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327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2926" y="2526435"/>
            <a:ext cx="9137073" cy="1325563"/>
          </a:xfrm>
        </p:spPr>
        <p:txBody>
          <a:bodyPr/>
          <a:lstStyle/>
          <a:p>
            <a:r>
              <a:rPr lang="en-IN" dirty="0"/>
              <a:t>Functional Interfaces &amp; Lambda</a:t>
            </a:r>
          </a:p>
        </p:txBody>
      </p:sp>
    </p:spTree>
    <p:extLst>
      <p:ext uri="{BB962C8B-B14F-4D97-AF65-F5344CB8AC3E}">
        <p14:creationId xmlns:p14="http://schemas.microsoft.com/office/powerpoint/2010/main" val="1250279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b="1" dirty="0"/>
              <a:t>Functional Interfaces</a:t>
            </a:r>
            <a:r>
              <a:rPr lang="en-US" dirty="0"/>
              <a:t> introduced in Java 8 allow us to use a lambda expression to initiate the interface's method and avoid using </a:t>
            </a:r>
            <a:r>
              <a:rPr lang="en-US"/>
              <a:t>lengthy codes.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Functional Interface</a:t>
            </a:r>
            <a:r>
              <a:rPr lang="en-US" dirty="0"/>
              <a:t> in Java enables users to implement functional programming in Java. In functional programming, the function is an independent entity. The function can do anything a variable is capable to perform like passing a function as a parameter, a function returned by another function, etc. </a:t>
            </a:r>
          </a:p>
          <a:p>
            <a:endParaRPr lang="en-US" dirty="0"/>
          </a:p>
          <a:p>
            <a:r>
              <a:rPr lang="en-US" dirty="0"/>
              <a:t> A functional interface can contain only one abstract method and it can contain any number of static and default (non-abstract) methods.</a:t>
            </a:r>
          </a:p>
          <a:p>
            <a:r>
              <a:rPr lang="en-US" b="1" dirty="0"/>
              <a:t>Functional Interface</a:t>
            </a:r>
            <a:r>
              <a:rPr lang="en-US" dirty="0"/>
              <a:t> in Java is also called Single Abstract Method (SAM) interface.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8356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03564"/>
          </a:xfrm>
        </p:spPr>
        <p:txBody>
          <a:bodyPr/>
          <a:lstStyle/>
          <a:p>
            <a:r>
              <a:rPr lang="en-IN" dirty="0"/>
              <a:t>Ways to implement functional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Using Lambda Expression</a:t>
            </a:r>
          </a:p>
          <a:p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r>
              <a:rPr lang="en-IN" b="1" dirty="0"/>
              <a:t>By Implementing the Interface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639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42109"/>
          </a:xfrm>
        </p:spPr>
        <p:txBody>
          <a:bodyPr>
            <a:normAutofit/>
          </a:bodyPr>
          <a:lstStyle/>
          <a:p>
            <a:r>
              <a:rPr lang="en-IN" sz="3600" dirty="0"/>
              <a:t>How to implement Abstract method of functional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43734"/>
            <a:ext cx="1219199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InterfaceName</a:t>
            </a:r>
            <a:r>
              <a:rPr lang="en-US" dirty="0"/>
              <a:t> </a:t>
            </a:r>
            <a:r>
              <a:rPr lang="en-US" dirty="0" err="1"/>
              <a:t>tempName</a:t>
            </a:r>
            <a:r>
              <a:rPr lang="en-US" dirty="0"/>
              <a:t> = (&lt;parameters&gt;) -&gt; {</a:t>
            </a:r>
          </a:p>
          <a:p>
            <a:pPr marL="0" indent="0">
              <a:buNone/>
            </a:pPr>
            <a:r>
              <a:rPr lang="en-US" dirty="0"/>
              <a:t>    // implementation of the abstract method of the Functional Interface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to use this method</a:t>
            </a:r>
          </a:p>
          <a:p>
            <a:r>
              <a:rPr lang="en-US" dirty="0" err="1"/>
              <a:t>tempName.absName</a:t>
            </a:r>
            <a:r>
              <a:rPr lang="en-US" dirty="0"/>
              <a:t>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6152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/>
              <a:t>Using lambda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import java.util.*;</a:t>
            </a:r>
          </a:p>
          <a:p>
            <a:r>
              <a:rPr lang="en-IN" dirty="0"/>
              <a:t>@FunctionalInterface</a:t>
            </a:r>
          </a:p>
          <a:p>
            <a:r>
              <a:rPr lang="en-IN" dirty="0"/>
              <a:t>interface PersonalGreet{</a:t>
            </a:r>
          </a:p>
          <a:p>
            <a:r>
              <a:rPr lang="en-IN" dirty="0"/>
              <a:t>    String greeting(String name);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public class MyClass {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){</a:t>
            </a:r>
          </a:p>
          <a:p>
            <a:r>
              <a:rPr lang="en-IN" dirty="0"/>
              <a:t>        Scanner </a:t>
            </a:r>
            <a:r>
              <a:rPr lang="en-IN" dirty="0" err="1"/>
              <a:t>sc</a:t>
            </a:r>
            <a:r>
              <a:rPr lang="en-IN" dirty="0"/>
              <a:t> = new Scanner(System.in);</a:t>
            </a:r>
          </a:p>
          <a:p>
            <a:r>
              <a:rPr lang="en-IN" dirty="0"/>
              <a:t>        System.out.println("May I please know your Name?");</a:t>
            </a:r>
          </a:p>
          <a:p>
            <a:r>
              <a:rPr lang="en-IN" dirty="0"/>
              <a:t>        String name = sc.next();</a:t>
            </a:r>
          </a:p>
          <a:p>
            <a:r>
              <a:rPr lang="en-IN" dirty="0"/>
              <a:t>        PersonalGreet hello = (String temp) -&gt; "Hello! "+temp;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hello.greeting</a:t>
            </a:r>
            <a:r>
              <a:rPr lang="en-IN" dirty="0"/>
              <a:t>(name));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6624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b="1" dirty="0"/>
              <a:t>By Implementing the Interface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03564"/>
            <a:ext cx="12192000" cy="60544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By doing so we will have to override the abstract method. Then to call the method we are supposed to create the object of our class and use the following syntax </a:t>
            </a:r>
            <a:r>
              <a:rPr lang="en-US" dirty="0" err="1"/>
              <a:t>obj.AbstarctMethod</a:t>
            </a:r>
            <a:r>
              <a:rPr lang="en-US" dirty="0"/>
              <a:t>().</a:t>
            </a:r>
          </a:p>
          <a:p>
            <a:endParaRPr lang="en-US" dirty="0"/>
          </a:p>
          <a:p>
            <a:r>
              <a:rPr lang="en-IN" dirty="0"/>
              <a:t>@FunctionalInterface</a:t>
            </a:r>
          </a:p>
          <a:p>
            <a:r>
              <a:rPr lang="en-IN" dirty="0"/>
              <a:t>interface Sample{</a:t>
            </a:r>
          </a:p>
          <a:p>
            <a:r>
              <a:rPr lang="en-IN" dirty="0"/>
              <a:t>    void </a:t>
            </a:r>
            <a:r>
              <a:rPr lang="en-IN" dirty="0" err="1"/>
              <a:t>absMethod</a:t>
            </a:r>
            <a:r>
              <a:rPr lang="en-IN" dirty="0"/>
              <a:t>();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public class </a:t>
            </a:r>
            <a:r>
              <a:rPr lang="en-IN" dirty="0" err="1"/>
              <a:t>className</a:t>
            </a:r>
            <a:r>
              <a:rPr lang="en-IN" dirty="0"/>
              <a:t> implements Sample{</a:t>
            </a:r>
          </a:p>
          <a:p>
            <a:r>
              <a:rPr lang="en-IN" dirty="0"/>
              <a:t>    </a:t>
            </a:r>
            <a:r>
              <a:rPr lang="en-IN" b="1" dirty="0">
                <a:solidFill>
                  <a:srgbClr val="FF0000"/>
                </a:solidFill>
              </a:rPr>
              <a:t>@Override</a:t>
            </a:r>
          </a:p>
          <a:p>
            <a:r>
              <a:rPr lang="en-IN" dirty="0"/>
              <a:t>    public static void </a:t>
            </a:r>
            <a:r>
              <a:rPr lang="en-IN" dirty="0" err="1"/>
              <a:t>absMethod</a:t>
            </a:r>
            <a:r>
              <a:rPr lang="en-IN" dirty="0"/>
              <a:t>(){</a:t>
            </a:r>
          </a:p>
          <a:p>
            <a:r>
              <a:rPr lang="en-IN" dirty="0"/>
              <a:t>        // implementation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){</a:t>
            </a:r>
          </a:p>
          <a:p>
            <a:r>
              <a:rPr lang="en-IN" dirty="0"/>
              <a:t>        </a:t>
            </a:r>
            <a:r>
              <a:rPr lang="en-IN" dirty="0" err="1"/>
              <a:t>className</a:t>
            </a:r>
            <a:r>
              <a:rPr lang="en-IN" dirty="0"/>
              <a:t> object = new </a:t>
            </a:r>
            <a:r>
              <a:rPr lang="en-IN" dirty="0" err="1"/>
              <a:t>className</a:t>
            </a:r>
            <a:r>
              <a:rPr lang="en-IN" dirty="0"/>
              <a:t>();</a:t>
            </a:r>
          </a:p>
          <a:p>
            <a:r>
              <a:rPr lang="en-IN" dirty="0"/>
              <a:t>        </a:t>
            </a:r>
            <a:r>
              <a:rPr lang="en-IN" dirty="0" err="1"/>
              <a:t>object.absMethod</a:t>
            </a:r>
            <a:r>
              <a:rPr lang="en-IN" dirty="0"/>
              <a:t>();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018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20436"/>
          </a:xfrm>
        </p:spPr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9043"/>
            <a:ext cx="12192000" cy="573895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import java.util.*;</a:t>
            </a:r>
          </a:p>
          <a:p>
            <a:pPr marL="0" indent="0">
              <a:buNone/>
            </a:pPr>
            <a:r>
              <a:rPr lang="en-IN" dirty="0"/>
              <a:t>@FunctionalInterface</a:t>
            </a:r>
          </a:p>
          <a:p>
            <a:pPr marL="0" indent="0">
              <a:buNone/>
            </a:pPr>
            <a:r>
              <a:rPr lang="en-IN" dirty="0"/>
              <a:t>interface PersonalGreet{</a:t>
            </a:r>
          </a:p>
          <a:p>
            <a:pPr marL="0" indent="0">
              <a:buNone/>
            </a:pPr>
            <a:r>
              <a:rPr lang="en-IN" dirty="0"/>
              <a:t>    String greeting(String name);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public class MyClass implements PersonalGreet{</a:t>
            </a:r>
          </a:p>
          <a:p>
            <a:pPr marL="0" indent="0">
              <a:buNone/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){</a:t>
            </a:r>
          </a:p>
          <a:p>
            <a:pPr marL="0" indent="0">
              <a:buNone/>
            </a:pPr>
            <a:r>
              <a:rPr lang="en-IN" dirty="0"/>
              <a:t>        Scanner </a:t>
            </a:r>
            <a:r>
              <a:rPr lang="en-IN" dirty="0" err="1"/>
              <a:t>sc</a:t>
            </a:r>
            <a:r>
              <a:rPr lang="en-IN" dirty="0"/>
              <a:t> = new Scanner(System.in);</a:t>
            </a:r>
          </a:p>
          <a:p>
            <a:pPr marL="0" indent="0">
              <a:buNone/>
            </a:pPr>
            <a:r>
              <a:rPr lang="en-IN" dirty="0"/>
              <a:t>        System.out.println("May I please know your Name?");</a:t>
            </a:r>
          </a:p>
          <a:p>
            <a:pPr marL="0" indent="0">
              <a:buNone/>
            </a:pPr>
            <a:r>
              <a:rPr lang="en-IN" dirty="0"/>
              <a:t>        String name = sc.next();</a:t>
            </a:r>
          </a:p>
          <a:p>
            <a:pPr marL="0" indent="0">
              <a:buNone/>
            </a:pPr>
            <a:r>
              <a:rPr lang="en-IN" dirty="0"/>
              <a:t>        MyClass </a:t>
            </a:r>
            <a:r>
              <a:rPr lang="en-IN" dirty="0" err="1"/>
              <a:t>obj</a:t>
            </a:r>
            <a:r>
              <a:rPr lang="en-IN" dirty="0"/>
              <a:t> = new MyClass();</a:t>
            </a:r>
          </a:p>
          <a:p>
            <a:pPr marL="0" indent="0">
              <a:buNone/>
            </a:pPr>
            <a:r>
              <a:rPr lang="en-IN" dirty="0"/>
              <a:t>        System.out.println(</a:t>
            </a:r>
            <a:r>
              <a:rPr lang="en-IN" dirty="0" err="1"/>
              <a:t>obj.greeting</a:t>
            </a:r>
            <a:r>
              <a:rPr lang="en-IN" dirty="0"/>
              <a:t>(name));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b="1" dirty="0">
                <a:solidFill>
                  <a:srgbClr val="FF0000"/>
                </a:solidFill>
              </a:rPr>
              <a:t>@Override</a:t>
            </a:r>
          </a:p>
          <a:p>
            <a:pPr marL="0" indent="0">
              <a:buNone/>
            </a:pPr>
            <a:r>
              <a:rPr lang="en-IN" dirty="0"/>
              <a:t>    public String greeting(String name){</a:t>
            </a:r>
          </a:p>
          <a:p>
            <a:pPr marL="0" indent="0">
              <a:buNone/>
            </a:pPr>
            <a:r>
              <a:rPr lang="en-IN" dirty="0"/>
              <a:t>        return "Hello! "+name;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165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1165</Words>
  <Application>Microsoft Office PowerPoint</Application>
  <PresentationFormat>Widescreen</PresentationFormat>
  <Paragraphs>125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</vt:lpstr>
      <vt:lpstr>Calibri</vt:lpstr>
      <vt:lpstr>Calibri Light</vt:lpstr>
      <vt:lpstr>Office Theme</vt:lpstr>
      <vt:lpstr>Java 8 new features</vt:lpstr>
      <vt:lpstr>PowerPoint Presentation</vt:lpstr>
      <vt:lpstr>Functional Interfaces &amp; Lambda</vt:lpstr>
      <vt:lpstr>PowerPoint Presentation</vt:lpstr>
      <vt:lpstr>Ways to implement functional interfaces</vt:lpstr>
      <vt:lpstr>How to implement Abstract method of functional interfaces</vt:lpstr>
      <vt:lpstr>Using lambda</vt:lpstr>
      <vt:lpstr>By Implementing the Interface </vt:lpstr>
      <vt:lpstr>Example</vt:lpstr>
      <vt:lpstr>Method References- Functional Interface</vt:lpstr>
      <vt:lpstr>Java 8 Interface Changes – default method and static method</vt:lpstr>
      <vt:lpstr>Why default method? </vt:lpstr>
      <vt:lpstr>Static methods in Interfaces</vt:lpstr>
      <vt:lpstr>Default &amp; static methods in interfaces</vt:lpstr>
      <vt:lpstr>Stream API(Java 8 Stream)</vt:lpstr>
      <vt:lpstr>Java 8 Stream</vt:lpstr>
      <vt:lpstr>Process of Stream API</vt:lpstr>
      <vt:lpstr>How it Works</vt:lpstr>
      <vt:lpstr>PowerPoint Presentation</vt:lpstr>
      <vt:lpstr>PowerPoint Presentation</vt:lpstr>
      <vt:lpstr>Sample programs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 new features</dc:title>
  <dc:creator>Nexwaveinc</dc:creator>
  <cp:lastModifiedBy>SRIHARIVISHNU</cp:lastModifiedBy>
  <cp:revision>22</cp:revision>
  <dcterms:created xsi:type="dcterms:W3CDTF">2022-10-12T09:04:03Z</dcterms:created>
  <dcterms:modified xsi:type="dcterms:W3CDTF">2022-10-13T14:25:48Z</dcterms:modified>
</cp:coreProperties>
</file>