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Spring MVC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" y="0"/>
            <a:ext cx="10515600" cy="763905"/>
          </a:xfrm>
        </p:spPr>
        <p:txBody>
          <a:bodyPr/>
          <a:p>
            <a:r>
              <a:rPr lang="en-US">
                <a:sym typeface="+mn-ea"/>
              </a:rPr>
              <a:t>Spring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60" y="971550"/>
            <a:ext cx="11840845" cy="4351655"/>
          </a:xfrm>
        </p:spPr>
        <p:txBody>
          <a:bodyPr/>
          <a:p>
            <a:r>
              <a:rPr lang="en-US"/>
              <a:t>A Spring MVC is a Java framework which is used to build web applications. It follows the Model-View-Controller design pattern. </a:t>
            </a:r>
            <a:endParaRPr lang="en-US"/>
          </a:p>
          <a:p>
            <a:r>
              <a:rPr lang="en-US"/>
              <a:t>It implements all the basic features of a core spring framework like Inversion of Control, Dependency Injection.</a:t>
            </a:r>
            <a:endParaRPr lang="en-US"/>
          </a:p>
          <a:p>
            <a:r>
              <a:rPr lang="en-US"/>
              <a:t>A Spring MVC provides an elegant solution to use MVC in spring framework by the help of DispatcherServlet. Here, DispatcherServlet is a class that receives the incoming request and maps it to the right resource such as controllers, models, and views.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30860"/>
            <a:ext cx="10515600" cy="5646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3110"/>
          </a:xfrm>
        </p:spPr>
        <p:txBody>
          <a:bodyPr>
            <a:normAutofit fontScale="90000"/>
          </a:bodyPr>
          <a:p>
            <a:br>
              <a:rPr lang="en-IN" altLang="en-US"/>
            </a:br>
            <a:r>
              <a:rPr lang="en-IN" altLang="en-US"/>
              <a:t>MVC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252855"/>
            <a:ext cx="12097385" cy="4351655"/>
          </a:xfrm>
        </p:spPr>
        <p:txBody>
          <a:bodyPr>
            <a:normAutofit lnSpcReduction="20000"/>
          </a:bodyPr>
          <a:p>
            <a:r>
              <a:rPr lang="en-US"/>
              <a:t>Model - A model contains the data of the application. A data can be a single object or a collection of objects.</a:t>
            </a:r>
            <a:endParaRPr lang="en-US"/>
          </a:p>
          <a:p>
            <a:r>
              <a:rPr lang="en-US"/>
              <a:t>Controller - A controller contains the business logic of an application. Here, the @Controller annotation is used to mark the class as the controller.</a:t>
            </a:r>
            <a:endParaRPr lang="en-US"/>
          </a:p>
          <a:p>
            <a:r>
              <a:rPr lang="en-US"/>
              <a:t>View - A view represents the provided information in a particular format. Generally, JSP+JSTL is used to create a view page. Although spring also supports other view technologies such as Apache Velocity, Thymeleaf and FreeMarker.</a:t>
            </a:r>
            <a:endParaRPr lang="en-US"/>
          </a:p>
          <a:p>
            <a:r>
              <a:rPr lang="en-US"/>
              <a:t>Front Controller - In Spring Web MVC, the DispatcherServlet class works as the front controller. It is responsible to manage the flow of the Spring MVC application.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Content Placeholder 100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449580"/>
            <a:ext cx="12085320" cy="572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0515600" cy="768985"/>
          </a:xfrm>
        </p:spPr>
        <p:txBody>
          <a:bodyPr/>
          <a:p>
            <a:r>
              <a:rPr lang="en-IN" altLang="en-US"/>
              <a:t>MVC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55" y="1252855"/>
            <a:ext cx="12044045" cy="4351655"/>
          </a:xfrm>
        </p:spPr>
        <p:txBody>
          <a:bodyPr/>
          <a:p>
            <a:r>
              <a:rPr lang="en-IN" altLang="en-US"/>
              <a:t>A</a:t>
            </a:r>
            <a:r>
              <a:rPr lang="en-US"/>
              <a:t>ll the incoming request is intercepted by the DispatcherServlet that works as the front controller.</a:t>
            </a:r>
            <a:endParaRPr lang="en-US"/>
          </a:p>
          <a:p>
            <a:r>
              <a:rPr lang="en-US"/>
              <a:t>The DispatcherServlet gets an entry of handler mapping from the XML file and forwards the request to the controller.</a:t>
            </a:r>
            <a:endParaRPr lang="en-US"/>
          </a:p>
          <a:p>
            <a:r>
              <a:rPr lang="en-US"/>
              <a:t>The controller returns an object of ModelAndView.</a:t>
            </a:r>
            <a:endParaRPr lang="en-US"/>
          </a:p>
          <a:p>
            <a:r>
              <a:rPr lang="en-US"/>
              <a:t>The DispatcherServlet checks the entry of view resolver in the XML file and invokes the specified view component.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Presentation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RAJESH</dc:creator>
  <cp:lastModifiedBy>RAJESH</cp:lastModifiedBy>
  <cp:revision>5</cp:revision>
  <dcterms:created xsi:type="dcterms:W3CDTF">2022-11-25T10:11:57Z</dcterms:created>
  <dcterms:modified xsi:type="dcterms:W3CDTF">2022-11-25T10:15:00Z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42B5DAC25E034D678B4F4A7F392D9C00</vt:lpwstr>
  </property>
  <property fmtid="{D5CDD505-2E9C-101B-9397-08002B2CF9AE}" pid="3" name="KSOProductBuildVer">
    <vt:lpwstr>1033-11.2.0.11417</vt:lpwstr>
  </property>
</Properties>
</file>