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2022年4月8日10时47分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49E7-72AC-44D7-8CC6-2838B65A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关于实习相关事宜的统一说明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8FB8D2-EF7A-4E3B-BFD2-053DF75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28" y="1354454"/>
            <a:ext cx="11263744" cy="444063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F0000"/>
                </a:solidFill>
              </a:rPr>
              <a:t>关于组队</a:t>
            </a:r>
            <a:r>
              <a:rPr lang="zh-CN" altLang="en-US" sz="2800" kern="0" dirty="0">
                <a:solidFill>
                  <a:srgbClr val="6600CC"/>
                </a:solidFill>
              </a:rPr>
              <a:t>：我们每组</a:t>
            </a:r>
            <a:r>
              <a:rPr lang="en-US" altLang="zh-CN" sz="2800" kern="0" dirty="0">
                <a:solidFill>
                  <a:srgbClr val="6600CC"/>
                </a:solidFill>
              </a:rPr>
              <a:t>2~4</a:t>
            </a:r>
            <a:r>
              <a:rPr lang="zh-CN" altLang="en-US" sz="2800" kern="0" dirty="0">
                <a:solidFill>
                  <a:srgbClr val="6600CC"/>
                </a:solidFill>
              </a:rPr>
              <a:t>人，如果小组成员全是计算机系的同学，则不要超过</a:t>
            </a:r>
            <a:r>
              <a:rPr lang="en-US" altLang="zh-CN" sz="2800" kern="0" dirty="0">
                <a:solidFill>
                  <a:srgbClr val="6600CC"/>
                </a:solidFill>
              </a:rPr>
              <a:t>3</a:t>
            </a:r>
            <a:r>
              <a:rPr lang="zh-CN" altLang="en-US" sz="2800" kern="0" dirty="0">
                <a:solidFill>
                  <a:srgbClr val="6600CC"/>
                </a:solidFill>
              </a:rPr>
              <a:t>人。希望人人能在实习中贡献自己的力量，而不是搭便车。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F0000"/>
                </a:solidFill>
              </a:rPr>
              <a:t>关于实习环境</a:t>
            </a:r>
            <a:r>
              <a:rPr lang="zh-CN" altLang="en-US" sz="2800" kern="0" dirty="0">
                <a:solidFill>
                  <a:srgbClr val="6600CC"/>
                </a:solidFill>
              </a:rPr>
              <a:t>：我们在平台上提供了相应实习任务的数据集，同学们可以直接访问，也支持</a:t>
            </a:r>
            <a:r>
              <a:rPr lang="en-US" altLang="zh-CN" sz="2800" kern="0" dirty="0" err="1">
                <a:solidFill>
                  <a:srgbClr val="6600CC"/>
                </a:solidFill>
              </a:rPr>
              <a:t>Jupyter</a:t>
            </a:r>
            <a:r>
              <a:rPr lang="zh-CN" altLang="en-US" sz="2800" kern="0" dirty="0">
                <a:solidFill>
                  <a:srgbClr val="6600CC"/>
                </a:solidFill>
              </a:rPr>
              <a:t>环境，实习报告直接用</a:t>
            </a:r>
            <a:r>
              <a:rPr lang="en-US" altLang="zh-CN" sz="2800" kern="0" dirty="0" err="1">
                <a:solidFill>
                  <a:srgbClr val="6600CC"/>
                </a:solidFill>
              </a:rPr>
              <a:t>Jupyter</a:t>
            </a:r>
            <a:r>
              <a:rPr lang="zh-CN" altLang="en-US" sz="2800" kern="0" dirty="0">
                <a:solidFill>
                  <a:srgbClr val="6600CC"/>
                </a:solidFill>
              </a:rPr>
              <a:t>写即可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F0000"/>
                </a:solidFill>
              </a:rPr>
              <a:t>关于实习提交</a:t>
            </a:r>
            <a:r>
              <a:rPr lang="zh-CN" altLang="en-US" sz="2800" kern="0" dirty="0">
                <a:solidFill>
                  <a:srgbClr val="6600CC"/>
                </a:solidFill>
              </a:rPr>
              <a:t>：同学们在平台上完成实习后，提交相应的</a:t>
            </a:r>
            <a:r>
              <a:rPr lang="en-US" altLang="zh-CN" sz="2800" kern="0" dirty="0" err="1">
                <a:solidFill>
                  <a:srgbClr val="6600CC"/>
                </a:solidFill>
              </a:rPr>
              <a:t>Jupyter</a:t>
            </a:r>
            <a:r>
              <a:rPr lang="zh-CN" altLang="en-US" sz="2800" kern="0" dirty="0">
                <a:solidFill>
                  <a:srgbClr val="6600CC"/>
                </a:solidFill>
              </a:rPr>
              <a:t>脚本，同时把包括必要运行结果的报告转成</a:t>
            </a:r>
            <a:r>
              <a:rPr lang="en-US" altLang="zh-CN" sz="2800" kern="0" dirty="0">
                <a:solidFill>
                  <a:srgbClr val="6600CC"/>
                </a:solidFill>
              </a:rPr>
              <a:t>pdf</a:t>
            </a:r>
            <a:r>
              <a:rPr lang="zh-CN" altLang="en-US" sz="2800" kern="0" dirty="0">
                <a:solidFill>
                  <a:srgbClr val="6600CC"/>
                </a:solidFill>
              </a:rPr>
              <a:t>，两者一并在教学网提交。注意报告注明小组成员，每组由一个人提交，组内成员不要重复提交</a:t>
            </a:r>
          </a:p>
        </p:txBody>
      </p:sp>
    </p:spTree>
    <p:extLst>
      <p:ext uri="{BB962C8B-B14F-4D97-AF65-F5344CB8AC3E}">
        <p14:creationId xmlns:p14="http://schemas.microsoft.com/office/powerpoint/2010/main" val="41687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实习一：数据库应用案例设计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8441" y="1630142"/>
            <a:ext cx="10879733" cy="35977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本次实习的目标是完成一个数据库设计开发的全过程案例，可以参阅实习平台上的</a:t>
            </a:r>
            <a:r>
              <a:rPr lang="zh-CN" altLang="en-US" u="sng" dirty="0">
                <a:solidFill>
                  <a:srgbClr val="FF0000"/>
                </a:solidFill>
              </a:rPr>
              <a:t>金融数据库设计案例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u="sng" dirty="0" err="1">
                <a:solidFill>
                  <a:srgbClr val="FF0000"/>
                </a:solidFill>
              </a:rPr>
              <a:t>PyMySQL</a:t>
            </a:r>
            <a:r>
              <a:rPr lang="zh-CN" altLang="en-US" u="sng" dirty="0">
                <a:solidFill>
                  <a:srgbClr val="FF0000"/>
                </a:solidFill>
              </a:rPr>
              <a:t>访问数据库案例</a:t>
            </a:r>
            <a:r>
              <a:rPr lang="zh-CN" altLang="en-US" dirty="0">
                <a:solidFill>
                  <a:srgbClr val="6600CC"/>
                </a:solidFill>
              </a:rPr>
              <a:t>。我们的实习以微信为例，当然也鼓励同学们去考察一些自己感兴趣的</a:t>
            </a:r>
            <a:r>
              <a:rPr lang="en-US" altLang="zh-CN" dirty="0">
                <a:solidFill>
                  <a:srgbClr val="6600CC"/>
                </a:solidFill>
              </a:rPr>
              <a:t>App</a:t>
            </a:r>
            <a:r>
              <a:rPr lang="zh-CN" altLang="en-US" dirty="0">
                <a:solidFill>
                  <a:srgbClr val="6600CC"/>
                </a:solidFill>
              </a:rPr>
              <a:t>应用来模拟实现。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具体的步骤以及对应的要求如下：</a:t>
            </a:r>
          </a:p>
        </p:txBody>
      </p:sp>
    </p:spTree>
    <p:extLst>
      <p:ext uri="{BB962C8B-B14F-4D97-AF65-F5344CB8AC3E}">
        <p14:creationId xmlns:p14="http://schemas.microsoft.com/office/powerpoint/2010/main" val="26887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步骤一：罗列业务需求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28" y="1852176"/>
            <a:ext cx="11263744" cy="286341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搜集微信提供了哪些功能服务，因为比较庞杂，同学们关注其通信功能即可，包括点对点通信、群聊等；如果要实现朋友圈功能的话，注意点赞和回复的可见性。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这一部分内容直接条目式的逐一列出即可。</a:t>
            </a:r>
          </a:p>
        </p:txBody>
      </p:sp>
    </p:spTree>
    <p:extLst>
      <p:ext uri="{BB962C8B-B14F-4D97-AF65-F5344CB8AC3E}">
        <p14:creationId xmlns:p14="http://schemas.microsoft.com/office/powerpoint/2010/main" val="267057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步骤二：</a:t>
            </a:r>
            <a:r>
              <a:rPr lang="en-US" altLang="zh-CN" dirty="0"/>
              <a:t>ER</a:t>
            </a:r>
            <a:r>
              <a:rPr lang="zh-CN" altLang="en-US" dirty="0"/>
              <a:t>设计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0563" y="2047275"/>
            <a:ext cx="8308811" cy="212038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这一部分主要是确定实体和它们之间的联系，并图示出来。当然要能够准确清晰地反映前面的业务需求。</a:t>
            </a:r>
          </a:p>
        </p:txBody>
      </p:sp>
    </p:spTree>
    <p:extLst>
      <p:ext uri="{BB962C8B-B14F-4D97-AF65-F5344CB8AC3E}">
        <p14:creationId xmlns:p14="http://schemas.microsoft.com/office/powerpoint/2010/main" val="24052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步骤三：数据库设计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0563" y="2047275"/>
            <a:ext cx="8600359" cy="212038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这一部分主要是把</a:t>
            </a:r>
            <a:r>
              <a:rPr lang="en-US" altLang="zh-CN" dirty="0">
                <a:solidFill>
                  <a:srgbClr val="6600CC"/>
                </a:solidFill>
              </a:rPr>
              <a:t>ER</a:t>
            </a:r>
            <a:r>
              <a:rPr lang="zh-CN" altLang="en-US" dirty="0">
                <a:solidFill>
                  <a:srgbClr val="6600CC"/>
                </a:solidFill>
              </a:rPr>
              <a:t>图转换关系表，并使用</a:t>
            </a:r>
            <a:r>
              <a:rPr lang="en-US" altLang="zh-CN" dirty="0">
                <a:solidFill>
                  <a:srgbClr val="6600CC"/>
                </a:solidFill>
              </a:rPr>
              <a:t>SQL</a:t>
            </a:r>
            <a:r>
              <a:rPr lang="zh-CN" altLang="en-US" dirty="0">
                <a:solidFill>
                  <a:srgbClr val="6600CC"/>
                </a:solidFill>
              </a:rPr>
              <a:t>创建起来。为便于执行后面的数据库操作，也在本阶段自行生成一些样例数据。</a:t>
            </a:r>
          </a:p>
        </p:txBody>
      </p:sp>
    </p:spTree>
    <p:extLst>
      <p:ext uri="{BB962C8B-B14F-4D97-AF65-F5344CB8AC3E}">
        <p14:creationId xmlns:p14="http://schemas.microsoft.com/office/powerpoint/2010/main" val="24465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4735-10C1-4FE0-9F65-FFDF5B0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步骤四：数据库操作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A3F7D-82DC-40F8-9B9A-92779819D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8285" y="1260810"/>
            <a:ext cx="9607524" cy="43363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这一部分的实习内容是这样的：列出某项业务功能，给出对应的</a:t>
            </a:r>
            <a:r>
              <a:rPr lang="en-US" altLang="zh-CN" dirty="0">
                <a:solidFill>
                  <a:srgbClr val="6600CC"/>
                </a:solidFill>
              </a:rPr>
              <a:t>SQL</a:t>
            </a:r>
            <a:r>
              <a:rPr lang="zh-CN" altLang="en-US" dirty="0">
                <a:solidFill>
                  <a:srgbClr val="6600CC"/>
                </a:solidFill>
              </a:rPr>
              <a:t>语句。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这一部分不需要构造太复杂的</a:t>
            </a:r>
            <a:r>
              <a:rPr lang="en-US" altLang="zh-CN" dirty="0">
                <a:solidFill>
                  <a:srgbClr val="6600CC"/>
                </a:solidFill>
              </a:rPr>
              <a:t>SQL</a:t>
            </a:r>
            <a:r>
              <a:rPr lang="zh-CN" altLang="en-US" dirty="0">
                <a:solidFill>
                  <a:srgbClr val="6600CC"/>
                </a:solidFill>
              </a:rPr>
              <a:t>查询，能够结合业务需求，涉及到不同增删改查等操作以及不同的查询类型即可，大致</a:t>
            </a:r>
            <a:r>
              <a:rPr lang="en-US" altLang="zh-CN" dirty="0">
                <a:solidFill>
                  <a:srgbClr val="6600CC"/>
                </a:solidFill>
              </a:rPr>
              <a:t>6~10</a:t>
            </a:r>
            <a:r>
              <a:rPr lang="zh-CN" altLang="en-US" dirty="0">
                <a:solidFill>
                  <a:srgbClr val="6600CC"/>
                </a:solidFill>
              </a:rPr>
              <a:t>个语句就可以了。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注意：要求用</a:t>
            </a:r>
            <a:r>
              <a:rPr lang="en-US" altLang="zh-CN" dirty="0" err="1">
                <a:solidFill>
                  <a:srgbClr val="FF0000"/>
                </a:solidFill>
              </a:rPr>
              <a:t>PyMySQL</a:t>
            </a:r>
            <a:r>
              <a:rPr lang="zh-CN" altLang="en-US" dirty="0">
                <a:solidFill>
                  <a:srgbClr val="FF0000"/>
                </a:solidFill>
              </a:rPr>
              <a:t>完成其中的增删改查四项操作</a:t>
            </a:r>
          </a:p>
        </p:txBody>
      </p:sp>
    </p:spTree>
    <p:extLst>
      <p:ext uri="{BB962C8B-B14F-4D97-AF65-F5344CB8AC3E}">
        <p14:creationId xmlns:p14="http://schemas.microsoft.com/office/powerpoint/2010/main" val="40794617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427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华文新魏</vt:lpstr>
      <vt:lpstr>隶书</vt:lpstr>
      <vt:lpstr>Arial</vt:lpstr>
      <vt:lpstr>Tahoma</vt:lpstr>
      <vt:lpstr>Wingdings</vt:lpstr>
      <vt:lpstr>Blends</vt:lpstr>
      <vt:lpstr>关于实习相关事宜的统一说明</vt:lpstr>
      <vt:lpstr>实习一：数据库应用案例设计</vt:lpstr>
      <vt:lpstr>步骤一：罗列业务需求</vt:lpstr>
      <vt:lpstr>步骤二：ER设计</vt:lpstr>
      <vt:lpstr>步骤三：数据库设计</vt:lpstr>
      <vt:lpstr>步骤四：数据库操作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37</cp:revision>
  <dcterms:created xsi:type="dcterms:W3CDTF">2019-02-26T02:32:22Z</dcterms:created>
  <dcterms:modified xsi:type="dcterms:W3CDTF">2022-04-08T03:22:51Z</dcterms:modified>
</cp:coreProperties>
</file>