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0CBB-DF27-63EB-26E6-E7436F25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CFC13-0066-2327-5703-76D5DC138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BB95-162D-2266-1F81-D41A83D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8DAC-5D53-2813-68DF-1A46B597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3277-D327-903F-232F-97D398A1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45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D86B-6CE5-9430-5213-CBD44B28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786C4-17CF-C21F-CEA6-0818C2702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BD98D-35BD-ABCB-2A39-05EC98C8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C704-D963-7803-8372-7B540EA7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4AD4-8B04-283F-DF58-CA194D94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7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669C8-2FCE-A528-B0D3-A9E5A4711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C5B16-1E5F-2184-5D98-A79A72C41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12C6-DC45-21F5-9A52-55035FFB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9E6A-0D38-F3E6-C6FE-BF73A2E9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4D97-95D0-B4AA-F11A-BFDAC9F6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FBA3-1099-F253-B6C4-3F4D92F1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BF83-E9AB-1BF2-15C2-1349E71F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357D-90E1-8419-DA01-D5632D0F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1304-52C7-816A-B967-249036E1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814D-5A69-9797-D50D-DEADD6A6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129E-AB6C-F963-7FA9-30C3D1CD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C4FF-12D4-67A5-B82E-AD30794D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F58D-0ECE-7932-51D6-E4BA5BDA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8C48-EB66-3F5E-0386-644FB016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564C-092A-EDBA-2E7C-1340C29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93E-618C-60AC-9D78-4FC19715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4519-DF8A-ED60-1E50-AF64EEEAE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7BAC6-3875-847E-97D5-15C3E4F63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BE417-AC75-05BD-3F1F-6208CB3B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206F-D9A1-55FB-D0BD-E6E3831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F186-407B-A6FE-24C8-DF17D698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B143-9D92-B82E-AD59-FA24CAC6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0365-FD00-0090-56E2-812698BF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69DB-9E9E-5E0F-5E59-51DF4DCB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6E60-2362-BCD1-662B-600E25998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1DB64-DC6A-18CA-5D09-5FFA759F7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5A2B7-74D0-2384-052B-B67F5900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DFDC7-6FDD-BEE4-6A5B-79FBFEB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5ACF3-6980-E382-AFCD-BBBFAEF2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3EBA-4F38-DF05-41F3-F449B7C6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E2784-FE38-40D2-F615-5AB7A0E1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A5B20-51AE-D413-8953-8F518D9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4D3AB-3B98-84F0-5A28-70169FA4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EBF90-5864-2F9E-824A-5F392CA4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5B963-A853-E57E-F6D1-0C111B9E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AE791-F0BE-D938-D018-227B00A1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9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D56-50A9-FE83-9CB5-A24180F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5151-E3C8-7C86-FC45-C5AE3BD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2E0C4-C132-B569-31D5-79271CBD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D8D2A-A030-CCCB-E810-A6E8EE0A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8173-65D1-9FF8-C274-E24D0B3E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560-A099-F6FD-D613-1423E4DE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E3BE-232E-6614-A3B2-E8FE9BF4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D77D8-3634-BF7A-C1D9-50998EBF8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BFEE-D3CD-FE16-C62A-C13776CD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F8C6-7BB5-6C5C-6870-EE4CA87C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B89B9-F5FC-D6CE-E322-FE469CAE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AD0B6-12D5-0835-4F0D-DC874994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96A48-CF5C-28A5-0731-19ACF4E7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5833-5634-B803-4956-401CE69E3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57F1-8B88-B781-CEF9-B13C57F01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4E50-86F8-43F8-A653-6C435DEB3168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A535C-165B-D9A0-36D5-BB5E14F51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C2E04-886C-955D-1256-0F04617E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81FC-0007-482F-94EC-B774FB766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ue sky&#10;&#10;Description automatically generated">
            <a:extLst>
              <a:ext uri="{FF2B5EF4-FFF2-40B4-BE49-F238E27FC236}">
                <a16:creationId xmlns:a16="http://schemas.microsoft.com/office/drawing/2014/main" id="{6B439852-7CE1-D59B-FEC2-B34950837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314" b="304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6AE23C-BD16-8BAD-760B-E0EC729A5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    WEBPAGE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F5CAD-A7B7-C1CB-886B-0F9CB325F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064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498D-5709-EB01-9063-A3636D43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MY WEBPAGE IS GOING TO BE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5266-B8ED-0FBA-2FBA-3C59AF67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17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D26A-5D1E-AF2D-54E1-2BC33768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EC1A93-D494-DD79-CDF0-6AAD350A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7778"/>
              </p:ext>
            </p:extLst>
          </p:nvPr>
        </p:nvGraphicFramePr>
        <p:xfrm>
          <a:off x="838200" y="2286000"/>
          <a:ext cx="10515600" cy="305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647369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65182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93931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56806093"/>
                    </a:ext>
                  </a:extLst>
                </a:gridCol>
              </a:tblGrid>
              <a:tr h="610222"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45109"/>
                  </a:ext>
                </a:extLst>
              </a:tr>
              <a:tr h="610222">
                <a:tc>
                  <a:txBody>
                    <a:bodyPr/>
                    <a:lstStyle/>
                    <a:p>
                      <a:r>
                        <a:rPr lang="en-GB" dirty="0"/>
                        <a:t>Link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4898"/>
                  </a:ext>
                </a:extLst>
              </a:tr>
              <a:tr h="61022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486"/>
                  </a:ext>
                </a:extLst>
              </a:tr>
              <a:tr h="61022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86911"/>
                  </a:ext>
                </a:extLst>
              </a:tr>
              <a:tr h="61022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75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6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B4A0EDCDD73F40AC81967465BFB8E6" ma:contentTypeVersion="10" ma:contentTypeDescription="Create a new document." ma:contentTypeScope="" ma:versionID="ea90b7cff96638f8310e94c6da5a8d60">
  <xsd:schema xmlns:xsd="http://www.w3.org/2001/XMLSchema" xmlns:xs="http://www.w3.org/2001/XMLSchema" xmlns:p="http://schemas.microsoft.com/office/2006/metadata/properties" xmlns:ns3="fd30afd0-2035-4d18-b602-51124a3dc46c" xmlns:ns4="4099f395-c0a2-42cd-ba7d-6199816d98f8" targetNamespace="http://schemas.microsoft.com/office/2006/metadata/properties" ma:root="true" ma:fieldsID="94d153091dc35bec86680facf56bb0c4" ns3:_="" ns4:_="">
    <xsd:import namespace="fd30afd0-2035-4d18-b602-51124a3dc46c"/>
    <xsd:import namespace="4099f395-c0a2-42cd-ba7d-6199816d98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0afd0-2035-4d18-b602-51124a3dc4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9f395-c0a2-42cd-ba7d-6199816d98f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30afd0-2035-4d18-b602-51124a3dc46c" xsi:nil="true"/>
  </documentManagement>
</p:properties>
</file>

<file path=customXml/itemProps1.xml><?xml version="1.0" encoding="utf-8"?>
<ds:datastoreItem xmlns:ds="http://schemas.openxmlformats.org/officeDocument/2006/customXml" ds:itemID="{32ED3504-9F27-4B0A-B2FB-F23BB374F7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0afd0-2035-4d18-b602-51124a3dc46c"/>
    <ds:schemaRef ds:uri="4099f395-c0a2-42cd-ba7d-6199816d98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564CA7-EE2C-42A7-9D36-F712416488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4992F1-07D9-45B2-8D8D-B64C10D675FD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fd30afd0-2035-4d18-b602-51124a3dc46c"/>
    <ds:schemaRef ds:uri="http://schemas.microsoft.com/office/infopath/2007/PartnerControls"/>
    <ds:schemaRef ds:uri="http://purl.org/dc/elements/1.1/"/>
    <ds:schemaRef ds:uri="http://www.w3.org/XML/1998/namespace"/>
    <ds:schemaRef ds:uri="4099f395-c0a2-42cd-ba7d-6199816d98f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WEBPAGE</vt:lpstr>
      <vt:lpstr>WHAT MY WEBPAGE IS GOING TO BE ABOUT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WEBPAGE</dc:title>
  <dc:creator>Bilaal Hafeez</dc:creator>
  <cp:lastModifiedBy>Bilaal Hafeez</cp:lastModifiedBy>
  <cp:revision>1</cp:revision>
  <dcterms:created xsi:type="dcterms:W3CDTF">2024-01-23T09:54:35Z</dcterms:created>
  <dcterms:modified xsi:type="dcterms:W3CDTF">2024-01-23T10:09:33Z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0x01010086B4A0EDCDD73F40AC81967465BFB8E6</vt:lpwstr>
  </property>
</Properties>
</file>