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  <p:sldId id="260" r:id="rId4"/>
    <p:sldId id="261" r:id="rId5"/>
  </p:sldIdLst>
  <p:sldSz cx="127984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7" d="100"/>
          <a:sy n="87" d="100"/>
        </p:scale>
        <p:origin x="129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 Phan" userId="ead8c9aa-bfd1-482b-a904-14ce7b7f5867" providerId="ADAL" clId="{5DFE7D98-D6ED-D940-91A6-0EE2D1269AAF}"/>
    <pc:docChg chg="undo custSel addSld delSld modSld">
      <pc:chgData name="Tien Phan" userId="ead8c9aa-bfd1-482b-a904-14ce7b7f5867" providerId="ADAL" clId="{5DFE7D98-D6ED-D940-91A6-0EE2D1269AAF}" dt="2024-03-25T12:03:01.114" v="524" actId="1076"/>
      <pc:docMkLst>
        <pc:docMk/>
      </pc:docMkLst>
      <pc:sldChg chg="addSp delSp modSp">
        <pc:chgData name="Tien Phan" userId="ead8c9aa-bfd1-482b-a904-14ce7b7f5867" providerId="ADAL" clId="{5DFE7D98-D6ED-D940-91A6-0EE2D1269AAF}" dt="2024-03-25T11:55:12.533" v="124" actId="14100"/>
        <pc:sldMkLst>
          <pc:docMk/>
          <pc:sldMk cId="3061451003" sldId="258"/>
        </pc:sldMkLst>
        <pc:spChg chg="del">
          <ac:chgData name="Tien Phan" userId="ead8c9aa-bfd1-482b-a904-14ce7b7f5867" providerId="ADAL" clId="{5DFE7D98-D6ED-D940-91A6-0EE2D1269AAF}" dt="2024-03-25T11:55:09.341" v="123" actId="478"/>
          <ac:spMkLst>
            <pc:docMk/>
            <pc:sldMk cId="3061451003" sldId="258"/>
            <ac:spMk id="3" creationId="{87B82295-0C03-38C7-A2B6-2FA42FB8A5FA}"/>
          </ac:spMkLst>
        </pc:spChg>
        <pc:graphicFrameChg chg="add del modGraphic">
          <ac:chgData name="Tien Phan" userId="ead8c9aa-bfd1-482b-a904-14ce7b7f5867" providerId="ADAL" clId="{5DFE7D98-D6ED-D940-91A6-0EE2D1269AAF}" dt="2024-03-25T11:55:12.533" v="124" actId="14100"/>
          <ac:graphicFrameMkLst>
            <pc:docMk/>
            <pc:sldMk cId="3061451003" sldId="258"/>
            <ac:graphicFrameMk id="2" creationId="{AFE390F6-D045-5680-CB47-2A3C74087D44}"/>
          </ac:graphicFrameMkLst>
        </pc:graphicFrameChg>
      </pc:sldChg>
      <pc:sldChg chg="modSp add">
        <pc:chgData name="Tien Phan" userId="ead8c9aa-bfd1-482b-a904-14ce7b7f5867" providerId="ADAL" clId="{5DFE7D98-D6ED-D940-91A6-0EE2D1269AAF}" dt="2024-03-25T11:59:33.036" v="267" actId="1076"/>
        <pc:sldMkLst>
          <pc:docMk/>
          <pc:sldMk cId="1460656551" sldId="259"/>
        </pc:sldMkLst>
        <pc:graphicFrameChg chg="mod modGraphic">
          <ac:chgData name="Tien Phan" userId="ead8c9aa-bfd1-482b-a904-14ce7b7f5867" providerId="ADAL" clId="{5DFE7D98-D6ED-D940-91A6-0EE2D1269AAF}" dt="2024-03-25T11:59:33.036" v="267" actId="1076"/>
          <ac:graphicFrameMkLst>
            <pc:docMk/>
            <pc:sldMk cId="1460656551" sldId="259"/>
            <ac:graphicFrameMk id="2" creationId="{AFE390F6-D045-5680-CB47-2A3C74087D44}"/>
          </ac:graphicFrameMkLst>
        </pc:graphicFrameChg>
      </pc:sldChg>
      <pc:sldChg chg="add del">
        <pc:chgData name="Tien Phan" userId="ead8c9aa-bfd1-482b-a904-14ce7b7f5867" providerId="ADAL" clId="{5DFE7D98-D6ED-D940-91A6-0EE2D1269AAF}" dt="2024-03-25T11:56:03.766" v="129" actId="2696"/>
        <pc:sldMkLst>
          <pc:docMk/>
          <pc:sldMk cId="2504865834" sldId="259"/>
        </pc:sldMkLst>
      </pc:sldChg>
      <pc:sldChg chg="add del">
        <pc:chgData name="Tien Phan" userId="ead8c9aa-bfd1-482b-a904-14ce7b7f5867" providerId="ADAL" clId="{5DFE7D98-D6ED-D940-91A6-0EE2D1269AAF}" dt="2024-03-25T11:55:53.149" v="127" actId="571"/>
        <pc:sldMkLst>
          <pc:docMk/>
          <pc:sldMk cId="3879309346" sldId="259"/>
        </pc:sldMkLst>
      </pc:sldChg>
      <pc:sldChg chg="modSp add">
        <pc:chgData name="Tien Phan" userId="ead8c9aa-bfd1-482b-a904-14ce7b7f5867" providerId="ADAL" clId="{5DFE7D98-D6ED-D940-91A6-0EE2D1269AAF}" dt="2024-03-25T12:01:37.694" v="398" actId="798"/>
        <pc:sldMkLst>
          <pc:docMk/>
          <pc:sldMk cId="4136922747" sldId="260"/>
        </pc:sldMkLst>
        <pc:graphicFrameChg chg="modGraphic">
          <ac:chgData name="Tien Phan" userId="ead8c9aa-bfd1-482b-a904-14ce7b7f5867" providerId="ADAL" clId="{5DFE7D98-D6ED-D940-91A6-0EE2D1269AAF}" dt="2024-03-25T12:01:37.694" v="398" actId="798"/>
          <ac:graphicFrameMkLst>
            <pc:docMk/>
            <pc:sldMk cId="4136922747" sldId="260"/>
            <ac:graphicFrameMk id="2" creationId="{AFE390F6-D045-5680-CB47-2A3C74087D44}"/>
          </ac:graphicFrameMkLst>
        </pc:graphicFrameChg>
      </pc:sldChg>
      <pc:sldChg chg="modSp add">
        <pc:chgData name="Tien Phan" userId="ead8c9aa-bfd1-482b-a904-14ce7b7f5867" providerId="ADAL" clId="{5DFE7D98-D6ED-D940-91A6-0EE2D1269AAF}" dt="2024-03-25T12:03:01.114" v="524" actId="1076"/>
        <pc:sldMkLst>
          <pc:docMk/>
          <pc:sldMk cId="2511546747" sldId="261"/>
        </pc:sldMkLst>
        <pc:graphicFrameChg chg="mod modGraphic">
          <ac:chgData name="Tien Phan" userId="ead8c9aa-bfd1-482b-a904-14ce7b7f5867" providerId="ADAL" clId="{5DFE7D98-D6ED-D940-91A6-0EE2D1269AAF}" dt="2024-03-25T12:03:01.114" v="524" actId="1076"/>
          <ac:graphicFrameMkLst>
            <pc:docMk/>
            <pc:sldMk cId="2511546747" sldId="261"/>
            <ac:graphicFrameMk id="2" creationId="{AFE390F6-D045-5680-CB47-2A3C74087D44}"/>
          </ac:graphicFrameMkLst>
        </pc:graphicFrameChg>
      </pc:sldChg>
    </pc:docChg>
  </pc:docChgLst>
  <pc:docChgLst>
    <pc:chgData name="Tien Phan" userId="ead8c9aa-bfd1-482b-a904-14ce7b7f5867" providerId="ADAL" clId="{002B1FED-DADE-41A1-920C-8B3297A1D3B8}"/>
    <pc:docChg chg="undo custSel addSld modSld modMainMaster">
      <pc:chgData name="Tien Phan" userId="ead8c9aa-bfd1-482b-a904-14ce7b7f5867" providerId="ADAL" clId="{002B1FED-DADE-41A1-920C-8B3297A1D3B8}" dt="2024-01-29T11:28:19.250" v="120" actId="20577"/>
      <pc:docMkLst>
        <pc:docMk/>
      </pc:docMkLst>
      <pc:sldChg chg="modSp mod">
        <pc:chgData name="Tien Phan" userId="ead8c9aa-bfd1-482b-a904-14ce7b7f5867" providerId="ADAL" clId="{002B1FED-DADE-41A1-920C-8B3297A1D3B8}" dt="2024-01-29T11:28:03.418" v="114" actId="1076"/>
        <pc:sldMkLst>
          <pc:docMk/>
          <pc:sldMk cId="3061451003" sldId="258"/>
        </pc:sldMkLst>
        <pc:spChg chg="mod">
          <ac:chgData name="Tien Phan" userId="ead8c9aa-bfd1-482b-a904-14ce7b7f5867" providerId="ADAL" clId="{002B1FED-DADE-41A1-920C-8B3297A1D3B8}" dt="2024-01-29T11:28:03.418" v="114" actId="1076"/>
          <ac:spMkLst>
            <pc:docMk/>
            <pc:sldMk cId="3061451003" sldId="258"/>
            <ac:spMk id="3" creationId="{87B82295-0C03-38C7-A2B6-2FA42FB8A5FA}"/>
          </ac:spMkLst>
        </pc:spChg>
        <pc:graphicFrameChg chg="mod modGraphic">
          <ac:chgData name="Tien Phan" userId="ead8c9aa-bfd1-482b-a904-14ce7b7f5867" providerId="ADAL" clId="{002B1FED-DADE-41A1-920C-8B3297A1D3B8}" dt="2024-01-29T11:27:55.830" v="113" actId="20577"/>
          <ac:graphicFrameMkLst>
            <pc:docMk/>
            <pc:sldMk cId="3061451003" sldId="258"/>
            <ac:graphicFrameMk id="2" creationId="{AFE390F6-D045-5680-CB47-2A3C74087D44}"/>
          </ac:graphicFrameMkLst>
        </pc:graphicFrameChg>
      </pc:sldChg>
      <pc:sldChg chg="modSp add mod">
        <pc:chgData name="Tien Phan" userId="ead8c9aa-bfd1-482b-a904-14ce7b7f5867" providerId="ADAL" clId="{002B1FED-DADE-41A1-920C-8B3297A1D3B8}" dt="2024-01-29T11:28:19.250" v="120" actId="20577"/>
        <pc:sldMkLst>
          <pc:docMk/>
          <pc:sldMk cId="2504865834" sldId="259"/>
        </pc:sldMkLst>
        <pc:graphicFrameChg chg="modGraphic">
          <ac:chgData name="Tien Phan" userId="ead8c9aa-bfd1-482b-a904-14ce7b7f5867" providerId="ADAL" clId="{002B1FED-DADE-41A1-920C-8B3297A1D3B8}" dt="2024-01-29T11:28:19.250" v="120" actId="20577"/>
          <ac:graphicFrameMkLst>
            <pc:docMk/>
            <pc:sldMk cId="2504865834" sldId="259"/>
            <ac:graphicFrameMk id="2" creationId="{AFE390F6-D045-5680-CB47-2A3C74087D44}"/>
          </ac:graphicFrameMkLst>
        </pc:graphicFrameChg>
      </pc:sldChg>
      <pc:sldMasterChg chg="modSp modSldLayout">
        <pc:chgData name="Tien Phan" userId="ead8c9aa-bfd1-482b-a904-14ce7b7f5867" providerId="ADAL" clId="{002B1FED-DADE-41A1-920C-8B3297A1D3B8}" dt="2024-01-29T11:26:37.546" v="89"/>
        <pc:sldMasterMkLst>
          <pc:docMk/>
          <pc:sldMasterMk cId="1557565401" sldId="2147483660"/>
        </pc:sldMasterMkLst>
        <pc:spChg chg="mod">
          <ac:chgData name="Tien Phan" userId="ead8c9aa-bfd1-482b-a904-14ce7b7f5867" providerId="ADAL" clId="{002B1FED-DADE-41A1-920C-8B3297A1D3B8}" dt="2024-01-29T11:26:37.546" v="89"/>
          <ac:spMkLst>
            <pc:docMk/>
            <pc:sldMasterMk cId="1557565401" sldId="2147483660"/>
            <ac:spMk id="2" creationId="{00000000-0000-0000-0000-000000000000}"/>
          </ac:spMkLst>
        </pc:spChg>
        <pc:spChg chg="mod">
          <ac:chgData name="Tien Phan" userId="ead8c9aa-bfd1-482b-a904-14ce7b7f5867" providerId="ADAL" clId="{002B1FED-DADE-41A1-920C-8B3297A1D3B8}" dt="2024-01-29T11:26:37.546" v="89"/>
          <ac:spMkLst>
            <pc:docMk/>
            <pc:sldMasterMk cId="1557565401" sldId="2147483660"/>
            <ac:spMk id="3" creationId="{00000000-0000-0000-0000-000000000000}"/>
          </ac:spMkLst>
        </pc:spChg>
        <pc:spChg chg="mod">
          <ac:chgData name="Tien Phan" userId="ead8c9aa-bfd1-482b-a904-14ce7b7f5867" providerId="ADAL" clId="{002B1FED-DADE-41A1-920C-8B3297A1D3B8}" dt="2024-01-29T11:26:37.546" v="89"/>
          <ac:spMkLst>
            <pc:docMk/>
            <pc:sldMasterMk cId="1557565401" sldId="2147483660"/>
            <ac:spMk id="4" creationId="{00000000-0000-0000-0000-000000000000}"/>
          </ac:spMkLst>
        </pc:spChg>
        <pc:spChg chg="mod">
          <ac:chgData name="Tien Phan" userId="ead8c9aa-bfd1-482b-a904-14ce7b7f5867" providerId="ADAL" clId="{002B1FED-DADE-41A1-920C-8B3297A1D3B8}" dt="2024-01-29T11:26:37.546" v="89"/>
          <ac:spMkLst>
            <pc:docMk/>
            <pc:sldMasterMk cId="1557565401" sldId="2147483660"/>
            <ac:spMk id="5" creationId="{00000000-0000-0000-0000-000000000000}"/>
          </ac:spMkLst>
        </pc:spChg>
        <pc:spChg chg="mod">
          <ac:chgData name="Tien Phan" userId="ead8c9aa-bfd1-482b-a904-14ce7b7f5867" providerId="ADAL" clId="{002B1FED-DADE-41A1-920C-8B3297A1D3B8}" dt="2024-01-29T11:26:37.546" v="89"/>
          <ac:spMkLst>
            <pc:docMk/>
            <pc:sldMasterMk cId="1557565401" sldId="2147483660"/>
            <ac:spMk id="6" creationId="{00000000-0000-0000-0000-000000000000}"/>
          </ac:spMkLst>
        </pc:spChg>
        <pc:sldLayoutChg chg="modSp">
          <pc:chgData name="Tien Phan" userId="ead8c9aa-bfd1-482b-a904-14ce7b7f5867" providerId="ADAL" clId="{002B1FED-DADE-41A1-920C-8B3297A1D3B8}" dt="2024-01-29T11:26:37.546" v="89"/>
          <pc:sldLayoutMkLst>
            <pc:docMk/>
            <pc:sldMasterMk cId="1557565401" sldId="2147483660"/>
            <pc:sldLayoutMk cId="4278702111" sldId="2147483661"/>
          </pc:sldLayoutMkLst>
          <pc:spChg chg="mod">
            <ac:chgData name="Tien Phan" userId="ead8c9aa-bfd1-482b-a904-14ce7b7f5867" providerId="ADAL" clId="{002B1FED-DADE-41A1-920C-8B3297A1D3B8}" dt="2024-01-29T11:26:37.546" v="89"/>
            <ac:spMkLst>
              <pc:docMk/>
              <pc:sldMasterMk cId="1557565401" sldId="2147483660"/>
              <pc:sldLayoutMk cId="4278702111" sldId="2147483661"/>
              <ac:spMk id="2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6:37.546" v="89"/>
            <ac:spMkLst>
              <pc:docMk/>
              <pc:sldMasterMk cId="1557565401" sldId="2147483660"/>
              <pc:sldLayoutMk cId="4278702111" sldId="2147483661"/>
              <ac:spMk id="3" creationId="{00000000-0000-0000-0000-000000000000}"/>
            </ac:spMkLst>
          </pc:spChg>
        </pc:sldLayoutChg>
        <pc:sldLayoutChg chg="modSp">
          <pc:chgData name="Tien Phan" userId="ead8c9aa-bfd1-482b-a904-14ce7b7f5867" providerId="ADAL" clId="{002B1FED-DADE-41A1-920C-8B3297A1D3B8}" dt="2024-01-29T11:26:37.546" v="89"/>
          <pc:sldLayoutMkLst>
            <pc:docMk/>
            <pc:sldMasterMk cId="1557565401" sldId="2147483660"/>
            <pc:sldLayoutMk cId="2092050078" sldId="2147483663"/>
          </pc:sldLayoutMkLst>
          <pc:spChg chg="mod">
            <ac:chgData name="Tien Phan" userId="ead8c9aa-bfd1-482b-a904-14ce7b7f5867" providerId="ADAL" clId="{002B1FED-DADE-41A1-920C-8B3297A1D3B8}" dt="2024-01-29T11:26:37.546" v="89"/>
            <ac:spMkLst>
              <pc:docMk/>
              <pc:sldMasterMk cId="1557565401" sldId="2147483660"/>
              <pc:sldLayoutMk cId="2092050078" sldId="2147483663"/>
              <ac:spMk id="2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6:37.546" v="89"/>
            <ac:spMkLst>
              <pc:docMk/>
              <pc:sldMasterMk cId="1557565401" sldId="2147483660"/>
              <pc:sldLayoutMk cId="2092050078" sldId="2147483663"/>
              <ac:spMk id="3" creationId="{00000000-0000-0000-0000-000000000000}"/>
            </ac:spMkLst>
          </pc:spChg>
        </pc:sldLayoutChg>
        <pc:sldLayoutChg chg="modSp">
          <pc:chgData name="Tien Phan" userId="ead8c9aa-bfd1-482b-a904-14ce7b7f5867" providerId="ADAL" clId="{002B1FED-DADE-41A1-920C-8B3297A1D3B8}" dt="2024-01-29T11:26:37.546" v="89"/>
          <pc:sldLayoutMkLst>
            <pc:docMk/>
            <pc:sldMasterMk cId="1557565401" sldId="2147483660"/>
            <pc:sldLayoutMk cId="3081884734" sldId="2147483664"/>
          </pc:sldLayoutMkLst>
          <pc:spChg chg="mod">
            <ac:chgData name="Tien Phan" userId="ead8c9aa-bfd1-482b-a904-14ce7b7f5867" providerId="ADAL" clId="{002B1FED-DADE-41A1-920C-8B3297A1D3B8}" dt="2024-01-29T11:26:37.546" v="89"/>
            <ac:spMkLst>
              <pc:docMk/>
              <pc:sldMasterMk cId="1557565401" sldId="2147483660"/>
              <pc:sldLayoutMk cId="3081884734" sldId="2147483664"/>
              <ac:spMk id="3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6:37.546" v="89"/>
            <ac:spMkLst>
              <pc:docMk/>
              <pc:sldMasterMk cId="1557565401" sldId="2147483660"/>
              <pc:sldLayoutMk cId="3081884734" sldId="2147483664"/>
              <ac:spMk id="4" creationId="{00000000-0000-0000-0000-000000000000}"/>
            </ac:spMkLst>
          </pc:spChg>
        </pc:sldLayoutChg>
        <pc:sldLayoutChg chg="modSp">
          <pc:chgData name="Tien Phan" userId="ead8c9aa-bfd1-482b-a904-14ce7b7f5867" providerId="ADAL" clId="{002B1FED-DADE-41A1-920C-8B3297A1D3B8}" dt="2024-01-29T11:26:37.546" v="89"/>
          <pc:sldLayoutMkLst>
            <pc:docMk/>
            <pc:sldMasterMk cId="1557565401" sldId="2147483660"/>
            <pc:sldLayoutMk cId="4171092678" sldId="2147483665"/>
          </pc:sldLayoutMkLst>
          <pc:spChg chg="mod">
            <ac:chgData name="Tien Phan" userId="ead8c9aa-bfd1-482b-a904-14ce7b7f5867" providerId="ADAL" clId="{002B1FED-DADE-41A1-920C-8B3297A1D3B8}" dt="2024-01-29T11:26:37.546" v="89"/>
            <ac:spMkLst>
              <pc:docMk/>
              <pc:sldMasterMk cId="1557565401" sldId="2147483660"/>
              <pc:sldLayoutMk cId="4171092678" sldId="2147483665"/>
              <ac:spMk id="2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6:37.546" v="89"/>
            <ac:spMkLst>
              <pc:docMk/>
              <pc:sldMasterMk cId="1557565401" sldId="2147483660"/>
              <pc:sldLayoutMk cId="4171092678" sldId="2147483665"/>
              <ac:spMk id="3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6:37.546" v="89"/>
            <ac:spMkLst>
              <pc:docMk/>
              <pc:sldMasterMk cId="1557565401" sldId="2147483660"/>
              <pc:sldLayoutMk cId="4171092678" sldId="2147483665"/>
              <ac:spMk id="4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6:37.546" v="89"/>
            <ac:spMkLst>
              <pc:docMk/>
              <pc:sldMasterMk cId="1557565401" sldId="2147483660"/>
              <pc:sldLayoutMk cId="4171092678" sldId="2147483665"/>
              <ac:spMk id="5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6:37.546" v="89"/>
            <ac:spMkLst>
              <pc:docMk/>
              <pc:sldMasterMk cId="1557565401" sldId="2147483660"/>
              <pc:sldLayoutMk cId="4171092678" sldId="2147483665"/>
              <ac:spMk id="6" creationId="{00000000-0000-0000-0000-000000000000}"/>
            </ac:spMkLst>
          </pc:spChg>
        </pc:sldLayoutChg>
        <pc:sldLayoutChg chg="modSp">
          <pc:chgData name="Tien Phan" userId="ead8c9aa-bfd1-482b-a904-14ce7b7f5867" providerId="ADAL" clId="{002B1FED-DADE-41A1-920C-8B3297A1D3B8}" dt="2024-01-29T11:26:37.546" v="89"/>
          <pc:sldLayoutMkLst>
            <pc:docMk/>
            <pc:sldMasterMk cId="1557565401" sldId="2147483660"/>
            <pc:sldLayoutMk cId="1909995687" sldId="2147483668"/>
          </pc:sldLayoutMkLst>
          <pc:spChg chg="mod">
            <ac:chgData name="Tien Phan" userId="ead8c9aa-bfd1-482b-a904-14ce7b7f5867" providerId="ADAL" clId="{002B1FED-DADE-41A1-920C-8B3297A1D3B8}" dt="2024-01-29T11:26:37.546" v="89"/>
            <ac:spMkLst>
              <pc:docMk/>
              <pc:sldMasterMk cId="1557565401" sldId="2147483660"/>
              <pc:sldLayoutMk cId="1909995687" sldId="2147483668"/>
              <ac:spMk id="2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6:37.546" v="89"/>
            <ac:spMkLst>
              <pc:docMk/>
              <pc:sldMasterMk cId="1557565401" sldId="2147483660"/>
              <pc:sldLayoutMk cId="1909995687" sldId="2147483668"/>
              <ac:spMk id="3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6:37.546" v="89"/>
            <ac:spMkLst>
              <pc:docMk/>
              <pc:sldMasterMk cId="1557565401" sldId="2147483660"/>
              <pc:sldLayoutMk cId="1909995687" sldId="2147483668"/>
              <ac:spMk id="4" creationId="{00000000-0000-0000-0000-000000000000}"/>
            </ac:spMkLst>
          </pc:spChg>
        </pc:sldLayoutChg>
        <pc:sldLayoutChg chg="modSp">
          <pc:chgData name="Tien Phan" userId="ead8c9aa-bfd1-482b-a904-14ce7b7f5867" providerId="ADAL" clId="{002B1FED-DADE-41A1-920C-8B3297A1D3B8}" dt="2024-01-29T11:26:37.546" v="89"/>
          <pc:sldLayoutMkLst>
            <pc:docMk/>
            <pc:sldMasterMk cId="1557565401" sldId="2147483660"/>
            <pc:sldLayoutMk cId="2697010886" sldId="2147483669"/>
          </pc:sldLayoutMkLst>
          <pc:spChg chg="mod">
            <ac:chgData name="Tien Phan" userId="ead8c9aa-bfd1-482b-a904-14ce7b7f5867" providerId="ADAL" clId="{002B1FED-DADE-41A1-920C-8B3297A1D3B8}" dt="2024-01-29T11:26:37.546" v="89"/>
            <ac:spMkLst>
              <pc:docMk/>
              <pc:sldMasterMk cId="1557565401" sldId="2147483660"/>
              <pc:sldLayoutMk cId="2697010886" sldId="2147483669"/>
              <ac:spMk id="2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6:37.546" v="89"/>
            <ac:spMkLst>
              <pc:docMk/>
              <pc:sldMasterMk cId="1557565401" sldId="2147483660"/>
              <pc:sldLayoutMk cId="2697010886" sldId="2147483669"/>
              <ac:spMk id="3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6:37.546" v="89"/>
            <ac:spMkLst>
              <pc:docMk/>
              <pc:sldMasterMk cId="1557565401" sldId="2147483660"/>
              <pc:sldLayoutMk cId="2697010886" sldId="2147483669"/>
              <ac:spMk id="4" creationId="{00000000-0000-0000-0000-000000000000}"/>
            </ac:spMkLst>
          </pc:spChg>
        </pc:sldLayoutChg>
        <pc:sldLayoutChg chg="modSp">
          <pc:chgData name="Tien Phan" userId="ead8c9aa-bfd1-482b-a904-14ce7b7f5867" providerId="ADAL" clId="{002B1FED-DADE-41A1-920C-8B3297A1D3B8}" dt="2024-01-29T11:26:37.546" v="89"/>
          <pc:sldLayoutMkLst>
            <pc:docMk/>
            <pc:sldMasterMk cId="1557565401" sldId="2147483660"/>
            <pc:sldLayoutMk cId="4123597113" sldId="2147483671"/>
          </pc:sldLayoutMkLst>
          <pc:spChg chg="mod">
            <ac:chgData name="Tien Phan" userId="ead8c9aa-bfd1-482b-a904-14ce7b7f5867" providerId="ADAL" clId="{002B1FED-DADE-41A1-920C-8B3297A1D3B8}" dt="2024-01-29T11:26:37.546" v="89"/>
            <ac:spMkLst>
              <pc:docMk/>
              <pc:sldMasterMk cId="1557565401" sldId="2147483660"/>
              <pc:sldLayoutMk cId="4123597113" sldId="2147483671"/>
              <ac:spMk id="2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6:37.546" v="89"/>
            <ac:spMkLst>
              <pc:docMk/>
              <pc:sldMasterMk cId="1557565401" sldId="2147483660"/>
              <pc:sldLayoutMk cId="4123597113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Tien Phan" userId="ead8c9aa-bfd1-482b-a904-14ce7b7f5867" providerId="ADAL" clId="{002B1FED-DADE-41A1-920C-8B3297A1D3B8}" dt="2024-01-29T11:27:21.227" v="91"/>
        <pc:sldMasterMkLst>
          <pc:docMk/>
          <pc:sldMasterMk cId="3068036254" sldId="2147483672"/>
        </pc:sldMasterMkLst>
        <pc:spChg chg="mod">
          <ac:chgData name="Tien Phan" userId="ead8c9aa-bfd1-482b-a904-14ce7b7f5867" providerId="ADAL" clId="{002B1FED-DADE-41A1-920C-8B3297A1D3B8}" dt="2024-01-29T11:27:21.227" v="91"/>
          <ac:spMkLst>
            <pc:docMk/>
            <pc:sldMasterMk cId="3068036254" sldId="2147483672"/>
            <ac:spMk id="2" creationId="{00000000-0000-0000-0000-000000000000}"/>
          </ac:spMkLst>
        </pc:spChg>
        <pc:spChg chg="mod">
          <ac:chgData name="Tien Phan" userId="ead8c9aa-bfd1-482b-a904-14ce7b7f5867" providerId="ADAL" clId="{002B1FED-DADE-41A1-920C-8B3297A1D3B8}" dt="2024-01-29T11:27:21.227" v="91"/>
          <ac:spMkLst>
            <pc:docMk/>
            <pc:sldMasterMk cId="3068036254" sldId="2147483672"/>
            <ac:spMk id="3" creationId="{00000000-0000-0000-0000-000000000000}"/>
          </ac:spMkLst>
        </pc:spChg>
        <pc:spChg chg="mod">
          <ac:chgData name="Tien Phan" userId="ead8c9aa-bfd1-482b-a904-14ce7b7f5867" providerId="ADAL" clId="{002B1FED-DADE-41A1-920C-8B3297A1D3B8}" dt="2024-01-29T11:27:21.227" v="91"/>
          <ac:spMkLst>
            <pc:docMk/>
            <pc:sldMasterMk cId="3068036254" sldId="2147483672"/>
            <ac:spMk id="4" creationId="{00000000-0000-0000-0000-000000000000}"/>
          </ac:spMkLst>
        </pc:spChg>
        <pc:spChg chg="mod">
          <ac:chgData name="Tien Phan" userId="ead8c9aa-bfd1-482b-a904-14ce7b7f5867" providerId="ADAL" clId="{002B1FED-DADE-41A1-920C-8B3297A1D3B8}" dt="2024-01-29T11:27:21.227" v="91"/>
          <ac:spMkLst>
            <pc:docMk/>
            <pc:sldMasterMk cId="3068036254" sldId="2147483672"/>
            <ac:spMk id="5" creationId="{00000000-0000-0000-0000-000000000000}"/>
          </ac:spMkLst>
        </pc:spChg>
        <pc:spChg chg="mod">
          <ac:chgData name="Tien Phan" userId="ead8c9aa-bfd1-482b-a904-14ce7b7f5867" providerId="ADAL" clId="{002B1FED-DADE-41A1-920C-8B3297A1D3B8}" dt="2024-01-29T11:27:21.227" v="91"/>
          <ac:spMkLst>
            <pc:docMk/>
            <pc:sldMasterMk cId="3068036254" sldId="2147483672"/>
            <ac:spMk id="6" creationId="{00000000-0000-0000-0000-000000000000}"/>
          </ac:spMkLst>
        </pc:spChg>
        <pc:sldLayoutChg chg="modSp">
          <pc:chgData name="Tien Phan" userId="ead8c9aa-bfd1-482b-a904-14ce7b7f5867" providerId="ADAL" clId="{002B1FED-DADE-41A1-920C-8B3297A1D3B8}" dt="2024-01-29T11:27:21.227" v="91"/>
          <pc:sldLayoutMkLst>
            <pc:docMk/>
            <pc:sldMasterMk cId="3068036254" sldId="2147483672"/>
            <pc:sldLayoutMk cId="30470235" sldId="2147483673"/>
          </pc:sldLayoutMkLst>
          <pc:spChg chg="mod">
            <ac:chgData name="Tien Phan" userId="ead8c9aa-bfd1-482b-a904-14ce7b7f5867" providerId="ADAL" clId="{002B1FED-DADE-41A1-920C-8B3297A1D3B8}" dt="2024-01-29T11:27:21.227" v="91"/>
            <ac:spMkLst>
              <pc:docMk/>
              <pc:sldMasterMk cId="3068036254" sldId="2147483672"/>
              <pc:sldLayoutMk cId="30470235" sldId="2147483673"/>
              <ac:spMk id="2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7:21.227" v="91"/>
            <ac:spMkLst>
              <pc:docMk/>
              <pc:sldMasterMk cId="3068036254" sldId="2147483672"/>
              <pc:sldLayoutMk cId="30470235" sldId="2147483673"/>
              <ac:spMk id="3" creationId="{00000000-0000-0000-0000-000000000000}"/>
            </ac:spMkLst>
          </pc:spChg>
        </pc:sldLayoutChg>
        <pc:sldLayoutChg chg="modSp">
          <pc:chgData name="Tien Phan" userId="ead8c9aa-bfd1-482b-a904-14ce7b7f5867" providerId="ADAL" clId="{002B1FED-DADE-41A1-920C-8B3297A1D3B8}" dt="2024-01-29T11:27:21.227" v="91"/>
          <pc:sldLayoutMkLst>
            <pc:docMk/>
            <pc:sldMasterMk cId="3068036254" sldId="2147483672"/>
            <pc:sldLayoutMk cId="3882241936" sldId="2147483675"/>
          </pc:sldLayoutMkLst>
          <pc:spChg chg="mod">
            <ac:chgData name="Tien Phan" userId="ead8c9aa-bfd1-482b-a904-14ce7b7f5867" providerId="ADAL" clId="{002B1FED-DADE-41A1-920C-8B3297A1D3B8}" dt="2024-01-29T11:27:21.227" v="91"/>
            <ac:spMkLst>
              <pc:docMk/>
              <pc:sldMasterMk cId="3068036254" sldId="2147483672"/>
              <pc:sldLayoutMk cId="3882241936" sldId="2147483675"/>
              <ac:spMk id="2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7:21.227" v="91"/>
            <ac:spMkLst>
              <pc:docMk/>
              <pc:sldMasterMk cId="3068036254" sldId="2147483672"/>
              <pc:sldLayoutMk cId="3882241936" sldId="2147483675"/>
              <ac:spMk id="3" creationId="{00000000-0000-0000-0000-000000000000}"/>
            </ac:spMkLst>
          </pc:spChg>
        </pc:sldLayoutChg>
        <pc:sldLayoutChg chg="modSp">
          <pc:chgData name="Tien Phan" userId="ead8c9aa-bfd1-482b-a904-14ce7b7f5867" providerId="ADAL" clId="{002B1FED-DADE-41A1-920C-8B3297A1D3B8}" dt="2024-01-29T11:27:21.227" v="91"/>
          <pc:sldLayoutMkLst>
            <pc:docMk/>
            <pc:sldMasterMk cId="3068036254" sldId="2147483672"/>
            <pc:sldLayoutMk cId="1207381298" sldId="2147483676"/>
          </pc:sldLayoutMkLst>
          <pc:spChg chg="mod">
            <ac:chgData name="Tien Phan" userId="ead8c9aa-bfd1-482b-a904-14ce7b7f5867" providerId="ADAL" clId="{002B1FED-DADE-41A1-920C-8B3297A1D3B8}" dt="2024-01-29T11:27:21.227" v="91"/>
            <ac:spMkLst>
              <pc:docMk/>
              <pc:sldMasterMk cId="3068036254" sldId="2147483672"/>
              <pc:sldLayoutMk cId="1207381298" sldId="2147483676"/>
              <ac:spMk id="3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7:21.227" v="91"/>
            <ac:spMkLst>
              <pc:docMk/>
              <pc:sldMasterMk cId="3068036254" sldId="2147483672"/>
              <pc:sldLayoutMk cId="1207381298" sldId="2147483676"/>
              <ac:spMk id="4" creationId="{00000000-0000-0000-0000-000000000000}"/>
            </ac:spMkLst>
          </pc:spChg>
        </pc:sldLayoutChg>
        <pc:sldLayoutChg chg="modSp">
          <pc:chgData name="Tien Phan" userId="ead8c9aa-bfd1-482b-a904-14ce7b7f5867" providerId="ADAL" clId="{002B1FED-DADE-41A1-920C-8B3297A1D3B8}" dt="2024-01-29T11:27:21.227" v="91"/>
          <pc:sldLayoutMkLst>
            <pc:docMk/>
            <pc:sldMasterMk cId="3068036254" sldId="2147483672"/>
            <pc:sldLayoutMk cId="1196442667" sldId="2147483677"/>
          </pc:sldLayoutMkLst>
          <pc:spChg chg="mod">
            <ac:chgData name="Tien Phan" userId="ead8c9aa-bfd1-482b-a904-14ce7b7f5867" providerId="ADAL" clId="{002B1FED-DADE-41A1-920C-8B3297A1D3B8}" dt="2024-01-29T11:27:21.227" v="91"/>
            <ac:spMkLst>
              <pc:docMk/>
              <pc:sldMasterMk cId="3068036254" sldId="2147483672"/>
              <pc:sldLayoutMk cId="1196442667" sldId="2147483677"/>
              <ac:spMk id="2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7:21.227" v="91"/>
            <ac:spMkLst>
              <pc:docMk/>
              <pc:sldMasterMk cId="3068036254" sldId="2147483672"/>
              <pc:sldLayoutMk cId="1196442667" sldId="2147483677"/>
              <ac:spMk id="3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7:21.227" v="91"/>
            <ac:spMkLst>
              <pc:docMk/>
              <pc:sldMasterMk cId="3068036254" sldId="2147483672"/>
              <pc:sldLayoutMk cId="1196442667" sldId="2147483677"/>
              <ac:spMk id="4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7:21.227" v="91"/>
            <ac:spMkLst>
              <pc:docMk/>
              <pc:sldMasterMk cId="3068036254" sldId="2147483672"/>
              <pc:sldLayoutMk cId="1196442667" sldId="2147483677"/>
              <ac:spMk id="5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7:21.227" v="91"/>
            <ac:spMkLst>
              <pc:docMk/>
              <pc:sldMasterMk cId="3068036254" sldId="2147483672"/>
              <pc:sldLayoutMk cId="1196442667" sldId="2147483677"/>
              <ac:spMk id="6" creationId="{00000000-0000-0000-0000-000000000000}"/>
            </ac:spMkLst>
          </pc:spChg>
        </pc:sldLayoutChg>
        <pc:sldLayoutChg chg="modSp">
          <pc:chgData name="Tien Phan" userId="ead8c9aa-bfd1-482b-a904-14ce7b7f5867" providerId="ADAL" clId="{002B1FED-DADE-41A1-920C-8B3297A1D3B8}" dt="2024-01-29T11:27:21.227" v="91"/>
          <pc:sldLayoutMkLst>
            <pc:docMk/>
            <pc:sldMasterMk cId="3068036254" sldId="2147483672"/>
            <pc:sldLayoutMk cId="742436015" sldId="2147483680"/>
          </pc:sldLayoutMkLst>
          <pc:spChg chg="mod">
            <ac:chgData name="Tien Phan" userId="ead8c9aa-bfd1-482b-a904-14ce7b7f5867" providerId="ADAL" clId="{002B1FED-DADE-41A1-920C-8B3297A1D3B8}" dt="2024-01-29T11:27:21.227" v="91"/>
            <ac:spMkLst>
              <pc:docMk/>
              <pc:sldMasterMk cId="3068036254" sldId="2147483672"/>
              <pc:sldLayoutMk cId="742436015" sldId="2147483680"/>
              <ac:spMk id="2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7:21.227" v="91"/>
            <ac:spMkLst>
              <pc:docMk/>
              <pc:sldMasterMk cId="3068036254" sldId="2147483672"/>
              <pc:sldLayoutMk cId="742436015" sldId="2147483680"/>
              <ac:spMk id="3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7:21.227" v="91"/>
            <ac:spMkLst>
              <pc:docMk/>
              <pc:sldMasterMk cId="3068036254" sldId="2147483672"/>
              <pc:sldLayoutMk cId="742436015" sldId="2147483680"/>
              <ac:spMk id="4" creationId="{00000000-0000-0000-0000-000000000000}"/>
            </ac:spMkLst>
          </pc:spChg>
        </pc:sldLayoutChg>
        <pc:sldLayoutChg chg="modSp">
          <pc:chgData name="Tien Phan" userId="ead8c9aa-bfd1-482b-a904-14ce7b7f5867" providerId="ADAL" clId="{002B1FED-DADE-41A1-920C-8B3297A1D3B8}" dt="2024-01-29T11:27:21.227" v="91"/>
          <pc:sldLayoutMkLst>
            <pc:docMk/>
            <pc:sldMasterMk cId="3068036254" sldId="2147483672"/>
            <pc:sldLayoutMk cId="3529482526" sldId="2147483681"/>
          </pc:sldLayoutMkLst>
          <pc:spChg chg="mod">
            <ac:chgData name="Tien Phan" userId="ead8c9aa-bfd1-482b-a904-14ce7b7f5867" providerId="ADAL" clId="{002B1FED-DADE-41A1-920C-8B3297A1D3B8}" dt="2024-01-29T11:27:21.227" v="91"/>
            <ac:spMkLst>
              <pc:docMk/>
              <pc:sldMasterMk cId="3068036254" sldId="2147483672"/>
              <pc:sldLayoutMk cId="3529482526" sldId="2147483681"/>
              <ac:spMk id="2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7:21.227" v="91"/>
            <ac:spMkLst>
              <pc:docMk/>
              <pc:sldMasterMk cId="3068036254" sldId="2147483672"/>
              <pc:sldLayoutMk cId="3529482526" sldId="2147483681"/>
              <ac:spMk id="3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7:21.227" v="91"/>
            <ac:spMkLst>
              <pc:docMk/>
              <pc:sldMasterMk cId="3068036254" sldId="2147483672"/>
              <pc:sldLayoutMk cId="3529482526" sldId="2147483681"/>
              <ac:spMk id="4" creationId="{00000000-0000-0000-0000-000000000000}"/>
            </ac:spMkLst>
          </pc:spChg>
        </pc:sldLayoutChg>
        <pc:sldLayoutChg chg="modSp">
          <pc:chgData name="Tien Phan" userId="ead8c9aa-bfd1-482b-a904-14ce7b7f5867" providerId="ADAL" clId="{002B1FED-DADE-41A1-920C-8B3297A1D3B8}" dt="2024-01-29T11:27:21.227" v="91"/>
          <pc:sldLayoutMkLst>
            <pc:docMk/>
            <pc:sldMasterMk cId="3068036254" sldId="2147483672"/>
            <pc:sldLayoutMk cId="421184301" sldId="2147483683"/>
          </pc:sldLayoutMkLst>
          <pc:spChg chg="mod">
            <ac:chgData name="Tien Phan" userId="ead8c9aa-bfd1-482b-a904-14ce7b7f5867" providerId="ADAL" clId="{002B1FED-DADE-41A1-920C-8B3297A1D3B8}" dt="2024-01-29T11:27:21.227" v="91"/>
            <ac:spMkLst>
              <pc:docMk/>
              <pc:sldMasterMk cId="3068036254" sldId="2147483672"/>
              <pc:sldLayoutMk cId="421184301" sldId="2147483683"/>
              <ac:spMk id="2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7:21.227" v="91"/>
            <ac:spMkLst>
              <pc:docMk/>
              <pc:sldMasterMk cId="3068036254" sldId="2147483672"/>
              <pc:sldLayoutMk cId="421184301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Tien Phan" userId="ead8c9aa-bfd1-482b-a904-14ce7b7f5867" providerId="ADAL" clId="{002B1FED-DADE-41A1-920C-8B3297A1D3B8}" dt="2024-01-29T11:27:25.804" v="92"/>
        <pc:sldMasterMkLst>
          <pc:docMk/>
          <pc:sldMasterMk cId="2595996472" sldId="2147483684"/>
        </pc:sldMasterMkLst>
        <pc:spChg chg="mod">
          <ac:chgData name="Tien Phan" userId="ead8c9aa-bfd1-482b-a904-14ce7b7f5867" providerId="ADAL" clId="{002B1FED-DADE-41A1-920C-8B3297A1D3B8}" dt="2024-01-29T11:27:25.804" v="92"/>
          <ac:spMkLst>
            <pc:docMk/>
            <pc:sldMasterMk cId="2595996472" sldId="2147483684"/>
            <ac:spMk id="2" creationId="{00000000-0000-0000-0000-000000000000}"/>
          </ac:spMkLst>
        </pc:spChg>
        <pc:spChg chg="mod">
          <ac:chgData name="Tien Phan" userId="ead8c9aa-bfd1-482b-a904-14ce7b7f5867" providerId="ADAL" clId="{002B1FED-DADE-41A1-920C-8B3297A1D3B8}" dt="2024-01-29T11:27:25.804" v="92"/>
          <ac:spMkLst>
            <pc:docMk/>
            <pc:sldMasterMk cId="2595996472" sldId="2147483684"/>
            <ac:spMk id="3" creationId="{00000000-0000-0000-0000-000000000000}"/>
          </ac:spMkLst>
        </pc:spChg>
        <pc:spChg chg="mod">
          <ac:chgData name="Tien Phan" userId="ead8c9aa-bfd1-482b-a904-14ce7b7f5867" providerId="ADAL" clId="{002B1FED-DADE-41A1-920C-8B3297A1D3B8}" dt="2024-01-29T11:27:25.804" v="92"/>
          <ac:spMkLst>
            <pc:docMk/>
            <pc:sldMasterMk cId="2595996472" sldId="2147483684"/>
            <ac:spMk id="4" creationId="{00000000-0000-0000-0000-000000000000}"/>
          </ac:spMkLst>
        </pc:spChg>
        <pc:spChg chg="mod">
          <ac:chgData name="Tien Phan" userId="ead8c9aa-bfd1-482b-a904-14ce7b7f5867" providerId="ADAL" clId="{002B1FED-DADE-41A1-920C-8B3297A1D3B8}" dt="2024-01-29T11:27:25.804" v="92"/>
          <ac:spMkLst>
            <pc:docMk/>
            <pc:sldMasterMk cId="2595996472" sldId="2147483684"/>
            <ac:spMk id="5" creationId="{00000000-0000-0000-0000-000000000000}"/>
          </ac:spMkLst>
        </pc:spChg>
        <pc:spChg chg="mod">
          <ac:chgData name="Tien Phan" userId="ead8c9aa-bfd1-482b-a904-14ce7b7f5867" providerId="ADAL" clId="{002B1FED-DADE-41A1-920C-8B3297A1D3B8}" dt="2024-01-29T11:27:25.804" v="92"/>
          <ac:spMkLst>
            <pc:docMk/>
            <pc:sldMasterMk cId="2595996472" sldId="2147483684"/>
            <ac:spMk id="6" creationId="{00000000-0000-0000-0000-000000000000}"/>
          </ac:spMkLst>
        </pc:spChg>
        <pc:sldLayoutChg chg="modSp">
          <pc:chgData name="Tien Phan" userId="ead8c9aa-bfd1-482b-a904-14ce7b7f5867" providerId="ADAL" clId="{002B1FED-DADE-41A1-920C-8B3297A1D3B8}" dt="2024-01-29T11:27:25.804" v="92"/>
          <pc:sldLayoutMkLst>
            <pc:docMk/>
            <pc:sldMasterMk cId="2595996472" sldId="2147483684"/>
            <pc:sldLayoutMk cId="1062287507" sldId="2147483685"/>
          </pc:sldLayoutMkLst>
          <pc:spChg chg="mod">
            <ac:chgData name="Tien Phan" userId="ead8c9aa-bfd1-482b-a904-14ce7b7f5867" providerId="ADAL" clId="{002B1FED-DADE-41A1-920C-8B3297A1D3B8}" dt="2024-01-29T11:27:25.804" v="92"/>
            <ac:spMkLst>
              <pc:docMk/>
              <pc:sldMasterMk cId="2595996472" sldId="2147483684"/>
              <pc:sldLayoutMk cId="1062287507" sldId="2147483685"/>
              <ac:spMk id="2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7:25.804" v="92"/>
            <ac:spMkLst>
              <pc:docMk/>
              <pc:sldMasterMk cId="2595996472" sldId="2147483684"/>
              <pc:sldLayoutMk cId="1062287507" sldId="2147483685"/>
              <ac:spMk id="3" creationId="{00000000-0000-0000-0000-000000000000}"/>
            </ac:spMkLst>
          </pc:spChg>
        </pc:sldLayoutChg>
        <pc:sldLayoutChg chg="modSp">
          <pc:chgData name="Tien Phan" userId="ead8c9aa-bfd1-482b-a904-14ce7b7f5867" providerId="ADAL" clId="{002B1FED-DADE-41A1-920C-8B3297A1D3B8}" dt="2024-01-29T11:27:25.804" v="92"/>
          <pc:sldLayoutMkLst>
            <pc:docMk/>
            <pc:sldMasterMk cId="2595996472" sldId="2147483684"/>
            <pc:sldLayoutMk cId="1840187600" sldId="2147483687"/>
          </pc:sldLayoutMkLst>
          <pc:spChg chg="mod">
            <ac:chgData name="Tien Phan" userId="ead8c9aa-bfd1-482b-a904-14ce7b7f5867" providerId="ADAL" clId="{002B1FED-DADE-41A1-920C-8B3297A1D3B8}" dt="2024-01-29T11:27:25.804" v="92"/>
            <ac:spMkLst>
              <pc:docMk/>
              <pc:sldMasterMk cId="2595996472" sldId="2147483684"/>
              <pc:sldLayoutMk cId="1840187600" sldId="2147483687"/>
              <ac:spMk id="2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7:25.804" v="92"/>
            <ac:spMkLst>
              <pc:docMk/>
              <pc:sldMasterMk cId="2595996472" sldId="2147483684"/>
              <pc:sldLayoutMk cId="1840187600" sldId="2147483687"/>
              <ac:spMk id="3" creationId="{00000000-0000-0000-0000-000000000000}"/>
            </ac:spMkLst>
          </pc:spChg>
        </pc:sldLayoutChg>
        <pc:sldLayoutChg chg="modSp">
          <pc:chgData name="Tien Phan" userId="ead8c9aa-bfd1-482b-a904-14ce7b7f5867" providerId="ADAL" clId="{002B1FED-DADE-41A1-920C-8B3297A1D3B8}" dt="2024-01-29T11:27:25.804" v="92"/>
          <pc:sldLayoutMkLst>
            <pc:docMk/>
            <pc:sldMasterMk cId="2595996472" sldId="2147483684"/>
            <pc:sldLayoutMk cId="1433383110" sldId="2147483688"/>
          </pc:sldLayoutMkLst>
          <pc:spChg chg="mod">
            <ac:chgData name="Tien Phan" userId="ead8c9aa-bfd1-482b-a904-14ce7b7f5867" providerId="ADAL" clId="{002B1FED-DADE-41A1-920C-8B3297A1D3B8}" dt="2024-01-29T11:27:25.804" v="92"/>
            <ac:spMkLst>
              <pc:docMk/>
              <pc:sldMasterMk cId="2595996472" sldId="2147483684"/>
              <pc:sldLayoutMk cId="1433383110" sldId="2147483688"/>
              <ac:spMk id="3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7:25.804" v="92"/>
            <ac:spMkLst>
              <pc:docMk/>
              <pc:sldMasterMk cId="2595996472" sldId="2147483684"/>
              <pc:sldLayoutMk cId="1433383110" sldId="2147483688"/>
              <ac:spMk id="4" creationId="{00000000-0000-0000-0000-000000000000}"/>
            </ac:spMkLst>
          </pc:spChg>
        </pc:sldLayoutChg>
        <pc:sldLayoutChg chg="modSp">
          <pc:chgData name="Tien Phan" userId="ead8c9aa-bfd1-482b-a904-14ce7b7f5867" providerId="ADAL" clId="{002B1FED-DADE-41A1-920C-8B3297A1D3B8}" dt="2024-01-29T11:27:25.804" v="92"/>
          <pc:sldLayoutMkLst>
            <pc:docMk/>
            <pc:sldMasterMk cId="2595996472" sldId="2147483684"/>
            <pc:sldLayoutMk cId="852709613" sldId="2147483689"/>
          </pc:sldLayoutMkLst>
          <pc:spChg chg="mod">
            <ac:chgData name="Tien Phan" userId="ead8c9aa-bfd1-482b-a904-14ce7b7f5867" providerId="ADAL" clId="{002B1FED-DADE-41A1-920C-8B3297A1D3B8}" dt="2024-01-29T11:27:25.804" v="92"/>
            <ac:spMkLst>
              <pc:docMk/>
              <pc:sldMasterMk cId="2595996472" sldId="2147483684"/>
              <pc:sldLayoutMk cId="852709613" sldId="2147483689"/>
              <ac:spMk id="2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7:25.804" v="92"/>
            <ac:spMkLst>
              <pc:docMk/>
              <pc:sldMasterMk cId="2595996472" sldId="2147483684"/>
              <pc:sldLayoutMk cId="852709613" sldId="2147483689"/>
              <ac:spMk id="3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7:25.804" v="92"/>
            <ac:spMkLst>
              <pc:docMk/>
              <pc:sldMasterMk cId="2595996472" sldId="2147483684"/>
              <pc:sldLayoutMk cId="852709613" sldId="2147483689"/>
              <ac:spMk id="4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7:25.804" v="92"/>
            <ac:spMkLst>
              <pc:docMk/>
              <pc:sldMasterMk cId="2595996472" sldId="2147483684"/>
              <pc:sldLayoutMk cId="852709613" sldId="2147483689"/>
              <ac:spMk id="5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7:25.804" v="92"/>
            <ac:spMkLst>
              <pc:docMk/>
              <pc:sldMasterMk cId="2595996472" sldId="2147483684"/>
              <pc:sldLayoutMk cId="852709613" sldId="2147483689"/>
              <ac:spMk id="6" creationId="{00000000-0000-0000-0000-000000000000}"/>
            </ac:spMkLst>
          </pc:spChg>
        </pc:sldLayoutChg>
        <pc:sldLayoutChg chg="modSp">
          <pc:chgData name="Tien Phan" userId="ead8c9aa-bfd1-482b-a904-14ce7b7f5867" providerId="ADAL" clId="{002B1FED-DADE-41A1-920C-8B3297A1D3B8}" dt="2024-01-29T11:27:25.804" v="92"/>
          <pc:sldLayoutMkLst>
            <pc:docMk/>
            <pc:sldMasterMk cId="2595996472" sldId="2147483684"/>
            <pc:sldLayoutMk cId="556776828" sldId="2147483692"/>
          </pc:sldLayoutMkLst>
          <pc:spChg chg="mod">
            <ac:chgData name="Tien Phan" userId="ead8c9aa-bfd1-482b-a904-14ce7b7f5867" providerId="ADAL" clId="{002B1FED-DADE-41A1-920C-8B3297A1D3B8}" dt="2024-01-29T11:27:25.804" v="92"/>
            <ac:spMkLst>
              <pc:docMk/>
              <pc:sldMasterMk cId="2595996472" sldId="2147483684"/>
              <pc:sldLayoutMk cId="556776828" sldId="2147483692"/>
              <ac:spMk id="2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7:25.804" v="92"/>
            <ac:spMkLst>
              <pc:docMk/>
              <pc:sldMasterMk cId="2595996472" sldId="2147483684"/>
              <pc:sldLayoutMk cId="556776828" sldId="2147483692"/>
              <ac:spMk id="3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7:25.804" v="92"/>
            <ac:spMkLst>
              <pc:docMk/>
              <pc:sldMasterMk cId="2595996472" sldId="2147483684"/>
              <pc:sldLayoutMk cId="556776828" sldId="2147483692"/>
              <ac:spMk id="4" creationId="{00000000-0000-0000-0000-000000000000}"/>
            </ac:spMkLst>
          </pc:spChg>
        </pc:sldLayoutChg>
        <pc:sldLayoutChg chg="modSp">
          <pc:chgData name="Tien Phan" userId="ead8c9aa-bfd1-482b-a904-14ce7b7f5867" providerId="ADAL" clId="{002B1FED-DADE-41A1-920C-8B3297A1D3B8}" dt="2024-01-29T11:27:25.804" v="92"/>
          <pc:sldLayoutMkLst>
            <pc:docMk/>
            <pc:sldMasterMk cId="2595996472" sldId="2147483684"/>
            <pc:sldLayoutMk cId="939563925" sldId="2147483693"/>
          </pc:sldLayoutMkLst>
          <pc:spChg chg="mod">
            <ac:chgData name="Tien Phan" userId="ead8c9aa-bfd1-482b-a904-14ce7b7f5867" providerId="ADAL" clId="{002B1FED-DADE-41A1-920C-8B3297A1D3B8}" dt="2024-01-29T11:27:25.804" v="92"/>
            <ac:spMkLst>
              <pc:docMk/>
              <pc:sldMasterMk cId="2595996472" sldId="2147483684"/>
              <pc:sldLayoutMk cId="939563925" sldId="2147483693"/>
              <ac:spMk id="2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7:25.804" v="92"/>
            <ac:spMkLst>
              <pc:docMk/>
              <pc:sldMasterMk cId="2595996472" sldId="2147483684"/>
              <pc:sldLayoutMk cId="939563925" sldId="2147483693"/>
              <ac:spMk id="3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7:25.804" v="92"/>
            <ac:spMkLst>
              <pc:docMk/>
              <pc:sldMasterMk cId="2595996472" sldId="2147483684"/>
              <pc:sldLayoutMk cId="939563925" sldId="2147483693"/>
              <ac:spMk id="4" creationId="{00000000-0000-0000-0000-000000000000}"/>
            </ac:spMkLst>
          </pc:spChg>
        </pc:sldLayoutChg>
        <pc:sldLayoutChg chg="modSp">
          <pc:chgData name="Tien Phan" userId="ead8c9aa-bfd1-482b-a904-14ce7b7f5867" providerId="ADAL" clId="{002B1FED-DADE-41A1-920C-8B3297A1D3B8}" dt="2024-01-29T11:27:25.804" v="92"/>
          <pc:sldLayoutMkLst>
            <pc:docMk/>
            <pc:sldMasterMk cId="2595996472" sldId="2147483684"/>
            <pc:sldLayoutMk cId="1314993740" sldId="2147483695"/>
          </pc:sldLayoutMkLst>
          <pc:spChg chg="mod">
            <ac:chgData name="Tien Phan" userId="ead8c9aa-bfd1-482b-a904-14ce7b7f5867" providerId="ADAL" clId="{002B1FED-DADE-41A1-920C-8B3297A1D3B8}" dt="2024-01-29T11:27:25.804" v="92"/>
            <ac:spMkLst>
              <pc:docMk/>
              <pc:sldMasterMk cId="2595996472" sldId="2147483684"/>
              <pc:sldLayoutMk cId="1314993740" sldId="2147483695"/>
              <ac:spMk id="2" creationId="{00000000-0000-0000-0000-000000000000}"/>
            </ac:spMkLst>
          </pc:spChg>
          <pc:spChg chg="mod">
            <ac:chgData name="Tien Phan" userId="ead8c9aa-bfd1-482b-a904-14ce7b7f5867" providerId="ADAL" clId="{002B1FED-DADE-41A1-920C-8B3297A1D3B8}" dt="2024-01-29T11:27:25.804" v="92"/>
            <ac:spMkLst>
              <pc:docMk/>
              <pc:sldMasterMk cId="2595996472" sldId="2147483684"/>
              <pc:sldLayoutMk cId="1314993740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Tien Phan" userId="ead8c9aa-bfd1-482b-a904-14ce7b7f5867" providerId="ADAL" clId="{61A604A6-C8CA-40B8-9102-934767443F14}"/>
    <pc:docChg chg="modSld">
      <pc:chgData name="Tien Phan" userId="ead8c9aa-bfd1-482b-a904-14ce7b7f5867" providerId="ADAL" clId="{61A604A6-C8CA-40B8-9102-934767443F14}" dt="2024-01-23T10:42:35.005" v="6" actId="113"/>
      <pc:docMkLst>
        <pc:docMk/>
      </pc:docMkLst>
      <pc:sldChg chg="modSp mod">
        <pc:chgData name="Tien Phan" userId="ead8c9aa-bfd1-482b-a904-14ce7b7f5867" providerId="ADAL" clId="{61A604A6-C8CA-40B8-9102-934767443F14}" dt="2024-01-23T10:42:35.005" v="6" actId="113"/>
        <pc:sldMkLst>
          <pc:docMk/>
          <pc:sldMk cId="3061451003" sldId="258"/>
        </pc:sldMkLst>
        <pc:graphicFrameChg chg="modGraphic">
          <ac:chgData name="Tien Phan" userId="ead8c9aa-bfd1-482b-a904-14ce7b7f5867" providerId="ADAL" clId="{61A604A6-C8CA-40B8-9102-934767443F14}" dt="2024-01-23T10:42:35.005" v="6" actId="113"/>
          <ac:graphicFrameMkLst>
            <pc:docMk/>
            <pc:sldMk cId="3061451003" sldId="258"/>
            <ac:graphicFrameMk id="2" creationId="{AFE390F6-D045-5680-CB47-2A3C74087D4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03" y="1178222"/>
            <a:ext cx="9598819" cy="2506427"/>
          </a:xfrm>
        </p:spPr>
        <p:txBody>
          <a:bodyPr anchor="b"/>
          <a:lstStyle>
            <a:lvl1pPr algn="ctr">
              <a:defRPr sz="629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803" y="3781306"/>
            <a:ext cx="9598819" cy="1738167"/>
          </a:xfrm>
        </p:spPr>
        <p:txBody>
          <a:bodyPr/>
          <a:lstStyle>
            <a:lvl1pPr marL="0" indent="0" algn="ctr">
              <a:buNone/>
              <a:defRPr sz="2519"/>
            </a:lvl1pPr>
            <a:lvl2pPr marL="479923" indent="0" algn="ctr">
              <a:buNone/>
              <a:defRPr sz="2099"/>
            </a:lvl2pPr>
            <a:lvl3pPr marL="959846" indent="0" algn="ctr">
              <a:buNone/>
              <a:defRPr sz="1889"/>
            </a:lvl3pPr>
            <a:lvl4pPr marL="1439769" indent="0" algn="ctr">
              <a:buNone/>
              <a:defRPr sz="1680"/>
            </a:lvl4pPr>
            <a:lvl5pPr marL="1919691" indent="0" algn="ctr">
              <a:buNone/>
              <a:defRPr sz="1680"/>
            </a:lvl5pPr>
            <a:lvl6pPr marL="2399614" indent="0" algn="ctr">
              <a:buNone/>
              <a:defRPr sz="1680"/>
            </a:lvl6pPr>
            <a:lvl7pPr marL="2879537" indent="0" algn="ctr">
              <a:buNone/>
              <a:defRPr sz="1680"/>
            </a:lvl7pPr>
            <a:lvl8pPr marL="3359460" indent="0" algn="ctr">
              <a:buNone/>
              <a:defRPr sz="1680"/>
            </a:lvl8pPr>
            <a:lvl9pPr marL="3839383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B009-BBD1-4EA3-9E3C-CF542FDAF74B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88EE-1218-4240-896B-672E8B6B0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98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B009-BBD1-4EA3-9E3C-CF542FDAF74B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88EE-1218-4240-896B-672E8B6B0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1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873" y="383297"/>
            <a:ext cx="2759660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9892" y="383297"/>
            <a:ext cx="8119001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B009-BBD1-4EA3-9E3C-CF542FDAF74B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88EE-1218-4240-896B-672E8B6B0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1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B009-BBD1-4EA3-9E3C-CF542FDAF74B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88EE-1218-4240-896B-672E8B6B0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08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226" y="1794830"/>
            <a:ext cx="11038642" cy="2994714"/>
          </a:xfrm>
        </p:spPr>
        <p:txBody>
          <a:bodyPr anchor="b"/>
          <a:lstStyle>
            <a:lvl1pPr>
              <a:defRPr sz="629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226" y="4817875"/>
            <a:ext cx="11038642" cy="1574849"/>
          </a:xfrm>
        </p:spPr>
        <p:txBody>
          <a:bodyPr/>
          <a:lstStyle>
            <a:lvl1pPr marL="0" indent="0">
              <a:buNone/>
              <a:defRPr sz="2519">
                <a:solidFill>
                  <a:schemeClr val="tx1">
                    <a:tint val="75000"/>
                  </a:schemeClr>
                </a:solidFill>
              </a:defRPr>
            </a:lvl1pPr>
            <a:lvl2pPr marL="479923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2pPr>
            <a:lvl3pPr marL="959846" indent="0">
              <a:buNone/>
              <a:defRPr sz="1889">
                <a:solidFill>
                  <a:schemeClr val="tx1">
                    <a:tint val="75000"/>
                  </a:schemeClr>
                </a:solidFill>
              </a:defRPr>
            </a:lvl3pPr>
            <a:lvl4pPr marL="1439769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69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61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53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4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38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B009-BBD1-4EA3-9E3C-CF542FDAF74B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88EE-1218-4240-896B-672E8B6B0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6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9892" y="1916484"/>
            <a:ext cx="543933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9202" y="1916484"/>
            <a:ext cx="543933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B009-BBD1-4EA3-9E3C-CF542FDAF74B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88EE-1218-4240-896B-672E8B6B0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33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558" y="383297"/>
            <a:ext cx="11038642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559" y="1764832"/>
            <a:ext cx="5414333" cy="864917"/>
          </a:xfrm>
        </p:spPr>
        <p:txBody>
          <a:bodyPr anchor="b"/>
          <a:lstStyle>
            <a:lvl1pPr marL="0" indent="0">
              <a:buNone/>
              <a:defRPr sz="2519" b="1"/>
            </a:lvl1pPr>
            <a:lvl2pPr marL="479923" indent="0">
              <a:buNone/>
              <a:defRPr sz="2099" b="1"/>
            </a:lvl2pPr>
            <a:lvl3pPr marL="959846" indent="0">
              <a:buNone/>
              <a:defRPr sz="1889" b="1"/>
            </a:lvl3pPr>
            <a:lvl4pPr marL="1439769" indent="0">
              <a:buNone/>
              <a:defRPr sz="1680" b="1"/>
            </a:lvl4pPr>
            <a:lvl5pPr marL="1919691" indent="0">
              <a:buNone/>
              <a:defRPr sz="1680" b="1"/>
            </a:lvl5pPr>
            <a:lvl6pPr marL="2399614" indent="0">
              <a:buNone/>
              <a:defRPr sz="1680" b="1"/>
            </a:lvl6pPr>
            <a:lvl7pPr marL="2879537" indent="0">
              <a:buNone/>
              <a:defRPr sz="1680" b="1"/>
            </a:lvl7pPr>
            <a:lvl8pPr marL="3359460" indent="0">
              <a:buNone/>
              <a:defRPr sz="1680" b="1"/>
            </a:lvl8pPr>
            <a:lvl9pPr marL="3839383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559" y="2629749"/>
            <a:ext cx="5414333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9202" y="1764832"/>
            <a:ext cx="5440998" cy="864917"/>
          </a:xfrm>
        </p:spPr>
        <p:txBody>
          <a:bodyPr anchor="b"/>
          <a:lstStyle>
            <a:lvl1pPr marL="0" indent="0">
              <a:buNone/>
              <a:defRPr sz="2519" b="1"/>
            </a:lvl1pPr>
            <a:lvl2pPr marL="479923" indent="0">
              <a:buNone/>
              <a:defRPr sz="2099" b="1"/>
            </a:lvl2pPr>
            <a:lvl3pPr marL="959846" indent="0">
              <a:buNone/>
              <a:defRPr sz="1889" b="1"/>
            </a:lvl3pPr>
            <a:lvl4pPr marL="1439769" indent="0">
              <a:buNone/>
              <a:defRPr sz="1680" b="1"/>
            </a:lvl4pPr>
            <a:lvl5pPr marL="1919691" indent="0">
              <a:buNone/>
              <a:defRPr sz="1680" b="1"/>
            </a:lvl5pPr>
            <a:lvl6pPr marL="2399614" indent="0">
              <a:buNone/>
              <a:defRPr sz="1680" b="1"/>
            </a:lvl6pPr>
            <a:lvl7pPr marL="2879537" indent="0">
              <a:buNone/>
              <a:defRPr sz="1680" b="1"/>
            </a:lvl7pPr>
            <a:lvl8pPr marL="3359460" indent="0">
              <a:buNone/>
              <a:defRPr sz="1680" b="1"/>
            </a:lvl8pPr>
            <a:lvl9pPr marL="3839383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9202" y="2629749"/>
            <a:ext cx="5440998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B009-BBD1-4EA3-9E3C-CF542FDAF74B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88EE-1218-4240-896B-672E8B6B0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19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B009-BBD1-4EA3-9E3C-CF542FDAF74B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88EE-1218-4240-896B-672E8B6B0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45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B009-BBD1-4EA3-9E3C-CF542FDAF74B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88EE-1218-4240-896B-672E8B6B0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52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559" y="479954"/>
            <a:ext cx="412782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997" y="1036569"/>
            <a:ext cx="6479203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1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559" y="2159794"/>
            <a:ext cx="412782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23" indent="0">
              <a:buNone/>
              <a:defRPr sz="1470"/>
            </a:lvl2pPr>
            <a:lvl3pPr marL="959846" indent="0">
              <a:buNone/>
              <a:defRPr sz="1260"/>
            </a:lvl3pPr>
            <a:lvl4pPr marL="1439769" indent="0">
              <a:buNone/>
              <a:defRPr sz="1050"/>
            </a:lvl4pPr>
            <a:lvl5pPr marL="1919691" indent="0">
              <a:buNone/>
              <a:defRPr sz="1050"/>
            </a:lvl5pPr>
            <a:lvl6pPr marL="2399614" indent="0">
              <a:buNone/>
              <a:defRPr sz="1050"/>
            </a:lvl6pPr>
            <a:lvl7pPr marL="2879537" indent="0">
              <a:buNone/>
              <a:defRPr sz="1050"/>
            </a:lvl7pPr>
            <a:lvl8pPr marL="3359460" indent="0">
              <a:buNone/>
              <a:defRPr sz="1050"/>
            </a:lvl8pPr>
            <a:lvl9pPr marL="3839383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B009-BBD1-4EA3-9E3C-CF542FDAF74B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88EE-1218-4240-896B-672E8B6B0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08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559" y="479954"/>
            <a:ext cx="412782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0997" y="1036569"/>
            <a:ext cx="6479203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23" indent="0">
              <a:buNone/>
              <a:defRPr sz="2939"/>
            </a:lvl2pPr>
            <a:lvl3pPr marL="959846" indent="0">
              <a:buNone/>
              <a:defRPr sz="2519"/>
            </a:lvl3pPr>
            <a:lvl4pPr marL="1439769" indent="0">
              <a:buNone/>
              <a:defRPr sz="2099"/>
            </a:lvl4pPr>
            <a:lvl5pPr marL="1919691" indent="0">
              <a:buNone/>
              <a:defRPr sz="2099"/>
            </a:lvl5pPr>
            <a:lvl6pPr marL="2399614" indent="0">
              <a:buNone/>
              <a:defRPr sz="2099"/>
            </a:lvl6pPr>
            <a:lvl7pPr marL="2879537" indent="0">
              <a:buNone/>
              <a:defRPr sz="2099"/>
            </a:lvl7pPr>
            <a:lvl8pPr marL="3359460" indent="0">
              <a:buNone/>
              <a:defRPr sz="2099"/>
            </a:lvl8pPr>
            <a:lvl9pPr marL="3839383" indent="0">
              <a:buNone/>
              <a:defRPr sz="209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559" y="2159794"/>
            <a:ext cx="412782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23" indent="0">
              <a:buNone/>
              <a:defRPr sz="1470"/>
            </a:lvl2pPr>
            <a:lvl3pPr marL="959846" indent="0">
              <a:buNone/>
              <a:defRPr sz="1260"/>
            </a:lvl3pPr>
            <a:lvl4pPr marL="1439769" indent="0">
              <a:buNone/>
              <a:defRPr sz="1050"/>
            </a:lvl4pPr>
            <a:lvl5pPr marL="1919691" indent="0">
              <a:buNone/>
              <a:defRPr sz="1050"/>
            </a:lvl5pPr>
            <a:lvl6pPr marL="2399614" indent="0">
              <a:buNone/>
              <a:defRPr sz="1050"/>
            </a:lvl6pPr>
            <a:lvl7pPr marL="2879537" indent="0">
              <a:buNone/>
              <a:defRPr sz="1050"/>
            </a:lvl7pPr>
            <a:lvl8pPr marL="3359460" indent="0">
              <a:buNone/>
              <a:defRPr sz="1050"/>
            </a:lvl8pPr>
            <a:lvl9pPr marL="3839383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B009-BBD1-4EA3-9E3C-CF542FDAF74B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88EE-1218-4240-896B-672E8B6B0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4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9892" y="383297"/>
            <a:ext cx="1103864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892" y="1916484"/>
            <a:ext cx="1103864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9892" y="6672697"/>
            <a:ext cx="287964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B009-BBD1-4EA3-9E3C-CF542FDAF74B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9479" y="6672697"/>
            <a:ext cx="43194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8887" y="6672697"/>
            <a:ext cx="287964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88EE-1218-4240-896B-672E8B6B0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39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9846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61" indent="-239961" algn="l" defTabSz="95984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884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19" kern="1200">
          <a:solidFill>
            <a:schemeClr val="tx1"/>
          </a:solidFill>
          <a:latin typeface="+mn-lt"/>
          <a:ea typeface="+mn-ea"/>
          <a:cs typeface="+mn-cs"/>
        </a:defRPr>
      </a:lvl2pPr>
      <a:lvl3pPr marL="1199807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79730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4pPr>
      <a:lvl5pPr marL="2159653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5pPr>
      <a:lvl6pPr marL="2639576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6pPr>
      <a:lvl7pPr marL="3119498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7pPr>
      <a:lvl8pPr marL="3599421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8pPr>
      <a:lvl9pPr marL="4079344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1pPr>
      <a:lvl2pPr marL="479923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2pPr>
      <a:lvl3pPr marL="959846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3pPr>
      <a:lvl4pPr marL="1439769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4pPr>
      <a:lvl5pPr marL="1919691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5pPr>
      <a:lvl6pPr marL="2399614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6pPr>
      <a:lvl7pPr marL="2879537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7pPr>
      <a:lvl8pPr marL="3359460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8pPr>
      <a:lvl9pPr marL="3839383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E390F6-D045-5680-CB47-2A3C74087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749512"/>
              </p:ext>
            </p:extLst>
          </p:nvPr>
        </p:nvGraphicFramePr>
        <p:xfrm>
          <a:off x="1599407" y="0"/>
          <a:ext cx="9714130" cy="7199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532">
                  <a:extLst>
                    <a:ext uri="{9D8B030D-6E8A-4147-A177-3AD203B41FA5}">
                      <a16:colId xmlns:a16="http://schemas.microsoft.com/office/drawing/2014/main" val="1871480989"/>
                    </a:ext>
                  </a:extLst>
                </a:gridCol>
                <a:gridCol w="2428532">
                  <a:extLst>
                    <a:ext uri="{9D8B030D-6E8A-4147-A177-3AD203B41FA5}">
                      <a16:colId xmlns:a16="http://schemas.microsoft.com/office/drawing/2014/main" val="4273049603"/>
                    </a:ext>
                  </a:extLst>
                </a:gridCol>
                <a:gridCol w="2428534">
                  <a:extLst>
                    <a:ext uri="{9D8B030D-6E8A-4147-A177-3AD203B41FA5}">
                      <a16:colId xmlns:a16="http://schemas.microsoft.com/office/drawing/2014/main" val="457983428"/>
                    </a:ext>
                  </a:extLst>
                </a:gridCol>
                <a:gridCol w="2428532">
                  <a:extLst>
                    <a:ext uri="{9D8B030D-6E8A-4147-A177-3AD203B41FA5}">
                      <a16:colId xmlns:a16="http://schemas.microsoft.com/office/drawing/2014/main" val="1642024378"/>
                    </a:ext>
                  </a:extLst>
                </a:gridCol>
              </a:tblGrid>
              <a:tr h="994051">
                <a:tc>
                  <a:txBody>
                    <a:bodyPr/>
                    <a:lstStyle/>
                    <a:p>
                      <a:r>
                        <a:rPr lang="en-GB" sz="1400" b="1" dirty="0"/>
                        <a:t>Link 1: introduction</a:t>
                      </a:r>
                    </a:p>
                  </a:txBody>
                  <a:tcPr marL="71997" marR="71997" marT="35999" marB="35999"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Link 2: Different species </a:t>
                      </a:r>
                    </a:p>
                  </a:txBody>
                  <a:tcPr marL="71997" marR="71997" marT="35999" marB="35999"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Link 3: Threats+ Conservation</a:t>
                      </a:r>
                    </a:p>
                  </a:txBody>
                  <a:tcPr marL="71997" marR="71997" marT="35999" marB="35999"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Link 4: Fun facts</a:t>
                      </a:r>
                    </a:p>
                  </a:txBody>
                  <a:tcPr marL="71997" marR="71997" marT="35999" marB="35999"/>
                </a:tc>
                <a:extLst>
                  <a:ext uri="{0D108BD9-81ED-4DB2-BD59-A6C34878D82A}">
                    <a16:rowId xmlns:a16="http://schemas.microsoft.com/office/drawing/2014/main" val="2260100113"/>
                  </a:ext>
                </a:extLst>
              </a:tr>
              <a:tr h="2303664">
                <a:tc gridSpan="4"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Introduction: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What they are – mammals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Short History + Evolution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Under threat - Reasons</a:t>
                      </a:r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18333"/>
                  </a:ext>
                </a:extLst>
              </a:tr>
              <a:tr h="575918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997" marR="71997" marT="35999" marB="35999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997" marR="71997" marT="35999" marB="35999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997" marR="71997" marT="35999" marB="35999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997" marR="71997" marT="35999" marB="35999"/>
                </a:tc>
                <a:extLst>
                  <a:ext uri="{0D108BD9-81ED-4DB2-BD59-A6C34878D82A}">
                    <a16:rowId xmlns:a16="http://schemas.microsoft.com/office/drawing/2014/main" val="1135708346"/>
                  </a:ext>
                </a:extLst>
              </a:tr>
              <a:tr h="1727747"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Photo</a:t>
                      </a:r>
                    </a:p>
                  </a:txBody>
                  <a:tcPr marL="71997" marR="71997" marT="35999" marB="35999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Photo</a:t>
                      </a:r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288723"/>
                  </a:ext>
                </a:extLst>
              </a:tr>
              <a:tr h="102201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Link 2: Different Species</a:t>
                      </a:r>
                    </a:p>
                  </a:txBody>
                  <a:tcPr marL="71997" marR="71997" marT="35999" marB="35999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Link 4: fun facts</a:t>
                      </a:r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Link 3: threats &amp; conservation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644887"/>
                  </a:ext>
                </a:extLst>
              </a:tr>
              <a:tr h="575918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997" marR="71997" marT="35999" marB="35999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997" marR="71997" marT="35999" marB="35999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997" marR="71997" marT="35999" marB="35999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997" marR="71997" marT="35999" marB="35999"/>
                </a:tc>
                <a:extLst>
                  <a:ext uri="{0D108BD9-81ED-4DB2-BD59-A6C34878D82A}">
                    <a16:rowId xmlns:a16="http://schemas.microsoft.com/office/drawing/2014/main" val="232876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45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E390F6-D045-5680-CB47-2A3C74087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10942"/>
              </p:ext>
            </p:extLst>
          </p:nvPr>
        </p:nvGraphicFramePr>
        <p:xfrm>
          <a:off x="2023805" y="0"/>
          <a:ext cx="8750814" cy="7199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699">
                  <a:extLst>
                    <a:ext uri="{9D8B030D-6E8A-4147-A177-3AD203B41FA5}">
                      <a16:colId xmlns:a16="http://schemas.microsoft.com/office/drawing/2014/main" val="1871480989"/>
                    </a:ext>
                  </a:extLst>
                </a:gridCol>
                <a:gridCol w="2034699">
                  <a:extLst>
                    <a:ext uri="{9D8B030D-6E8A-4147-A177-3AD203B41FA5}">
                      <a16:colId xmlns:a16="http://schemas.microsoft.com/office/drawing/2014/main" val="4273049603"/>
                    </a:ext>
                  </a:extLst>
                </a:gridCol>
                <a:gridCol w="489613">
                  <a:extLst>
                    <a:ext uri="{9D8B030D-6E8A-4147-A177-3AD203B41FA5}">
                      <a16:colId xmlns:a16="http://schemas.microsoft.com/office/drawing/2014/main" val="457983428"/>
                    </a:ext>
                  </a:extLst>
                </a:gridCol>
                <a:gridCol w="2157104">
                  <a:extLst>
                    <a:ext uri="{9D8B030D-6E8A-4147-A177-3AD203B41FA5}">
                      <a16:colId xmlns:a16="http://schemas.microsoft.com/office/drawing/2014/main" val="3678022077"/>
                    </a:ext>
                  </a:extLst>
                </a:gridCol>
                <a:gridCol w="2034699">
                  <a:extLst>
                    <a:ext uri="{9D8B030D-6E8A-4147-A177-3AD203B41FA5}">
                      <a16:colId xmlns:a16="http://schemas.microsoft.com/office/drawing/2014/main" val="1642024378"/>
                    </a:ext>
                  </a:extLst>
                </a:gridCol>
              </a:tblGrid>
              <a:tr h="994051">
                <a:tc>
                  <a:txBody>
                    <a:bodyPr/>
                    <a:lstStyle/>
                    <a:p>
                      <a:r>
                        <a:rPr lang="en-GB" sz="1400" b="1" dirty="0"/>
                        <a:t>Link 1: introduction</a:t>
                      </a:r>
                    </a:p>
                  </a:txBody>
                  <a:tcPr marL="71997" marR="71997" marT="35999" marB="35999"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Link 2: Different species </a:t>
                      </a:r>
                    </a:p>
                  </a:txBody>
                  <a:tcPr marL="71997" marR="71997" marT="35999" marB="35999"/>
                </a:tc>
                <a:tc gridSpan="2">
                  <a:txBody>
                    <a:bodyPr/>
                    <a:lstStyle/>
                    <a:p>
                      <a:r>
                        <a:rPr lang="en-GB" sz="1400" b="0" dirty="0"/>
                        <a:t>Link 3: Threats+ Conservation</a:t>
                      </a:r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Link 4: Fun facts</a:t>
                      </a:r>
                    </a:p>
                  </a:txBody>
                  <a:tcPr marL="71997" marR="71997" marT="35999" marB="35999"/>
                </a:tc>
                <a:extLst>
                  <a:ext uri="{0D108BD9-81ED-4DB2-BD59-A6C34878D82A}">
                    <a16:rowId xmlns:a16="http://schemas.microsoft.com/office/drawing/2014/main" val="2260100113"/>
                  </a:ext>
                </a:extLst>
              </a:tr>
              <a:tr h="2303664">
                <a:tc gridSpan="3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Photo</a:t>
                      </a:r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About different species</a:t>
                      </a:r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18333"/>
                  </a:ext>
                </a:extLst>
              </a:tr>
              <a:tr h="575918">
                <a:tc gridSpan="5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997" marR="71997" marT="35999" marB="35999"/>
                </a:tc>
                <a:extLst>
                  <a:ext uri="{0D108BD9-81ED-4DB2-BD59-A6C34878D82A}">
                    <a16:rowId xmlns:a16="http://schemas.microsoft.com/office/drawing/2014/main" val="1135708346"/>
                  </a:ext>
                </a:extLst>
              </a:tr>
              <a:tr h="1727747"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Name of turtle</a:t>
                      </a:r>
                    </a:p>
                  </a:txBody>
                  <a:tcPr marL="71997" marR="71997" marT="35999" marB="35999"/>
                </a:tc>
                <a:tc gridSpan="3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 of turtle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288723"/>
                  </a:ext>
                </a:extLst>
              </a:tr>
              <a:tr h="102201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Photo</a:t>
                      </a:r>
                    </a:p>
                  </a:txBody>
                  <a:tcPr marL="71997" marR="71997" marT="35999" marB="35999"/>
                </a:tc>
                <a:tc gridSpan="3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Photo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644887"/>
                  </a:ext>
                </a:extLst>
              </a:tr>
              <a:tr h="575918">
                <a:tc>
                  <a:txBody>
                    <a:bodyPr/>
                    <a:lstStyle/>
                    <a:p>
                      <a:r>
                        <a:rPr lang="en-GB" sz="1400" dirty="0"/>
                        <a:t>Information</a:t>
                      </a:r>
                    </a:p>
                  </a:txBody>
                  <a:tcPr marL="71997" marR="71997" marT="35999" marB="35999"/>
                </a:tc>
                <a:tc gridSpan="3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Information</a:t>
                      </a:r>
                    </a:p>
                  </a:txBody>
                  <a:tcPr marL="71997" marR="71997" marT="35999" marB="35999"/>
                </a:tc>
                <a:extLst>
                  <a:ext uri="{0D108BD9-81ED-4DB2-BD59-A6C34878D82A}">
                    <a16:rowId xmlns:a16="http://schemas.microsoft.com/office/drawing/2014/main" val="232876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65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E390F6-D045-5680-CB47-2A3C74087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085387"/>
              </p:ext>
            </p:extLst>
          </p:nvPr>
        </p:nvGraphicFramePr>
        <p:xfrm>
          <a:off x="2023805" y="0"/>
          <a:ext cx="8750814" cy="7199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699">
                  <a:extLst>
                    <a:ext uri="{9D8B030D-6E8A-4147-A177-3AD203B41FA5}">
                      <a16:colId xmlns:a16="http://schemas.microsoft.com/office/drawing/2014/main" val="1871480989"/>
                    </a:ext>
                  </a:extLst>
                </a:gridCol>
                <a:gridCol w="2034699">
                  <a:extLst>
                    <a:ext uri="{9D8B030D-6E8A-4147-A177-3AD203B41FA5}">
                      <a16:colId xmlns:a16="http://schemas.microsoft.com/office/drawing/2014/main" val="4273049603"/>
                    </a:ext>
                  </a:extLst>
                </a:gridCol>
                <a:gridCol w="489613">
                  <a:extLst>
                    <a:ext uri="{9D8B030D-6E8A-4147-A177-3AD203B41FA5}">
                      <a16:colId xmlns:a16="http://schemas.microsoft.com/office/drawing/2014/main" val="457983428"/>
                    </a:ext>
                  </a:extLst>
                </a:gridCol>
                <a:gridCol w="2157104">
                  <a:extLst>
                    <a:ext uri="{9D8B030D-6E8A-4147-A177-3AD203B41FA5}">
                      <a16:colId xmlns:a16="http://schemas.microsoft.com/office/drawing/2014/main" val="3678022077"/>
                    </a:ext>
                  </a:extLst>
                </a:gridCol>
                <a:gridCol w="2034699">
                  <a:extLst>
                    <a:ext uri="{9D8B030D-6E8A-4147-A177-3AD203B41FA5}">
                      <a16:colId xmlns:a16="http://schemas.microsoft.com/office/drawing/2014/main" val="1642024378"/>
                    </a:ext>
                  </a:extLst>
                </a:gridCol>
              </a:tblGrid>
              <a:tr h="994051">
                <a:tc>
                  <a:txBody>
                    <a:bodyPr/>
                    <a:lstStyle/>
                    <a:p>
                      <a:r>
                        <a:rPr lang="en-GB" sz="1400" b="1" dirty="0"/>
                        <a:t>Link 1: introduction</a:t>
                      </a:r>
                    </a:p>
                  </a:txBody>
                  <a:tcPr marL="71997" marR="71997" marT="35999" marB="35999"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Link 2: Different species </a:t>
                      </a:r>
                    </a:p>
                  </a:txBody>
                  <a:tcPr marL="71997" marR="71997" marT="35999" marB="35999"/>
                </a:tc>
                <a:tc gridSpan="2">
                  <a:txBody>
                    <a:bodyPr/>
                    <a:lstStyle/>
                    <a:p>
                      <a:r>
                        <a:rPr lang="en-GB" sz="1400" b="0" dirty="0"/>
                        <a:t>Link 3: Threats+ Conservation</a:t>
                      </a:r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Link 4: Fun facts</a:t>
                      </a:r>
                    </a:p>
                  </a:txBody>
                  <a:tcPr marL="71997" marR="71997" marT="35999" marB="35999"/>
                </a:tc>
                <a:extLst>
                  <a:ext uri="{0D108BD9-81ED-4DB2-BD59-A6C34878D82A}">
                    <a16:rowId xmlns:a16="http://schemas.microsoft.com/office/drawing/2014/main" val="2260100113"/>
                  </a:ext>
                </a:extLst>
              </a:tr>
              <a:tr h="2303664">
                <a:tc gridSpan="3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Video</a:t>
                      </a:r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Threats</a:t>
                      </a:r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18333"/>
                  </a:ext>
                </a:extLst>
              </a:tr>
              <a:tr h="575918">
                <a:tc gridSpan="5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997" marR="71997" marT="35999" marB="35999"/>
                </a:tc>
                <a:extLst>
                  <a:ext uri="{0D108BD9-81ED-4DB2-BD59-A6C34878D82A}">
                    <a16:rowId xmlns:a16="http://schemas.microsoft.com/office/drawing/2014/main" val="1135708346"/>
                  </a:ext>
                </a:extLst>
              </a:tr>
              <a:tr h="1727747">
                <a:tc gridSpan="5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Ways to help</a:t>
                      </a:r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288723"/>
                  </a:ext>
                </a:extLst>
              </a:tr>
              <a:tr h="1597934">
                <a:tc gridSpan="5">
                  <a:txBody>
                    <a:bodyPr/>
                    <a:lstStyle/>
                    <a:p>
                      <a:r>
                        <a:rPr lang="en-GB" sz="1400" dirty="0"/>
                        <a:t>List of conservation ideas: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GB" sz="1400" dirty="0"/>
                        <a:t>Light blue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GB" sz="1400" dirty="0"/>
                        <a:t>Dark blue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GB" sz="1400" dirty="0"/>
                        <a:t>Light blue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GB" sz="1400" dirty="0"/>
                        <a:t>Dark blue</a:t>
                      </a:r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644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92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E390F6-D045-5680-CB47-2A3C74087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662873"/>
              </p:ext>
            </p:extLst>
          </p:nvPr>
        </p:nvGraphicFramePr>
        <p:xfrm>
          <a:off x="1371231" y="0"/>
          <a:ext cx="10055962" cy="589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166">
                  <a:extLst>
                    <a:ext uri="{9D8B030D-6E8A-4147-A177-3AD203B41FA5}">
                      <a16:colId xmlns:a16="http://schemas.microsoft.com/office/drawing/2014/main" val="1871480989"/>
                    </a:ext>
                  </a:extLst>
                </a:gridCol>
                <a:gridCol w="2338166">
                  <a:extLst>
                    <a:ext uri="{9D8B030D-6E8A-4147-A177-3AD203B41FA5}">
                      <a16:colId xmlns:a16="http://schemas.microsoft.com/office/drawing/2014/main" val="4273049603"/>
                    </a:ext>
                  </a:extLst>
                </a:gridCol>
                <a:gridCol w="351649">
                  <a:extLst>
                    <a:ext uri="{9D8B030D-6E8A-4147-A177-3AD203B41FA5}">
                      <a16:colId xmlns:a16="http://schemas.microsoft.com/office/drawing/2014/main" val="457983428"/>
                    </a:ext>
                  </a:extLst>
                </a:gridCol>
                <a:gridCol w="2689815">
                  <a:extLst>
                    <a:ext uri="{9D8B030D-6E8A-4147-A177-3AD203B41FA5}">
                      <a16:colId xmlns:a16="http://schemas.microsoft.com/office/drawing/2014/main" val="2700632897"/>
                    </a:ext>
                  </a:extLst>
                </a:gridCol>
                <a:gridCol w="2338166">
                  <a:extLst>
                    <a:ext uri="{9D8B030D-6E8A-4147-A177-3AD203B41FA5}">
                      <a16:colId xmlns:a16="http://schemas.microsoft.com/office/drawing/2014/main" val="1642024378"/>
                    </a:ext>
                  </a:extLst>
                </a:gridCol>
              </a:tblGrid>
              <a:tr h="1512058">
                <a:tc>
                  <a:txBody>
                    <a:bodyPr/>
                    <a:lstStyle/>
                    <a:p>
                      <a:r>
                        <a:rPr lang="en-GB" sz="1400" b="1" dirty="0"/>
                        <a:t>Link 1: introduction</a:t>
                      </a:r>
                    </a:p>
                  </a:txBody>
                  <a:tcPr marL="71997" marR="71997" marT="35999" marB="35999"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Link 2: Different species </a:t>
                      </a:r>
                    </a:p>
                  </a:txBody>
                  <a:tcPr marL="71997" marR="71997" marT="35999" marB="35999"/>
                </a:tc>
                <a:tc gridSpan="2">
                  <a:txBody>
                    <a:bodyPr/>
                    <a:lstStyle/>
                    <a:p>
                      <a:r>
                        <a:rPr lang="en-GB" sz="1400" b="0" dirty="0"/>
                        <a:t>Link 3: Threats+ Conservation</a:t>
                      </a:r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Link 4: Fun facts</a:t>
                      </a:r>
                    </a:p>
                  </a:txBody>
                  <a:tcPr marL="71997" marR="71997" marT="35999" marB="35999"/>
                </a:tc>
                <a:extLst>
                  <a:ext uri="{0D108BD9-81ED-4DB2-BD59-A6C34878D82A}">
                    <a16:rowId xmlns:a16="http://schemas.microsoft.com/office/drawing/2014/main" val="2260100113"/>
                  </a:ext>
                </a:extLst>
              </a:tr>
              <a:tr h="3504119">
                <a:tc gridSpan="5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Here are some fun facts!!</a:t>
                      </a:r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18333"/>
                  </a:ext>
                </a:extLst>
              </a:tr>
              <a:tr h="876033">
                <a:tc gridSpan="3">
                  <a:txBody>
                    <a:bodyPr/>
                    <a:lstStyle/>
                    <a:p>
                      <a:r>
                        <a:rPr lang="en-GB" sz="1400" dirty="0"/>
                        <a:t>List of fun facts in rainbow colours</a:t>
                      </a:r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997" marR="71997" marT="35999" marB="35999"/>
                </a:tc>
                <a:tc gridSpan="2">
                  <a:txBody>
                    <a:bodyPr/>
                    <a:lstStyle/>
                    <a:p>
                      <a:r>
                        <a:rPr lang="en-GB" sz="1400" dirty="0"/>
                        <a:t>Photo</a:t>
                      </a:r>
                    </a:p>
                  </a:txBody>
                  <a:tcPr marL="71997" marR="71997" marT="35999" marB="35999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997" marR="71997" marT="35999" marB="35999"/>
                </a:tc>
                <a:extLst>
                  <a:ext uri="{0D108BD9-81ED-4DB2-BD59-A6C34878D82A}">
                    <a16:rowId xmlns:a16="http://schemas.microsoft.com/office/drawing/2014/main" val="1135708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54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</TotalTime>
  <Words>204</Words>
  <Application>Microsoft Office PowerPoint</Application>
  <PresentationFormat>Custom</PresentationFormat>
  <Paragraphs>56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</dc:creator>
  <cp:lastModifiedBy>Tien Phan</cp:lastModifiedBy>
  <cp:revision>2</cp:revision>
  <dcterms:created xsi:type="dcterms:W3CDTF">2024-01-23T10:02:50Z</dcterms:created>
  <dcterms:modified xsi:type="dcterms:W3CDTF">2024-03-25T12:03:11Z</dcterms:modified>
</cp:coreProperties>
</file>