
<file path=[Content_Types].xml><?xml version="1.0" encoding="utf-8"?>
<Types xmlns="http://schemas.openxmlformats.org/package/2006/content-types">
  <Default Extension="png" ContentType="image/png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16" r:id="rId2"/>
    <p:sldId id="341" r:id="rId3"/>
  </p:sldIdLst>
  <p:sldSz cx="24384000" cy="13716000"/>
  <p:notesSz cx="6858000" cy="9144000"/>
  <p:defaultTextStyle>
    <a:lvl1pPr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521415D9-36F7-43E2-AB2F-B90AF26B5E84}">
      <p14:sectionLst xmlns:p14="http://schemas.microsoft.com/office/powerpoint/2010/main" xmlns="">
        <p14:section name="课时介绍(可选)" id="{9359586E-A46A-2441-8D4F-4630A70B68E2}">
          <p14:sldIdLst>
            <p14:sldId id="316"/>
          </p14:sldIdLst>
        </p14:section>
        <p14:section name="课时讲解页(1~N，2张，老师自选)" id="{75245455-0D4A-9946-BDBB-21627299AE52}">
          <p14:sldIdLst>
            <p14:sldId id="337"/>
            <p14:sldId id="339"/>
            <p14:sldId id="338"/>
            <p14:sldId id="340"/>
            <p14:sldId id="341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EAA46"/>
    <a:srgbClr val="35B558"/>
    <a:srgbClr val="FF5C00"/>
    <a:srgbClr val="535353"/>
    <a:srgbClr val="666666"/>
    <a:srgbClr val="F9F9F9"/>
    <a:srgbClr val="F4F4F4"/>
    <a:srgbClr val="8881F0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30" autoAdjust="0"/>
    <p:restoredTop sz="94110" autoAdjust="0"/>
  </p:normalViewPr>
  <p:slideViewPr>
    <p:cSldViewPr snapToObjects="1">
      <p:cViewPr varScale="1">
        <p:scale>
          <a:sx n="32" d="100"/>
          <a:sy n="32" d="100"/>
        </p:scale>
        <p:origin x="-498" y="-78"/>
      </p:cViewPr>
      <p:guideLst>
        <p:guide orient="horz" pos="1598"/>
        <p:guide pos="643"/>
      </p:guideLst>
    </p:cSldViewPr>
  </p:slideViewPr>
  <p:outlineViewPr>
    <p:cViewPr>
      <p:scale>
        <a:sx n="33" d="100"/>
        <a:sy n="33" d="100"/>
      </p:scale>
      <p:origin x="0" y="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2648" y="56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4B203-4CDB-4C76-B92E-144974F5477A}" type="datetimeFigureOut">
              <a:rPr lang="zh-CN" altLang="en-US" smtClean="0"/>
              <a:pPr/>
              <a:t>2017/1/17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4A21C-9427-4822-82A8-5167E72086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80529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xmlns="" val="21433958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件首页-单行课程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.png"/>
          <p:cNvPicPr/>
          <p:nvPr userDrawn="1"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标题 1"/>
          <p:cNvSpPr>
            <a:spLocks noGrp="1"/>
          </p:cNvSpPr>
          <p:nvPr>
            <p:ph type="ctrTitle" hasCustomPrompt="1"/>
          </p:nvPr>
        </p:nvSpPr>
        <p:spPr>
          <a:xfrm>
            <a:off x="-7200" y="5641200"/>
            <a:ext cx="24393600" cy="1728000"/>
          </a:xfrm>
        </p:spPr>
        <p:txBody>
          <a:bodyPr anchor="ctr">
            <a:noAutofit/>
          </a:bodyPr>
          <a:lstStyle>
            <a:lvl1pPr algn="ctr">
              <a:defRPr sz="1280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r>
              <a:rPr lang="zh-CN" altLang="en-US" dirty="0" smtClean="0"/>
              <a:t>课程主标题 单行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85609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件首页-双行课程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89760" y="5842800"/>
            <a:ext cx="20871040" cy="2955760"/>
          </a:xfrm>
        </p:spPr>
        <p:txBody>
          <a:bodyPr anchor="t"/>
          <a:lstStyle>
            <a:lvl1pPr marL="0" marR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 baseline="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pPr marL="0" marR="0" lvl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sz="9600" dirty="0" smtClean="0">
                <a:solidFill>
                  <a:srgbClr val="FFFFFF"/>
                </a:solidFill>
              </a:rPr>
              <a:t>课程主标题 双行</a:t>
            </a:r>
            <a:r>
              <a:rPr lang="en-US" altLang="zh-CN" sz="9600" dirty="0" smtClean="0">
                <a:solidFill>
                  <a:srgbClr val="FFFFFF"/>
                </a:solidFill>
              </a:rPr>
              <a:t/>
            </a:r>
            <a:br>
              <a:rPr lang="en-US" altLang="zh-CN" sz="9600" dirty="0" smtClean="0">
                <a:solidFill>
                  <a:srgbClr val="FFFFFF"/>
                </a:solidFill>
              </a:rPr>
            </a:br>
            <a:r>
              <a:rPr lang="zh-CN" altLang="en-US" sz="9600" dirty="0" smtClean="0">
                <a:solidFill>
                  <a:srgbClr val="FFFFFF"/>
                </a:solidFill>
              </a:rPr>
              <a:t>标题过长为两行时用此页</a:t>
            </a:r>
            <a:br>
              <a:rPr lang="zh-CN" altLang="en-US" sz="9600" dirty="0" smtClean="0">
                <a:solidFill>
                  <a:srgbClr val="FFFFFF"/>
                </a:solidFill>
              </a:rPr>
            </a:br>
            <a:endParaRPr lang="zh-CN" altLang="en-US" sz="9600" dirty="0">
              <a:solidFill>
                <a:srgbClr val="FFFFFF"/>
              </a:solidFill>
            </a:endParaRPr>
          </a:p>
        </p:txBody>
      </p:sp>
      <p:pic>
        <p:nvPicPr>
          <p:cNvPr id="4" name="logo.png"/>
          <p:cNvPicPr/>
          <p:nvPr userDrawn="1"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xmlns="" val="3617691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概要页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 cstate="print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课程主标题 </a:t>
            </a:r>
            <a:r>
              <a:rPr lang="en-US" altLang="zh-CN" sz="5400" dirty="0" smtClean="0">
                <a:solidFill>
                  <a:srgbClr val="666666"/>
                </a:solidFill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</a:rPr>
              <a:t>课程概要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517200" y="3531600"/>
            <a:ext cx="18273600" cy="9201600"/>
          </a:xfrm>
        </p:spPr>
        <p:txBody>
          <a:bodyPr anchor="t"/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第一课时名称</a:t>
            </a:r>
            <a:endParaRPr lang="en-US" altLang="zh-CN" dirty="0" smtClean="0"/>
          </a:p>
          <a:p>
            <a:r>
              <a:rPr lang="zh-CN" altLang="en-US" dirty="0" smtClean="0"/>
              <a:t>第二课时名称</a:t>
            </a:r>
            <a:endParaRPr lang="en-US" altLang="zh-CN" dirty="0" smtClean="0"/>
          </a:p>
          <a:p>
            <a:r>
              <a:rPr lang="zh-CN" altLang="en-US" dirty="0" smtClean="0"/>
              <a:t>第三课时名称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15826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首页-课时标题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 cstate="print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12400" y="4899600"/>
            <a:ext cx="23958000" cy="1580400"/>
          </a:xfrm>
        </p:spPr>
        <p:txBody>
          <a:bodyPr anchor="ctr">
            <a:noAutofit/>
          </a:bodyPr>
          <a:lstStyle>
            <a:lvl1pPr marL="190800" indent="0" algn="ctr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9600" baseline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课时标题</a:t>
            </a:r>
          </a:p>
        </p:txBody>
      </p:sp>
    </p:spTree>
    <p:extLst>
      <p:ext uri="{BB962C8B-B14F-4D97-AF65-F5344CB8AC3E}">
        <p14:creationId xmlns:p14="http://schemas.microsoft.com/office/powerpoint/2010/main" xmlns="" val="1456027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概要页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 cstate="print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课时主标题 </a:t>
            </a:r>
            <a:r>
              <a:rPr lang="en-US" altLang="zh-CN" sz="5400" dirty="0" smtClean="0">
                <a:solidFill>
                  <a:srgbClr val="666666"/>
                </a:solidFill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</a:rPr>
              <a:t>课时知识点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517200" y="3531600"/>
            <a:ext cx="18273600" cy="9201600"/>
          </a:xfrm>
        </p:spPr>
        <p:txBody>
          <a:bodyPr anchor="t"/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5561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内容模板(一)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 cstate="print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30760" y="2537520"/>
            <a:ext cx="22201200" cy="10281600"/>
          </a:xfrm>
        </p:spPr>
        <p:txBody>
          <a:bodyPr anchor="t">
            <a:noAutofit/>
          </a:bodyPr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无项目符号课件正文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3386045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内容模板(二)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 cstate="print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 noChangeAspect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30760" y="2537520"/>
            <a:ext cx="22201200" cy="10281600"/>
          </a:xfrm>
        </p:spPr>
        <p:txBody>
          <a:bodyPr anchor="t">
            <a:noAutofit/>
          </a:bodyPr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带项目符号内容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51345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内容模板(三)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 cstate="print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30760" y="2541600"/>
            <a:ext cx="22201200" cy="10119600"/>
          </a:xfrm>
        </p:spPr>
        <p:txBody>
          <a:bodyPr anchor="t">
            <a:noAutofit/>
          </a:bodyPr>
          <a:lstStyle>
            <a:lvl1pPr marL="6876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None/>
              <a:tabLst/>
              <a:defRPr sz="4800" baseline="0">
                <a:solidFill>
                  <a:srgbClr val="535353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自由发挥区域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273624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54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 cstate="print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4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sz="5400" dirty="0" smtClean="0">
                <a:solidFill>
                  <a:srgbClr val="666666"/>
                </a:solidFill>
              </a:rPr>
              <a:t>课程主标题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30760" y="2537520"/>
            <a:ext cx="22201200" cy="10281600"/>
          </a:xfrm>
        </p:spPr>
        <p:txBody>
          <a:bodyPr anchor="t">
            <a:no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480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课程总结内容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3005509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utoUpdateAnimBg="0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 dirty="0" err="1">
                <a:solidFill>
                  <a:srgbClr val="FFFFFF"/>
                </a:solidFill>
              </a:rPr>
              <a:t>标题文本</a:t>
            </a:r>
            <a:endParaRPr sz="11200" dirty="0">
              <a:solidFill>
                <a:srgbClr val="FFFFFF"/>
              </a:solidFill>
            </a:endParaR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6" r:id="rId3"/>
    <p:sldLayoutId id="2147483680" r:id="rId4"/>
    <p:sldLayoutId id="2147483687" r:id="rId5"/>
    <p:sldLayoutId id="2147483676" r:id="rId6"/>
    <p:sldLayoutId id="2147483677" r:id="rId7"/>
    <p:sldLayoutId id="2147483678" r:id="rId8"/>
    <p:sldLayoutId id="2147483675" r:id="rId9"/>
  </p:sldLayoutIdLst>
  <p:transition spd="med"/>
  <p:timing>
    <p:tnLst>
      <p:par>
        <p:cTn id="1" dur="indefinite" restart="never" nodeType="tmRoot"/>
      </p:par>
    </p:tnLst>
  </p:timing>
  <p:txStyles>
    <p:titleStyle>
      <a:lvl1pPr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63496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126993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90490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253987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3174842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3809810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444477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507974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571471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Ajax/Http</a:t>
            </a:r>
            <a:r>
              <a:rPr kumimoji="1" lang="zh-CN" altLang="en-US" dirty="0" smtClean="0"/>
              <a:t>知识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Ajax</a:t>
            </a:r>
            <a:r>
              <a:rPr kumimoji="1" lang="zh-CN" altLang="en-US" dirty="0" smtClean="0"/>
              <a:t>实例演示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21581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Ajax</a:t>
            </a:r>
            <a:r>
              <a:rPr kumimoji="1" lang="zh-CN" altLang="en-US" dirty="0" smtClean="0"/>
              <a:t>实例演示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33200" y="2177480"/>
            <a:ext cx="22201200" cy="10281600"/>
          </a:xfrm>
        </p:spPr>
        <p:txBody>
          <a:bodyPr/>
          <a:lstStyle/>
          <a:p>
            <a:pPr marL="190800" indent="0"/>
            <a:r>
              <a:rPr lang="zh-CN" altLang="en-US" dirty="0" smtClean="0"/>
              <a:t>  使用原生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构建</a:t>
            </a:r>
            <a:r>
              <a:rPr lang="en-US" altLang="zh-CN" dirty="0" smtClean="0"/>
              <a:t>Ajax</a:t>
            </a:r>
          </a:p>
          <a:p>
            <a:pPr marL="190800" indent="0"/>
            <a:r>
              <a:rPr lang="zh-CN" altLang="en-US" dirty="0" smtClean="0"/>
              <a:t>  使</a:t>
            </a:r>
            <a:r>
              <a:rPr lang="zh-CN" altLang="en-US" dirty="0" smtClean="0"/>
              <a:t>用</a:t>
            </a:r>
            <a:r>
              <a:rPr lang="en-US" altLang="zh-CN" smtClean="0"/>
              <a:t>jQuery</a:t>
            </a:r>
            <a:r>
              <a:rPr lang="zh-CN" altLang="en-US" dirty="0" smtClean="0"/>
              <a:t>构建</a:t>
            </a:r>
            <a:r>
              <a:rPr lang="en-US" altLang="zh-CN" dirty="0" smtClean="0"/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xmlns="" val="3581251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ln w="50800">
          <a:solidFill>
            <a:srgbClr val="8881F0"/>
          </a:solidFill>
          <a:miter lim="800000"/>
        </a:ln>
      </a:spPr>
      <a:bodyPr/>
      <a:lstStyle>
        <a:defPPr marL="0" indent="0" algn="l">
          <a:buNone/>
          <a:defRPr sz="4800" dirty="0" smtClean="0">
            <a:solidFill>
              <a:srgbClr val="666666"/>
            </a:solidFill>
            <a:latin typeface="Noto Sans CJK SC Regular" panose="020B0500000000000000" pitchFamily="34" charset="-122"/>
            <a:ea typeface="Noto Sans CJK SC Regular" panose="020B0500000000000000" pitchFamily="34" charset="-122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PT模板V2-Windows-PowerPoint-PPT.potx" id="{20762C19-B23E-4BEB-93D1-C3851CE18177}" vid="{DBA93716-93B0-4C40-BF2A-3EFAFA21AD83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PPT模板V2-Windows-PowerPoint-PPT</Template>
  <TotalTime>14690</TotalTime>
  <Words>29</Words>
  <Application>Microsoft Office PowerPoint</Application>
  <PresentationFormat>自定义</PresentationFormat>
  <Paragraphs>5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Black</vt:lpstr>
      <vt:lpstr>Ajax/Http知识</vt:lpstr>
      <vt:lpstr>Ajax实例演示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模板使用说明</dc:title>
  <dc:creator>许盼盼</dc:creator>
  <cp:lastModifiedBy>Administrator</cp:lastModifiedBy>
  <cp:revision>392</cp:revision>
  <dcterms:created xsi:type="dcterms:W3CDTF">2015-03-23T11:35:35Z</dcterms:created>
  <dcterms:modified xsi:type="dcterms:W3CDTF">2017-01-17T11:21:13Z</dcterms:modified>
</cp:coreProperties>
</file>