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9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6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9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5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4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2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31A-FA11-49A8-B229-932FD93370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E616-4707-4FBD-BAD6-382FCF774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线性分类器总结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2018.9.12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3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局部加权回归</a:t>
            </a:r>
            <a:endParaRPr lang="en-US" altLang="zh-CN" dirty="0" smtClean="0"/>
          </a:p>
          <a:p>
            <a:r>
              <a:rPr lang="en-US" altLang="zh-CN" dirty="0" smtClean="0"/>
              <a:t>3.logistic 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感知器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牛顿方法</a:t>
            </a:r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一般线性模型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09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Object: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与我们的预测值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存在某种线性关系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将其用函数形式表达出来。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CostFunction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表示预测函数与实际值的误差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用梯度下降的方法来更新参数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进而优化</a:t>
                </a:r>
                <a:r>
                  <a:rPr lang="en-US" altLang="zh-CN" dirty="0" smtClean="0"/>
                  <a:t>cost</a:t>
                </a:r>
                <a:r>
                  <a:rPr lang="zh-CN" altLang="en-US" dirty="0" smtClean="0"/>
                  <a:t>函数使其尽可能的小。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descent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561" y="1460810"/>
                <a:ext cx="11162371" cy="5397189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/>
                  <a:t>Batch gradient descent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Repeat until convergence{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𝑒𝑣𝑒𝑟𝑦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2.Incremental gradient descent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Loop{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 to m{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61" y="1460810"/>
                <a:ext cx="11162371" cy="5397189"/>
              </a:xfrm>
              <a:blipFill>
                <a:blip r:embed="rId2"/>
                <a:stretch>
                  <a:fillRect l="-1092" t="-2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7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局部线性回归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Object 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/>
                  <a:t>Fit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Properties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/>
                  <a:t>Non-parametric : the amount of stuff we need to keep in order to make prediction grows linearly with the size of the training set.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37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81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线性分类器总结</vt:lpstr>
      <vt:lpstr>目录</vt:lpstr>
      <vt:lpstr>1.线性回归</vt:lpstr>
      <vt:lpstr>CostFunction</vt:lpstr>
      <vt:lpstr>Gradient descent</vt:lpstr>
      <vt:lpstr>2.局部线性回归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线性分类器总结</dc:title>
  <dc:creator>Vald</dc:creator>
  <cp:lastModifiedBy>Vald</cp:lastModifiedBy>
  <cp:revision>11</cp:revision>
  <dcterms:created xsi:type="dcterms:W3CDTF">2018-09-12T05:49:19Z</dcterms:created>
  <dcterms:modified xsi:type="dcterms:W3CDTF">2018-09-12T09:19:49Z</dcterms:modified>
</cp:coreProperties>
</file>