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7" r:id="rId5"/>
    <p:sldId id="263" r:id="rId6"/>
    <p:sldId id="264" r:id="rId7"/>
    <p:sldId id="265" r:id="rId8"/>
    <p:sldId id="267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BEC1E-5120-4D17-BA78-924EAB581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571E82-D3FD-49A7-AE02-FB99E086E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7A308-728D-4B9E-AD19-9C189C89D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5E7-08C9-40E1-A3E1-F7767EFA4B43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EE8F5B-782C-402D-A679-A834D3D6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0A72DC-5BD5-41FA-81D3-F3226290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EF0F-FE16-4A89-8117-6EBE2CF05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03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17C15-D648-45E3-9DA1-80851024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1FAC70-DC8C-4652-9723-3BF09CA09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F2756C-EAFC-4D97-A2DB-DF6BCC20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5E7-08C9-40E1-A3E1-F7767EFA4B43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CA9483-CF80-4F29-86A7-A756D84A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251D7-6007-4CEC-A252-D603CB55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EF0F-FE16-4A89-8117-6EBE2CF05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30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6C29AA-7421-4F10-AD46-55DABD6B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50F623-DBD3-482C-95AC-6105DC3A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E90DE0-E74D-47EB-933C-F5B31489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5E7-08C9-40E1-A3E1-F7767EFA4B43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319263-96B3-4A83-BFA4-DEFF863AF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C7AC68-844C-48CB-B561-0565CF2A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EF0F-FE16-4A89-8117-6EBE2CF05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5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D66CB-D6D8-4D78-A72A-D9C25214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8AE8D-6BBF-45B9-B0D7-77174CBF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7BABD-957A-42B7-900F-24D6EEA2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5E7-08C9-40E1-A3E1-F7767EFA4B43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4973B-6557-480C-B8BF-A7F3D176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932EE-E3AB-4AAF-8A81-EBB5376E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EF0F-FE16-4A89-8117-6EBE2CF05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06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BA29A-CDFC-4911-ACAE-F621B2B63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83E88C-8F6A-4D2C-A57F-BB9965B33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E6DA0-F124-4E24-B715-AF53FC61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5E7-08C9-40E1-A3E1-F7767EFA4B43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5322E8-CED6-4A5D-B672-0C789485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44C7A4-430C-48CE-B00B-541BF8EB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EF0F-FE16-4A89-8117-6EBE2CF05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65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0BD96-3C0F-4474-8204-A408DDC3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F3F043-C43D-4F81-80EC-7210DE26D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C97BAD-5F06-4C7B-9D08-F7A2B27C6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67AEE3-1AF2-4D6B-B1E3-B558625E2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5E7-08C9-40E1-A3E1-F7767EFA4B43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8CB547-BC2D-4D25-8D6D-CD453276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D5228F-E646-4228-86E3-1335522B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EF0F-FE16-4A89-8117-6EBE2CF05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717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E466F-5DD1-4031-96C8-EC80062E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3C06CF-D68F-40DB-852E-4B2FC0375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29A979-51CB-4C81-858E-AE6B64C30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534E95-FA44-4794-93C5-B9643B4D8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7E2DA2-3BB9-4134-81C9-336398556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25979D-1E5C-4DEB-8423-46C7FFB3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5E7-08C9-40E1-A3E1-F7767EFA4B43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0F9938-8011-44B1-A112-3C1B64D0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822F2E-1845-4A20-82F4-5E35FC89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EF0F-FE16-4A89-8117-6EBE2CF05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98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8D87F-0E49-429F-AC3C-3C5AF1D5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3BCA71-A0D6-49B8-9432-108E4271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5E7-08C9-40E1-A3E1-F7767EFA4B43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55F210-738E-4D3B-8E93-E50DE7DA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A831FA-5F84-4ACB-81F0-AC08853F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EF0F-FE16-4A89-8117-6EBE2CF05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75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F2274F-0AEE-49AE-9B8F-4D65AC42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5E7-08C9-40E1-A3E1-F7767EFA4B43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2EF080-CC43-4CDB-B528-5D779562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748072-4CF5-413B-89FD-1E074A4F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EF0F-FE16-4A89-8117-6EBE2CF05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353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843E6-CFA6-4EE1-A4AB-56EFAB87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1E8D95-E11F-47A3-A8A4-DE14FCAE0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B537E8-DAA5-4F62-B533-3104A04B7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6B5DC6-23B0-4D2F-8417-8B58E151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5E7-08C9-40E1-A3E1-F7767EFA4B43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6C2D68-8671-404A-BF41-D6C755B9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42BC3D-6D42-46F8-8988-1A3F9994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EF0F-FE16-4A89-8117-6EBE2CF05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49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23EEE-A04D-4475-B03B-4B4375242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D4E027-B1D0-4D9B-A3B5-BDC53A2EB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A1BA51-1E2C-4D2E-97F6-C4DAC437C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F6E0ED-9A88-4A38-8171-CF163859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5E7-08C9-40E1-A3E1-F7767EFA4B43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409E58-B8D4-4C9F-9B92-C7F47FF8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8926A0-CD08-44A0-8016-C0546C70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EF0F-FE16-4A89-8117-6EBE2CF05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21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2BA416-A5D4-4B24-BB65-555CEB77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3DA2D0-478E-492C-8D63-C6199E1CA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AFEEB-3147-4ACB-8583-75B0E772B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805E7-08C9-40E1-A3E1-F7767EFA4B43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4FD56-2384-4980-8EE4-5C57B4092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747C1-D251-4731-8BCA-4016A91A7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7EF0F-FE16-4A89-8117-6EBE2CF05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11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79543-BACE-480C-B25E-A0AD58BB7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zh-CN" altLang="en-US" dirty="0"/>
              <a:t>基于加密搜索的可靠在线文件管理系统</a:t>
            </a:r>
          </a:p>
        </p:txBody>
      </p:sp>
    </p:spTree>
    <p:extLst>
      <p:ext uri="{BB962C8B-B14F-4D97-AF65-F5344CB8AC3E}">
        <p14:creationId xmlns:p14="http://schemas.microsoft.com/office/powerpoint/2010/main" val="510974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8167F-6F3A-4C5F-A441-51FEA245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系统核心模块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6BCD99-EF91-46E6-8F16-D2137649C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763"/>
            <a:ext cx="10515600" cy="506811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600" dirty="0"/>
              <a:t>1.</a:t>
            </a:r>
            <a:r>
              <a:rPr lang="zh-CN" altLang="en-US" sz="3600" dirty="0"/>
              <a:t>加密模块</a:t>
            </a:r>
            <a:endParaRPr lang="en-US" altLang="zh-CN" sz="3600" dirty="0"/>
          </a:p>
          <a:p>
            <a:r>
              <a:rPr lang="zh-CN" altLang="en-US" sz="2400" dirty="0"/>
              <a:t>主要功能是负责文件（文件信息）的加密和解密，加密文件的搜索以及</a:t>
            </a:r>
            <a:r>
              <a:rPr lang="en-US" altLang="zh-CN" sz="2400" dirty="0" err="1"/>
              <a:t>searchToken</a:t>
            </a:r>
            <a:r>
              <a:rPr lang="zh-CN" altLang="en-US" sz="2400" dirty="0"/>
              <a:t>生成。</a:t>
            </a:r>
            <a:endParaRPr lang="en-US" altLang="zh-CN" sz="2400" dirty="0"/>
          </a:p>
          <a:p>
            <a:r>
              <a:rPr lang="zh-CN" altLang="en-US" sz="2400" dirty="0"/>
              <a:t>作用域：①客户端</a:t>
            </a:r>
            <a:r>
              <a:rPr lang="en-US" altLang="zh-CN" sz="2400" dirty="0"/>
              <a:t>:</a:t>
            </a:r>
            <a:r>
              <a:rPr lang="zh-CN" altLang="en-US" sz="2400" dirty="0"/>
              <a:t>文件上传之前需要加密，文件下载下来后使用需要解密。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zh-CN" sz="2400" dirty="0"/>
              <a:t>②</a:t>
            </a:r>
            <a:r>
              <a:rPr lang="zh-CN" altLang="en-US" sz="2400" dirty="0"/>
              <a:t>服务端：文件搜索需要采用加密搜索，提供技术支持。</a:t>
            </a:r>
            <a:endParaRPr lang="en-US" altLang="zh-CN" sz="2400" dirty="0"/>
          </a:p>
          <a:p>
            <a:r>
              <a:rPr lang="en-US" altLang="zh-CN" sz="3600" dirty="0"/>
              <a:t>2.</a:t>
            </a:r>
            <a:r>
              <a:rPr lang="zh-CN" altLang="en-US" sz="3600" dirty="0"/>
              <a:t>传输模块</a:t>
            </a:r>
            <a:endParaRPr lang="en-US" altLang="zh-CN" sz="3600" dirty="0"/>
          </a:p>
          <a:p>
            <a:r>
              <a:rPr lang="zh-CN" altLang="en-US" sz="2400" dirty="0"/>
              <a:t>主要功能是文件的传输（</a:t>
            </a:r>
            <a:r>
              <a:rPr lang="en-US" altLang="zh-CN" sz="2400" dirty="0"/>
              <a:t>TCP</a:t>
            </a:r>
            <a:r>
              <a:rPr lang="zh-CN" altLang="en-US" sz="2400" dirty="0"/>
              <a:t>指令控制的</a:t>
            </a:r>
            <a:r>
              <a:rPr lang="en-US" altLang="zh-CN" sz="2400" dirty="0"/>
              <a:t>UDP</a:t>
            </a:r>
            <a:r>
              <a:rPr lang="zh-CN" altLang="en-US" sz="2400" dirty="0"/>
              <a:t>文件传输）</a:t>
            </a:r>
            <a:endParaRPr lang="en-US" altLang="zh-CN" sz="2400" dirty="0"/>
          </a:p>
          <a:p>
            <a:r>
              <a:rPr lang="zh-CN" altLang="en-US" sz="2400" dirty="0"/>
              <a:t>作用域：①文件的上传与下载</a:t>
            </a:r>
            <a:endParaRPr lang="en-US" altLang="zh-CN" sz="2400" dirty="0"/>
          </a:p>
          <a:p>
            <a:r>
              <a:rPr lang="en-US" altLang="zh-CN" sz="3600" dirty="0"/>
              <a:t>3.</a:t>
            </a:r>
            <a:r>
              <a:rPr lang="zh-CN" altLang="en-US" sz="3600" dirty="0"/>
              <a:t>存储模块</a:t>
            </a:r>
            <a:endParaRPr lang="en-US" altLang="zh-CN" sz="3600" dirty="0"/>
          </a:p>
          <a:p>
            <a:r>
              <a:rPr lang="zh-CN" altLang="en-US" sz="2400" dirty="0"/>
              <a:t>文件的存储，具有简单的版本控制功能，存储和文件相关的信息（文件标识符），以及与文件的对应关系。</a:t>
            </a:r>
            <a:endParaRPr lang="en-US" altLang="zh-CN" sz="2400" dirty="0"/>
          </a:p>
          <a:p>
            <a:r>
              <a:rPr lang="zh-CN" altLang="en-US" sz="2400" dirty="0"/>
              <a:t>作用域：①提供上传文件的保存功能②对存储文件支持一些简单的功能，例如搜索与版本控制。</a:t>
            </a:r>
          </a:p>
        </p:txBody>
      </p:sp>
    </p:spTree>
    <p:extLst>
      <p:ext uri="{BB962C8B-B14F-4D97-AF65-F5344CB8AC3E}">
        <p14:creationId xmlns:p14="http://schemas.microsoft.com/office/powerpoint/2010/main" val="3533242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CCCC4-B17D-4399-821B-06D44E864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核心模块功能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EA745-7399-46C5-BAE5-8B4FD892E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加密模块</a:t>
            </a:r>
            <a:endParaRPr lang="en-US" altLang="zh-CN" dirty="0"/>
          </a:p>
          <a:p>
            <a:r>
              <a:rPr lang="zh-CN" altLang="en-US" dirty="0"/>
              <a:t>①对于指定的文件能够加密和解密</a:t>
            </a:r>
            <a:r>
              <a:rPr lang="en-US" altLang="zh-CN" dirty="0"/>
              <a:t>cipher(File f)</a:t>
            </a:r>
            <a:r>
              <a:rPr lang="zh-CN" altLang="en-US" dirty="0"/>
              <a:t>②</a:t>
            </a:r>
            <a:r>
              <a:rPr lang="en-US" altLang="zh-CN" dirty="0" err="1"/>
              <a:t>SearchToken</a:t>
            </a:r>
            <a:r>
              <a:rPr lang="zh-CN" altLang="en-US" dirty="0"/>
              <a:t>的生成</a:t>
            </a:r>
            <a:r>
              <a:rPr lang="en-US" altLang="zh-CN" dirty="0"/>
              <a:t>(key k)</a:t>
            </a:r>
            <a:r>
              <a:rPr lang="zh-CN" altLang="en-US" dirty="0"/>
              <a:t>③加密搜索过程的支持</a:t>
            </a:r>
            <a:r>
              <a:rPr lang="en-US" altLang="zh-CN" dirty="0"/>
              <a:t>list(</a:t>
            </a:r>
            <a:r>
              <a:rPr lang="en-US" altLang="zh-CN" dirty="0" err="1"/>
              <a:t>searchToken</a:t>
            </a:r>
            <a:r>
              <a:rPr lang="en-US" altLang="zh-CN" dirty="0"/>
              <a:t> s)</a:t>
            </a:r>
            <a:r>
              <a:rPr lang="zh-CN" altLang="en-US" dirty="0"/>
              <a:t>④秘钥的生成⑤*文件完整性的检查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传输模块</a:t>
            </a:r>
            <a:endParaRPr lang="en-US" altLang="zh-CN" dirty="0"/>
          </a:p>
          <a:p>
            <a:r>
              <a:rPr lang="zh-CN" altLang="zh-CN" dirty="0"/>
              <a:t>①</a:t>
            </a:r>
            <a:r>
              <a:rPr lang="zh-CN" altLang="en-US" dirty="0"/>
              <a:t>指定的双方基于</a:t>
            </a:r>
            <a:r>
              <a:rPr lang="en-US" altLang="zh-CN" dirty="0"/>
              <a:t>IP</a:t>
            </a:r>
            <a:r>
              <a:rPr lang="zh-CN" altLang="en-US" dirty="0"/>
              <a:t>地址进行文件传输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存储模块</a:t>
            </a:r>
            <a:endParaRPr lang="en-US" altLang="zh-CN" dirty="0"/>
          </a:p>
          <a:p>
            <a:r>
              <a:rPr lang="en-US" altLang="zh-CN" dirty="0"/>
              <a:t>①</a:t>
            </a:r>
            <a:r>
              <a:rPr lang="zh-CN" altLang="en-US" dirty="0"/>
              <a:t>文件的存储②给定关键词的文件搜索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858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05ADC4E-457D-43E8-AC6D-1B5979E44C85}"/>
              </a:ext>
            </a:extLst>
          </p:cNvPr>
          <p:cNvSpPr/>
          <p:nvPr/>
        </p:nvSpPr>
        <p:spPr>
          <a:xfrm>
            <a:off x="1254642" y="3180586"/>
            <a:ext cx="2541182" cy="10313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用户打开软件进行登录同时获取个人网盘相关信息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D7CDFA-05E1-46D3-AE0A-087C0FFC8A83}"/>
              </a:ext>
            </a:extLst>
          </p:cNvPr>
          <p:cNvSpPr txBox="1"/>
          <p:nvPr/>
        </p:nvSpPr>
        <p:spPr>
          <a:xfrm>
            <a:off x="914398" y="629252"/>
            <a:ext cx="807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客户端使用方式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F66CFD1-73CA-4D6A-8367-A474A95BDDA4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795824" y="3696265"/>
            <a:ext cx="923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B79E62F-A53E-48F6-B7A1-D78BBB77F629}"/>
              </a:ext>
            </a:extLst>
          </p:cNvPr>
          <p:cNvSpPr/>
          <p:nvPr/>
        </p:nvSpPr>
        <p:spPr>
          <a:xfrm>
            <a:off x="4719084" y="3180586"/>
            <a:ext cx="1605516" cy="10313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用户进行个人文件操作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B44383B-3F09-4A17-8CEF-E7B65987A07A}"/>
              </a:ext>
            </a:extLst>
          </p:cNvPr>
          <p:cNvSpPr/>
          <p:nvPr/>
        </p:nvSpPr>
        <p:spPr>
          <a:xfrm>
            <a:off x="7102548" y="1647723"/>
            <a:ext cx="207866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文件（夹）的删除、移动和重命名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98A1D7D-0344-4BF2-8961-A7F2AAE45248}"/>
              </a:ext>
            </a:extLst>
          </p:cNvPr>
          <p:cNvSpPr/>
          <p:nvPr/>
        </p:nvSpPr>
        <p:spPr>
          <a:xfrm>
            <a:off x="7102548" y="3055734"/>
            <a:ext cx="207866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*文件（夹）的创建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5D56593-E251-4886-8ED9-73280E0C5B92}"/>
              </a:ext>
            </a:extLst>
          </p:cNvPr>
          <p:cNvSpPr/>
          <p:nvPr/>
        </p:nvSpPr>
        <p:spPr>
          <a:xfrm>
            <a:off x="7102548" y="4211944"/>
            <a:ext cx="208398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文件的上传与下载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3F0B40D-1CC2-417B-8A16-7E7A9BC892B0}"/>
              </a:ext>
            </a:extLst>
          </p:cNvPr>
          <p:cNvSpPr/>
          <p:nvPr/>
        </p:nvSpPr>
        <p:spPr>
          <a:xfrm>
            <a:off x="7102548" y="5503800"/>
            <a:ext cx="208398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文件（夹）的搜索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0C6B983-29B6-4A2D-9C7E-480AD4BE4E1D}"/>
              </a:ext>
            </a:extLst>
          </p:cNvPr>
          <p:cNvCxnSpPr>
            <a:stCxn id="9" idx="3"/>
          </p:cNvCxnSpPr>
          <p:nvPr/>
        </p:nvCxnSpPr>
        <p:spPr>
          <a:xfrm flipV="1">
            <a:off x="6324600" y="1976689"/>
            <a:ext cx="777948" cy="171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7905E43-68C4-47B7-BCA3-21BE929A31D0}"/>
              </a:ext>
            </a:extLst>
          </p:cNvPr>
          <p:cNvCxnSpPr>
            <a:stCxn id="9" idx="3"/>
            <a:endCxn id="16" idx="1"/>
          </p:cNvCxnSpPr>
          <p:nvPr/>
        </p:nvCxnSpPr>
        <p:spPr>
          <a:xfrm flipV="1">
            <a:off x="6324600" y="3378900"/>
            <a:ext cx="777948" cy="317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494102E-5DD2-465A-8F32-B506BF394D23}"/>
              </a:ext>
            </a:extLst>
          </p:cNvPr>
          <p:cNvCxnSpPr>
            <a:stCxn id="9" idx="3"/>
            <a:endCxn id="17" idx="1"/>
          </p:cNvCxnSpPr>
          <p:nvPr/>
        </p:nvCxnSpPr>
        <p:spPr>
          <a:xfrm>
            <a:off x="6324600" y="3696265"/>
            <a:ext cx="777948" cy="838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354A523-8390-41BD-8D25-96A36ADC0C89}"/>
              </a:ext>
            </a:extLst>
          </p:cNvPr>
          <p:cNvCxnSpPr>
            <a:stCxn id="9" idx="3"/>
            <a:endCxn id="18" idx="1"/>
          </p:cNvCxnSpPr>
          <p:nvPr/>
        </p:nvCxnSpPr>
        <p:spPr>
          <a:xfrm>
            <a:off x="6324600" y="3696265"/>
            <a:ext cx="777948" cy="2130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9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E31AD-0856-4967-BA45-E9147D356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模块交互方式：</a:t>
            </a:r>
            <a:br>
              <a:rPr lang="en-US" altLang="zh-CN" dirty="0"/>
            </a:br>
            <a:r>
              <a:rPr lang="zh-CN" altLang="en-US" dirty="0"/>
              <a:t>初始化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05317" y="2086984"/>
            <a:ext cx="1893346" cy="1118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加密模块</a:t>
            </a:r>
          </a:p>
        </p:txBody>
      </p:sp>
      <p:sp>
        <p:nvSpPr>
          <p:cNvPr id="5" name="矩形 4"/>
          <p:cNvSpPr/>
          <p:nvPr/>
        </p:nvSpPr>
        <p:spPr>
          <a:xfrm>
            <a:off x="2205317" y="4003637"/>
            <a:ext cx="1893346" cy="1118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传输模块</a:t>
            </a:r>
          </a:p>
        </p:txBody>
      </p:sp>
      <p:sp>
        <p:nvSpPr>
          <p:cNvPr id="6" name="矩形 5"/>
          <p:cNvSpPr/>
          <p:nvPr/>
        </p:nvSpPr>
        <p:spPr>
          <a:xfrm>
            <a:off x="8333074" y="3293633"/>
            <a:ext cx="1893346" cy="1118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存储模块</a:t>
            </a:r>
          </a:p>
        </p:txBody>
      </p:sp>
      <p:sp>
        <p:nvSpPr>
          <p:cNvPr id="8" name="矩形 7"/>
          <p:cNvSpPr/>
          <p:nvPr/>
        </p:nvSpPr>
        <p:spPr>
          <a:xfrm>
            <a:off x="5307107" y="5873676"/>
            <a:ext cx="1502484" cy="785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服务端</a:t>
            </a:r>
          </a:p>
        </p:txBody>
      </p:sp>
      <p:cxnSp>
        <p:nvCxnSpPr>
          <p:cNvPr id="16" name="直接箭头连接符 15"/>
          <p:cNvCxnSpPr>
            <a:cxnSpLocks/>
          </p:cNvCxnSpPr>
          <p:nvPr/>
        </p:nvCxnSpPr>
        <p:spPr>
          <a:xfrm flipV="1">
            <a:off x="6820330" y="4412428"/>
            <a:ext cx="2470156" cy="185390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0AA2D357-8EAD-416D-AE0D-A0647F45FFDB}"/>
              </a:ext>
            </a:extLst>
          </p:cNvPr>
          <p:cNvSpPr/>
          <p:nvPr/>
        </p:nvSpPr>
        <p:spPr>
          <a:xfrm>
            <a:off x="5307107" y="462236"/>
            <a:ext cx="1502484" cy="792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客户端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4F7779C-E7B7-489D-93E8-21B4621A5E86}"/>
              </a:ext>
            </a:extLst>
          </p:cNvPr>
          <p:cNvCxnSpPr/>
          <p:nvPr/>
        </p:nvCxnSpPr>
        <p:spPr>
          <a:xfrm>
            <a:off x="6392008" y="1254716"/>
            <a:ext cx="0" cy="461896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EBCE0E6-218C-43BD-84E0-2B6AB8EB042A}"/>
              </a:ext>
            </a:extLst>
          </p:cNvPr>
          <p:cNvCxnSpPr>
            <a:stCxn id="6" idx="2"/>
          </p:cNvCxnSpPr>
          <p:nvPr/>
        </p:nvCxnSpPr>
        <p:spPr>
          <a:xfrm flipH="1">
            <a:off x="6809591" y="4412428"/>
            <a:ext cx="2470156" cy="172255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3F1E6E9-60AD-4414-9A72-A449C741C647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3151990" y="3205779"/>
            <a:ext cx="2557694" cy="266789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BD75EC2-E239-44F0-863B-81B999E55D4E}"/>
              </a:ext>
            </a:extLst>
          </p:cNvPr>
          <p:cNvCxnSpPr>
            <a:stCxn id="4" idx="0"/>
          </p:cNvCxnSpPr>
          <p:nvPr/>
        </p:nvCxnSpPr>
        <p:spPr>
          <a:xfrm flipV="1">
            <a:off x="3151990" y="1254716"/>
            <a:ext cx="2557694" cy="83226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22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E31AD-0856-4967-BA45-E9147D35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61116" cy="1591266"/>
          </a:xfrm>
        </p:spPr>
        <p:txBody>
          <a:bodyPr>
            <a:normAutofit fontScale="90000"/>
          </a:bodyPr>
          <a:lstStyle/>
          <a:p>
            <a:r>
              <a:rPr lang="zh-CN" altLang="en-US" sz="3600" dirty="0"/>
              <a:t>文件（夹）的删除移动和重命名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05317" y="2086984"/>
            <a:ext cx="1893346" cy="1118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加密模块</a:t>
            </a:r>
          </a:p>
        </p:txBody>
      </p:sp>
      <p:sp>
        <p:nvSpPr>
          <p:cNvPr id="5" name="矩形 4"/>
          <p:cNvSpPr/>
          <p:nvPr/>
        </p:nvSpPr>
        <p:spPr>
          <a:xfrm>
            <a:off x="2205317" y="4003637"/>
            <a:ext cx="1893346" cy="1118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传输模块</a:t>
            </a:r>
          </a:p>
        </p:txBody>
      </p:sp>
      <p:sp>
        <p:nvSpPr>
          <p:cNvPr id="6" name="矩形 5"/>
          <p:cNvSpPr/>
          <p:nvPr/>
        </p:nvSpPr>
        <p:spPr>
          <a:xfrm>
            <a:off x="8333074" y="3293633"/>
            <a:ext cx="1893346" cy="1118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存储模块</a:t>
            </a:r>
          </a:p>
        </p:txBody>
      </p:sp>
      <p:sp>
        <p:nvSpPr>
          <p:cNvPr id="8" name="矩形 7"/>
          <p:cNvSpPr/>
          <p:nvPr/>
        </p:nvSpPr>
        <p:spPr>
          <a:xfrm>
            <a:off x="5307107" y="5873676"/>
            <a:ext cx="1502484" cy="785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服务端</a:t>
            </a:r>
          </a:p>
        </p:txBody>
      </p:sp>
      <p:cxnSp>
        <p:nvCxnSpPr>
          <p:cNvPr id="16" name="直接箭头连接符 15"/>
          <p:cNvCxnSpPr>
            <a:cxnSpLocks/>
          </p:cNvCxnSpPr>
          <p:nvPr/>
        </p:nvCxnSpPr>
        <p:spPr>
          <a:xfrm flipV="1">
            <a:off x="6820330" y="4412428"/>
            <a:ext cx="2470156" cy="185390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0AA2D357-8EAD-416D-AE0D-A0647F45FFDB}"/>
              </a:ext>
            </a:extLst>
          </p:cNvPr>
          <p:cNvSpPr/>
          <p:nvPr/>
        </p:nvSpPr>
        <p:spPr>
          <a:xfrm>
            <a:off x="5307107" y="462236"/>
            <a:ext cx="1502484" cy="792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客户端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EBCE0E6-218C-43BD-84E0-2B6AB8EB042A}"/>
              </a:ext>
            </a:extLst>
          </p:cNvPr>
          <p:cNvCxnSpPr>
            <a:stCxn id="6" idx="2"/>
          </p:cNvCxnSpPr>
          <p:nvPr/>
        </p:nvCxnSpPr>
        <p:spPr>
          <a:xfrm flipH="1">
            <a:off x="6809591" y="4412428"/>
            <a:ext cx="2470156" cy="172255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FD98241-5CF8-423E-9791-B8F839F31D9B}"/>
              </a:ext>
            </a:extLst>
          </p:cNvPr>
          <p:cNvCxnSpPr>
            <a:stCxn id="35" idx="2"/>
            <a:endCxn id="4" idx="0"/>
          </p:cNvCxnSpPr>
          <p:nvPr/>
        </p:nvCxnSpPr>
        <p:spPr>
          <a:xfrm flipH="1">
            <a:off x="3151990" y="1254716"/>
            <a:ext cx="2906359" cy="83226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362CEE7-2E9A-4C64-9D0C-F8CF079E4A18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3151990" y="3205779"/>
            <a:ext cx="2906359" cy="266789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63E65DC-37A7-47D7-B305-9018269E6166}"/>
              </a:ext>
            </a:extLst>
          </p:cNvPr>
          <p:cNvCxnSpPr>
            <a:stCxn id="8" idx="0"/>
            <a:endCxn id="35" idx="2"/>
          </p:cNvCxnSpPr>
          <p:nvPr/>
        </p:nvCxnSpPr>
        <p:spPr>
          <a:xfrm flipV="1">
            <a:off x="6058349" y="1254716"/>
            <a:ext cx="0" cy="461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87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E31AD-0856-4967-BA45-E9147D35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61116" cy="1591266"/>
          </a:xfrm>
        </p:spPr>
        <p:txBody>
          <a:bodyPr>
            <a:normAutofit/>
          </a:bodyPr>
          <a:lstStyle/>
          <a:p>
            <a:r>
              <a:rPr lang="zh-CN" altLang="en-US" dirty="0"/>
              <a:t>文件的上传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05317" y="2086984"/>
            <a:ext cx="1893346" cy="1118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加密模块</a:t>
            </a:r>
          </a:p>
        </p:txBody>
      </p:sp>
      <p:sp>
        <p:nvSpPr>
          <p:cNvPr id="5" name="矩形 4"/>
          <p:cNvSpPr/>
          <p:nvPr/>
        </p:nvSpPr>
        <p:spPr>
          <a:xfrm>
            <a:off x="2205317" y="4003637"/>
            <a:ext cx="1893346" cy="1118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传输模块</a:t>
            </a:r>
          </a:p>
        </p:txBody>
      </p:sp>
      <p:sp>
        <p:nvSpPr>
          <p:cNvPr id="6" name="矩形 5"/>
          <p:cNvSpPr/>
          <p:nvPr/>
        </p:nvSpPr>
        <p:spPr>
          <a:xfrm>
            <a:off x="8333074" y="3293633"/>
            <a:ext cx="1893346" cy="1118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存储模块</a:t>
            </a:r>
          </a:p>
        </p:txBody>
      </p:sp>
      <p:sp>
        <p:nvSpPr>
          <p:cNvPr id="8" name="矩形 7"/>
          <p:cNvSpPr/>
          <p:nvPr/>
        </p:nvSpPr>
        <p:spPr>
          <a:xfrm>
            <a:off x="5307107" y="5873676"/>
            <a:ext cx="1502484" cy="785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服务端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AA2D357-8EAD-416D-AE0D-A0647F45FFDB}"/>
              </a:ext>
            </a:extLst>
          </p:cNvPr>
          <p:cNvSpPr/>
          <p:nvPr/>
        </p:nvSpPr>
        <p:spPr>
          <a:xfrm>
            <a:off x="5307107" y="462236"/>
            <a:ext cx="1502484" cy="792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客户端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877FC17-F3E7-4FE8-A668-FAEA91B8889A}"/>
              </a:ext>
            </a:extLst>
          </p:cNvPr>
          <p:cNvCxnSpPr>
            <a:stCxn id="35" idx="2"/>
            <a:endCxn id="4" idx="0"/>
          </p:cNvCxnSpPr>
          <p:nvPr/>
        </p:nvCxnSpPr>
        <p:spPr>
          <a:xfrm flipH="1">
            <a:off x="3151990" y="1254716"/>
            <a:ext cx="2906359" cy="83226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E9C9F2B-B83A-48CC-B6A5-6A43663F689F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151990" y="3205779"/>
            <a:ext cx="0" cy="79785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E57EA38-6217-42A5-99E7-55EC40325E3D}"/>
              </a:ext>
            </a:extLst>
          </p:cNvPr>
          <p:cNvCxnSpPr>
            <a:stCxn id="5" idx="2"/>
            <a:endCxn id="8" idx="1"/>
          </p:cNvCxnSpPr>
          <p:nvPr/>
        </p:nvCxnSpPr>
        <p:spPr>
          <a:xfrm>
            <a:off x="3151990" y="5122432"/>
            <a:ext cx="2155117" cy="114389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2844C42-9B47-4A32-9A5A-7985616961EA}"/>
              </a:ext>
            </a:extLst>
          </p:cNvPr>
          <p:cNvCxnSpPr>
            <a:stCxn id="4" idx="3"/>
          </p:cNvCxnSpPr>
          <p:nvPr/>
        </p:nvCxnSpPr>
        <p:spPr>
          <a:xfrm flipV="1">
            <a:off x="4098663" y="1254716"/>
            <a:ext cx="1959686" cy="139166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8AA8798-E00E-4CAE-AD6F-3DC1B8D3FB26}"/>
              </a:ext>
            </a:extLst>
          </p:cNvPr>
          <p:cNvCxnSpPr>
            <a:stCxn id="8" idx="3"/>
            <a:endCxn id="6" idx="2"/>
          </p:cNvCxnSpPr>
          <p:nvPr/>
        </p:nvCxnSpPr>
        <p:spPr>
          <a:xfrm flipV="1">
            <a:off x="6809591" y="4412428"/>
            <a:ext cx="2470156" cy="18539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EAC63AA-1A88-4DFA-8F63-4C715E16D036}"/>
              </a:ext>
            </a:extLst>
          </p:cNvPr>
          <p:cNvCxnSpPr>
            <a:stCxn id="35" idx="2"/>
            <a:endCxn id="8" idx="0"/>
          </p:cNvCxnSpPr>
          <p:nvPr/>
        </p:nvCxnSpPr>
        <p:spPr>
          <a:xfrm>
            <a:off x="6058349" y="1254716"/>
            <a:ext cx="0" cy="461896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35611E8-8B34-44FB-A401-51FE50378FE5}"/>
              </a:ext>
            </a:extLst>
          </p:cNvPr>
          <p:cNvCxnSpPr/>
          <p:nvPr/>
        </p:nvCxnSpPr>
        <p:spPr>
          <a:xfrm flipV="1">
            <a:off x="6428509" y="1254716"/>
            <a:ext cx="0" cy="461896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38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E31AD-0856-4967-BA45-E9147D35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61116" cy="1591266"/>
          </a:xfrm>
        </p:spPr>
        <p:txBody>
          <a:bodyPr>
            <a:normAutofit/>
          </a:bodyPr>
          <a:lstStyle/>
          <a:p>
            <a:r>
              <a:rPr lang="zh-CN" altLang="en-US" dirty="0"/>
              <a:t>文件的下载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05317" y="2086984"/>
            <a:ext cx="1893346" cy="1118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加密模块</a:t>
            </a:r>
          </a:p>
        </p:txBody>
      </p:sp>
      <p:sp>
        <p:nvSpPr>
          <p:cNvPr id="5" name="矩形 4"/>
          <p:cNvSpPr/>
          <p:nvPr/>
        </p:nvSpPr>
        <p:spPr>
          <a:xfrm>
            <a:off x="2205317" y="4003637"/>
            <a:ext cx="1893346" cy="1118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传输模块</a:t>
            </a:r>
          </a:p>
        </p:txBody>
      </p:sp>
      <p:sp>
        <p:nvSpPr>
          <p:cNvPr id="6" name="矩形 5"/>
          <p:cNvSpPr/>
          <p:nvPr/>
        </p:nvSpPr>
        <p:spPr>
          <a:xfrm>
            <a:off x="8333074" y="3293633"/>
            <a:ext cx="1893346" cy="1118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存储模块</a:t>
            </a:r>
          </a:p>
        </p:txBody>
      </p:sp>
      <p:sp>
        <p:nvSpPr>
          <p:cNvPr id="8" name="矩形 7"/>
          <p:cNvSpPr/>
          <p:nvPr/>
        </p:nvSpPr>
        <p:spPr>
          <a:xfrm>
            <a:off x="5307107" y="5873676"/>
            <a:ext cx="1502484" cy="785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服务端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AA2D357-8EAD-416D-AE0D-A0647F45FFDB}"/>
              </a:ext>
            </a:extLst>
          </p:cNvPr>
          <p:cNvSpPr/>
          <p:nvPr/>
        </p:nvSpPr>
        <p:spPr>
          <a:xfrm>
            <a:off x="5307107" y="462236"/>
            <a:ext cx="1502484" cy="792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客户端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8AA8798-E00E-4CAE-AD6F-3DC1B8D3FB26}"/>
              </a:ext>
            </a:extLst>
          </p:cNvPr>
          <p:cNvCxnSpPr>
            <a:stCxn id="8" idx="3"/>
            <a:endCxn id="6" idx="2"/>
          </p:cNvCxnSpPr>
          <p:nvPr/>
        </p:nvCxnSpPr>
        <p:spPr>
          <a:xfrm flipV="1">
            <a:off x="6809591" y="4412428"/>
            <a:ext cx="2470156" cy="18539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EAC63AA-1A88-4DFA-8F63-4C715E16D036}"/>
              </a:ext>
            </a:extLst>
          </p:cNvPr>
          <p:cNvCxnSpPr>
            <a:stCxn id="35" idx="2"/>
            <a:endCxn id="8" idx="0"/>
          </p:cNvCxnSpPr>
          <p:nvPr/>
        </p:nvCxnSpPr>
        <p:spPr>
          <a:xfrm>
            <a:off x="6058349" y="1254716"/>
            <a:ext cx="0" cy="461896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F0120E2-8A11-4889-B308-0F1921506471}"/>
              </a:ext>
            </a:extLst>
          </p:cNvPr>
          <p:cNvCxnSpPr>
            <a:endCxn id="8" idx="3"/>
          </p:cNvCxnSpPr>
          <p:nvPr/>
        </p:nvCxnSpPr>
        <p:spPr>
          <a:xfrm flipH="1">
            <a:off x="6809591" y="4412428"/>
            <a:ext cx="2695916" cy="18539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87F1DD2-06E3-4DFA-B2F7-6DBF637D97D3}"/>
              </a:ext>
            </a:extLst>
          </p:cNvPr>
          <p:cNvCxnSpPr/>
          <p:nvPr/>
        </p:nvCxnSpPr>
        <p:spPr>
          <a:xfrm flipV="1">
            <a:off x="6379535" y="1254716"/>
            <a:ext cx="0" cy="461896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E3F28E1-BAF6-4590-8826-449DE5293053}"/>
              </a:ext>
            </a:extLst>
          </p:cNvPr>
          <p:cNvCxnSpPr>
            <a:stCxn id="8" idx="1"/>
            <a:endCxn id="5" idx="2"/>
          </p:cNvCxnSpPr>
          <p:nvPr/>
        </p:nvCxnSpPr>
        <p:spPr>
          <a:xfrm flipH="1" flipV="1">
            <a:off x="3151990" y="5122432"/>
            <a:ext cx="2155117" cy="114389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C8E786F-BE64-4963-B03A-0B031BE5CF40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3151990" y="3205779"/>
            <a:ext cx="0" cy="79785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B3D6CC8-D4E6-47C0-A53E-2ADC4B10C067}"/>
              </a:ext>
            </a:extLst>
          </p:cNvPr>
          <p:cNvCxnSpPr>
            <a:stCxn id="4" idx="0"/>
            <a:endCxn id="35" idx="2"/>
          </p:cNvCxnSpPr>
          <p:nvPr/>
        </p:nvCxnSpPr>
        <p:spPr>
          <a:xfrm flipV="1">
            <a:off x="3151990" y="1254716"/>
            <a:ext cx="2906359" cy="83226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87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E31AD-0856-4967-BA45-E9147D35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61116" cy="1591266"/>
          </a:xfrm>
        </p:spPr>
        <p:txBody>
          <a:bodyPr>
            <a:normAutofit/>
          </a:bodyPr>
          <a:lstStyle/>
          <a:p>
            <a:r>
              <a:rPr lang="zh-CN" altLang="en-US" dirty="0"/>
              <a:t>文件的搜索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05317" y="2086984"/>
            <a:ext cx="1893346" cy="1118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加密模块</a:t>
            </a:r>
          </a:p>
        </p:txBody>
      </p:sp>
      <p:sp>
        <p:nvSpPr>
          <p:cNvPr id="5" name="矩形 4"/>
          <p:cNvSpPr/>
          <p:nvPr/>
        </p:nvSpPr>
        <p:spPr>
          <a:xfrm>
            <a:off x="2205317" y="4003637"/>
            <a:ext cx="1893346" cy="1118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传输模块</a:t>
            </a:r>
          </a:p>
        </p:txBody>
      </p:sp>
      <p:sp>
        <p:nvSpPr>
          <p:cNvPr id="6" name="矩形 5"/>
          <p:cNvSpPr/>
          <p:nvPr/>
        </p:nvSpPr>
        <p:spPr>
          <a:xfrm>
            <a:off x="8333074" y="3293633"/>
            <a:ext cx="1893346" cy="1118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存储模块</a:t>
            </a:r>
          </a:p>
        </p:txBody>
      </p:sp>
      <p:sp>
        <p:nvSpPr>
          <p:cNvPr id="8" name="矩形 7"/>
          <p:cNvSpPr/>
          <p:nvPr/>
        </p:nvSpPr>
        <p:spPr>
          <a:xfrm>
            <a:off x="5307107" y="5873676"/>
            <a:ext cx="1502484" cy="785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服务端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AA2D357-8EAD-416D-AE0D-A0647F45FFDB}"/>
              </a:ext>
            </a:extLst>
          </p:cNvPr>
          <p:cNvSpPr/>
          <p:nvPr/>
        </p:nvSpPr>
        <p:spPr>
          <a:xfrm>
            <a:off x="5307107" y="462236"/>
            <a:ext cx="1502484" cy="792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客户端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9EBC45B-E790-46A7-9C60-53A3749F908E}"/>
              </a:ext>
            </a:extLst>
          </p:cNvPr>
          <p:cNvCxnSpPr>
            <a:cxnSpLocks/>
            <a:stCxn id="35" idx="2"/>
            <a:endCxn id="4" idx="0"/>
          </p:cNvCxnSpPr>
          <p:nvPr/>
        </p:nvCxnSpPr>
        <p:spPr>
          <a:xfrm flipH="1">
            <a:off x="3151990" y="1254716"/>
            <a:ext cx="2906359" cy="83226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B6077E2-656A-4F1E-9658-0F617E450CCD}"/>
              </a:ext>
            </a:extLst>
          </p:cNvPr>
          <p:cNvCxnSpPr>
            <a:stCxn id="4" idx="3"/>
            <a:endCxn id="35" idx="2"/>
          </p:cNvCxnSpPr>
          <p:nvPr/>
        </p:nvCxnSpPr>
        <p:spPr>
          <a:xfrm flipV="1">
            <a:off x="4098663" y="1254716"/>
            <a:ext cx="1959686" cy="139166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2F3992F-C44C-480E-8789-46E566F17B64}"/>
              </a:ext>
            </a:extLst>
          </p:cNvPr>
          <p:cNvCxnSpPr>
            <a:cxnSpLocks/>
            <a:stCxn id="35" idx="2"/>
            <a:endCxn id="8" idx="0"/>
          </p:cNvCxnSpPr>
          <p:nvPr/>
        </p:nvCxnSpPr>
        <p:spPr>
          <a:xfrm>
            <a:off x="6058349" y="1254716"/>
            <a:ext cx="0" cy="461896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8D2B1D8-6E76-4DBC-9B2D-A2C23A499464}"/>
              </a:ext>
            </a:extLst>
          </p:cNvPr>
          <p:cNvCxnSpPr>
            <a:cxnSpLocks/>
            <a:stCxn id="8" idx="1"/>
            <a:endCxn id="4" idx="2"/>
          </p:cNvCxnSpPr>
          <p:nvPr/>
        </p:nvCxnSpPr>
        <p:spPr>
          <a:xfrm flipH="1" flipV="1">
            <a:off x="3151990" y="3205779"/>
            <a:ext cx="2155117" cy="306055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38DF529-FDB7-47ED-8A47-230AD6A49556}"/>
              </a:ext>
            </a:extLst>
          </p:cNvPr>
          <p:cNvCxnSpPr>
            <a:endCxn id="6" idx="1"/>
          </p:cNvCxnSpPr>
          <p:nvPr/>
        </p:nvCxnSpPr>
        <p:spPr>
          <a:xfrm>
            <a:off x="4098663" y="2646382"/>
            <a:ext cx="4234411" cy="120664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43314F4-86A8-4724-8C1B-3592D656E6F7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flipH="1">
            <a:off x="6809591" y="4412428"/>
            <a:ext cx="2470156" cy="18539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E56C6E8-1A46-48C8-ABE6-7F637D7695FB}"/>
              </a:ext>
            </a:extLst>
          </p:cNvPr>
          <p:cNvCxnSpPr/>
          <p:nvPr/>
        </p:nvCxnSpPr>
        <p:spPr>
          <a:xfrm flipV="1">
            <a:off x="6368902" y="1254716"/>
            <a:ext cx="0" cy="461896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55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343</Words>
  <Application>Microsoft Office PowerPoint</Application>
  <PresentationFormat>宽屏</PresentationFormat>
  <Paragraphs>56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基于加密搜索的可靠在线文件管理系统</vt:lpstr>
      <vt:lpstr>系统核心模块</vt:lpstr>
      <vt:lpstr>核心模块功能</vt:lpstr>
      <vt:lpstr>PowerPoint 演示文稿</vt:lpstr>
      <vt:lpstr>模块交互方式： 初始化 </vt:lpstr>
      <vt:lpstr>文件（夹）的删除移动和重命名 </vt:lpstr>
      <vt:lpstr>文件的上传 </vt:lpstr>
      <vt:lpstr>文件的下载 </vt:lpstr>
      <vt:lpstr>文件的搜索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基于加密搜索的可靠在线文件管理系统</dc:title>
  <dc:creator>Vald</dc:creator>
  <cp:lastModifiedBy>Administrator</cp:lastModifiedBy>
  <cp:revision>36</cp:revision>
  <dcterms:created xsi:type="dcterms:W3CDTF">2019-01-07T02:05:17Z</dcterms:created>
  <dcterms:modified xsi:type="dcterms:W3CDTF">2019-01-11T02:28:11Z</dcterms:modified>
</cp:coreProperties>
</file>