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BEC1E-5120-4D17-BA78-924EAB581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571E82-D3FD-49A7-AE02-FB99E086E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A308-728D-4B9E-AD19-9C189C89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E8F5B-782C-402D-A679-A834D3D6C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0A72DC-5BD5-41FA-81D3-F3226290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0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17C15-D648-45E3-9DA1-80851024A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1FAC70-DC8C-4652-9723-3BF09CA09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2756C-EAFC-4D97-A2DB-DF6BCC20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CA9483-CF80-4F29-86A7-A756D84AF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251D7-6007-4CEC-A252-D603CB55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0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6C29AA-7421-4F10-AD46-55DABD6B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0F623-DBD3-482C-95AC-6105DC3AB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90DE0-E74D-47EB-933C-F5B31489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319263-96B3-4A83-BFA4-DEFF863A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C7AC68-844C-48CB-B561-0565CF2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065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D66CB-D6D8-4D78-A72A-D9C252141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8AE8D-6BBF-45B9-B0D7-77174CBF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7BABD-957A-42B7-900F-24D6EEA2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64973B-6557-480C-B8BF-A7F3D176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7932EE-E3AB-4AAF-8A81-EBB5376E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062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BA29A-CDFC-4911-ACAE-F621B2B63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83E88C-8F6A-4D2C-A57F-BB9965B3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E6DA0-F124-4E24-B715-AF53FC612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322E8-CED6-4A5D-B672-0C789485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44C7A4-430C-48CE-B00B-541BF8EBE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365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00BD96-3C0F-4474-8204-A408DDC3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F3F043-C43D-4F81-80EC-7210DE26D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C97BAD-5F06-4C7B-9D08-F7A2B27C6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67AEE3-1AF2-4D6B-B1E3-B558625E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8CB547-BC2D-4D25-8D6D-CD453276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D5228F-E646-4228-86E3-1335522B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1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E466F-5DD1-4031-96C8-EC80062E5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C06CF-D68F-40DB-852E-4B2FC037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29A979-51CB-4C81-858E-AE6B64C30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534E95-FA44-4794-93C5-B9643B4D8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7E2DA2-3BB9-4134-81C9-336398556C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25979D-1E5C-4DEB-8423-46C7FFB3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00F9938-8011-44B1-A112-3C1B64D0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822F2E-1845-4A20-82F4-5E35FC89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98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E8D87F-0E49-429F-AC3C-3C5AF1D5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3BCA71-A0D6-49B8-9432-108E4271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55F210-738E-4D3B-8E93-E50DE7DA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A831FA-5F84-4ACB-81F0-AC08853F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7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F2274F-0AEE-49AE-9B8F-4D65AC42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2EF080-CC43-4CDB-B528-5D779562C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748072-4CF5-413B-89FD-1E074A4F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53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843E6-CFA6-4EE1-A4AB-56EFAB87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1E8D95-E11F-47A3-A8A4-DE14FCAE0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B537E8-DAA5-4F62-B533-3104A04B7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6B5DC6-23B0-4D2F-8417-8B58E15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6C2D68-8671-404A-BF41-D6C755B9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42BC3D-6D42-46F8-8988-1A3F9994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4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23EEE-A04D-4475-B03B-4B437524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D4E027-B1D0-4D9B-A3B5-BDC53A2EB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A1BA51-1E2C-4D2E-97F6-C4DAC437C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F6E0ED-9A88-4A38-8171-CF163859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09E58-B8D4-4C9F-9B92-C7F47FF8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8926A0-CD08-44A0-8016-C0546C70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2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2BA416-A5D4-4B24-BB65-555CEB77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DA2D0-478E-492C-8D63-C6199E1CA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AFEEB-3147-4ACB-8583-75B0E772BA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805E7-08C9-40E1-A3E1-F7767EFA4B43}" type="datetimeFigureOut">
              <a:rPr lang="zh-CN" altLang="en-US" smtClean="0"/>
              <a:t>2019/1/7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74FD56-2384-4980-8EE4-5C57B4092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5747C1-D251-4731-8BCA-4016A91A7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7EF0F-FE16-4A89-8117-6EBE2CF05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118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079543-BACE-480C-B25E-A0AD58BB7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zh-CN" altLang="en-US" dirty="0"/>
              <a:t>基于加密搜索的可靠在线文件管理系统</a:t>
            </a:r>
          </a:p>
        </p:txBody>
      </p:sp>
    </p:spTree>
    <p:extLst>
      <p:ext uri="{BB962C8B-B14F-4D97-AF65-F5344CB8AC3E}">
        <p14:creationId xmlns:p14="http://schemas.microsoft.com/office/powerpoint/2010/main" val="51097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8167F-6F3A-4C5F-A441-51FEA245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系统核心模块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BCD99-EF91-46E6-8F16-D2137649C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3"/>
            <a:ext cx="10515600" cy="5068112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1.</a:t>
            </a:r>
            <a:r>
              <a:rPr lang="zh-CN" altLang="en-US" sz="3600" dirty="0"/>
              <a:t>加密模块</a:t>
            </a:r>
            <a:endParaRPr lang="en-US" altLang="zh-CN" sz="3600" dirty="0"/>
          </a:p>
          <a:p>
            <a:r>
              <a:rPr lang="zh-CN" altLang="en-US" sz="2400" dirty="0"/>
              <a:t>主要功能是负责文件的加密和解密，加密文件的搜索。</a:t>
            </a:r>
            <a:endParaRPr lang="en-US" altLang="zh-CN" sz="2400" dirty="0"/>
          </a:p>
          <a:p>
            <a:r>
              <a:rPr lang="zh-CN" altLang="en-US" sz="2400" dirty="0"/>
              <a:t>作用域：①客户端</a:t>
            </a:r>
            <a:r>
              <a:rPr lang="en-US" altLang="zh-CN" sz="2400" dirty="0"/>
              <a:t>:</a:t>
            </a:r>
            <a:r>
              <a:rPr lang="zh-CN" altLang="en-US" sz="2400" dirty="0"/>
              <a:t>文件上传之前需要加密，文件下载下来后使用需要解密。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zh-CN" sz="2400" dirty="0"/>
              <a:t>②</a:t>
            </a:r>
            <a:r>
              <a:rPr lang="zh-CN" altLang="en-US" sz="2400" dirty="0"/>
              <a:t>服务端：文件搜索需要采用加密搜索，提供技术支持。</a:t>
            </a:r>
            <a:endParaRPr lang="en-US" altLang="zh-CN" sz="2400" dirty="0"/>
          </a:p>
          <a:p>
            <a:r>
              <a:rPr lang="en-US" altLang="zh-CN" sz="3600" dirty="0"/>
              <a:t>2.</a:t>
            </a:r>
            <a:r>
              <a:rPr lang="zh-CN" altLang="en-US" sz="3600" dirty="0"/>
              <a:t>传输模块</a:t>
            </a:r>
            <a:endParaRPr lang="en-US" altLang="zh-CN" sz="3600" dirty="0"/>
          </a:p>
          <a:p>
            <a:r>
              <a:rPr lang="zh-CN" altLang="en-US" sz="2400" dirty="0"/>
              <a:t>主要功能是文件的传输（</a:t>
            </a:r>
            <a:r>
              <a:rPr lang="en-US" altLang="zh-CN" sz="2400" dirty="0"/>
              <a:t>TCP</a:t>
            </a:r>
            <a:r>
              <a:rPr lang="zh-CN" altLang="en-US" sz="2400" dirty="0"/>
              <a:t>指令控制的</a:t>
            </a:r>
            <a:r>
              <a:rPr lang="en-US" altLang="zh-CN" sz="2400" dirty="0"/>
              <a:t>UDP</a:t>
            </a:r>
            <a:r>
              <a:rPr lang="zh-CN" altLang="en-US" sz="2400" dirty="0"/>
              <a:t>文件传输）</a:t>
            </a:r>
            <a:endParaRPr lang="en-US" altLang="zh-CN" sz="2400" dirty="0"/>
          </a:p>
          <a:p>
            <a:r>
              <a:rPr lang="zh-CN" altLang="en-US" sz="2400" dirty="0"/>
              <a:t>作用域：①文件的上传与下载</a:t>
            </a:r>
            <a:endParaRPr lang="en-US" altLang="zh-CN" sz="2400" dirty="0"/>
          </a:p>
          <a:p>
            <a:r>
              <a:rPr lang="en-US" altLang="zh-CN" sz="3600" dirty="0"/>
              <a:t>3.</a:t>
            </a:r>
            <a:r>
              <a:rPr lang="zh-CN" altLang="en-US" sz="3600" dirty="0"/>
              <a:t>存储模块</a:t>
            </a:r>
            <a:endParaRPr lang="en-US" altLang="zh-CN" sz="3600" dirty="0"/>
          </a:p>
          <a:p>
            <a:r>
              <a:rPr lang="zh-CN" altLang="en-US" sz="2400" dirty="0"/>
              <a:t>文件的存储，具有简单的版本控制功能</a:t>
            </a:r>
            <a:endParaRPr lang="en-US" altLang="zh-CN" sz="2400" dirty="0"/>
          </a:p>
          <a:p>
            <a:r>
              <a:rPr lang="zh-CN" altLang="en-US" sz="2400" dirty="0"/>
              <a:t>作用域：①提供上传文件的保存功能②对存储文件支持一些简单的功能，例如搜索与版本控制。</a:t>
            </a:r>
          </a:p>
        </p:txBody>
      </p:sp>
    </p:spTree>
    <p:extLst>
      <p:ext uri="{BB962C8B-B14F-4D97-AF65-F5344CB8AC3E}">
        <p14:creationId xmlns:p14="http://schemas.microsoft.com/office/powerpoint/2010/main" val="353324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CCCC4-B17D-4399-821B-06D44E864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核心模块功能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AEA745-7399-46C5-BAE5-8B4FD892E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加密模块</a:t>
            </a:r>
            <a:endParaRPr lang="en-US" altLang="zh-CN" dirty="0"/>
          </a:p>
          <a:p>
            <a:r>
              <a:rPr lang="zh-CN" altLang="en-US" dirty="0"/>
              <a:t>①对于指定的文件能够加密和解密</a:t>
            </a:r>
            <a:r>
              <a:rPr lang="en-US" altLang="zh-CN" dirty="0"/>
              <a:t>cipher(File f)</a:t>
            </a:r>
            <a:r>
              <a:rPr lang="zh-CN" altLang="en-US" dirty="0"/>
              <a:t>②</a:t>
            </a:r>
            <a:r>
              <a:rPr lang="en-US" altLang="zh-CN" dirty="0" err="1"/>
              <a:t>SearchToken</a:t>
            </a:r>
            <a:r>
              <a:rPr lang="zh-CN" altLang="en-US" dirty="0"/>
              <a:t>的生成</a:t>
            </a:r>
            <a:r>
              <a:rPr lang="en-US" altLang="zh-CN" dirty="0"/>
              <a:t>(key k)</a:t>
            </a:r>
            <a:r>
              <a:rPr lang="zh-CN" altLang="en-US" dirty="0"/>
              <a:t>③加密搜索过程的支持</a:t>
            </a:r>
            <a:r>
              <a:rPr lang="en-US" altLang="zh-CN" dirty="0"/>
              <a:t>list(</a:t>
            </a:r>
            <a:r>
              <a:rPr lang="en-US" altLang="zh-CN" dirty="0" err="1"/>
              <a:t>searchToken</a:t>
            </a:r>
            <a:r>
              <a:rPr lang="en-US" altLang="zh-CN" dirty="0"/>
              <a:t> s)</a:t>
            </a:r>
            <a:r>
              <a:rPr lang="zh-CN" altLang="en-US" dirty="0"/>
              <a:t>④秘钥的生成⑤*文件完整性的检查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传输模块</a:t>
            </a:r>
            <a:endParaRPr lang="en-US" altLang="zh-CN" dirty="0"/>
          </a:p>
          <a:p>
            <a:r>
              <a:rPr lang="zh-CN" altLang="zh-CN" dirty="0"/>
              <a:t>①</a:t>
            </a:r>
            <a:r>
              <a:rPr lang="zh-CN" altLang="en-US" dirty="0"/>
              <a:t>指定的双方基于</a:t>
            </a:r>
            <a:r>
              <a:rPr lang="en-US" altLang="zh-CN" dirty="0"/>
              <a:t>IP</a:t>
            </a:r>
            <a:r>
              <a:rPr lang="zh-CN" altLang="en-US" dirty="0"/>
              <a:t>地址进行文件传输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存储模块</a:t>
            </a:r>
            <a:endParaRPr lang="en-US" altLang="zh-CN" dirty="0"/>
          </a:p>
          <a:p>
            <a:r>
              <a:rPr lang="en-US" altLang="zh-CN" dirty="0"/>
              <a:t>①</a:t>
            </a:r>
            <a:r>
              <a:rPr lang="zh-CN" altLang="en-US" dirty="0"/>
              <a:t>文件的存储②给定关键词的文件搜索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583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05ADC4E-457D-43E8-AC6D-1B5979E44C85}"/>
              </a:ext>
            </a:extLst>
          </p:cNvPr>
          <p:cNvSpPr/>
          <p:nvPr/>
        </p:nvSpPr>
        <p:spPr>
          <a:xfrm>
            <a:off x="1254642" y="3180586"/>
            <a:ext cx="2541182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用户打开软件进行登录同时获取个人网盘相关信息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D7CDFA-05E1-46D3-AE0A-087C0FFC8A83}"/>
              </a:ext>
            </a:extLst>
          </p:cNvPr>
          <p:cNvSpPr txBox="1"/>
          <p:nvPr/>
        </p:nvSpPr>
        <p:spPr>
          <a:xfrm>
            <a:off x="914398" y="629252"/>
            <a:ext cx="807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客户端使用方式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F66CFD1-73CA-4D6A-8367-A474A95BDDA4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795824" y="3696265"/>
            <a:ext cx="92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B79E62F-A53E-48F6-B7A1-D78BBB77F629}"/>
              </a:ext>
            </a:extLst>
          </p:cNvPr>
          <p:cNvSpPr/>
          <p:nvPr/>
        </p:nvSpPr>
        <p:spPr>
          <a:xfrm>
            <a:off x="4719084" y="3180586"/>
            <a:ext cx="1605516" cy="10313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用户进行个人文件操作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44383B-3F09-4A17-8CEF-E7B65987A07A}"/>
              </a:ext>
            </a:extLst>
          </p:cNvPr>
          <p:cNvSpPr/>
          <p:nvPr/>
        </p:nvSpPr>
        <p:spPr>
          <a:xfrm>
            <a:off x="7102548" y="1647723"/>
            <a:ext cx="207866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文件（夹）的删除、移动和重命名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8A1D7D-0344-4BF2-8961-A7F2AAE45248}"/>
              </a:ext>
            </a:extLst>
          </p:cNvPr>
          <p:cNvSpPr/>
          <p:nvPr/>
        </p:nvSpPr>
        <p:spPr>
          <a:xfrm>
            <a:off x="7102548" y="3055734"/>
            <a:ext cx="207866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*文件（夹）的创建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5D56593-E251-4886-8ED9-73280E0C5B92}"/>
              </a:ext>
            </a:extLst>
          </p:cNvPr>
          <p:cNvSpPr/>
          <p:nvPr/>
        </p:nvSpPr>
        <p:spPr>
          <a:xfrm>
            <a:off x="7102548" y="4211944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文件的上传与下载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3F0B40D-1CC2-417B-8A16-7E7A9BC892B0}"/>
              </a:ext>
            </a:extLst>
          </p:cNvPr>
          <p:cNvSpPr/>
          <p:nvPr/>
        </p:nvSpPr>
        <p:spPr>
          <a:xfrm>
            <a:off x="7102548" y="5503800"/>
            <a:ext cx="20839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文件（夹）的搜索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0C6B983-29B6-4A2D-9C7E-480AD4BE4E1D}"/>
              </a:ext>
            </a:extLst>
          </p:cNvPr>
          <p:cNvCxnSpPr>
            <a:stCxn id="9" idx="3"/>
          </p:cNvCxnSpPr>
          <p:nvPr/>
        </p:nvCxnSpPr>
        <p:spPr>
          <a:xfrm flipV="1">
            <a:off x="6324600" y="1976689"/>
            <a:ext cx="777948" cy="1719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7905E43-68C4-47B7-BCA3-21BE929A31D0}"/>
              </a:ext>
            </a:extLst>
          </p:cNvPr>
          <p:cNvCxnSpPr>
            <a:stCxn id="9" idx="3"/>
            <a:endCxn id="16" idx="1"/>
          </p:cNvCxnSpPr>
          <p:nvPr/>
        </p:nvCxnSpPr>
        <p:spPr>
          <a:xfrm flipV="1">
            <a:off x="6324600" y="3378900"/>
            <a:ext cx="777948" cy="31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94102E-5DD2-465A-8F32-B506BF394D23}"/>
              </a:ext>
            </a:extLst>
          </p:cNvPr>
          <p:cNvCxnSpPr>
            <a:stCxn id="9" idx="3"/>
            <a:endCxn id="17" idx="1"/>
          </p:cNvCxnSpPr>
          <p:nvPr/>
        </p:nvCxnSpPr>
        <p:spPr>
          <a:xfrm>
            <a:off x="6324600" y="3696265"/>
            <a:ext cx="777948" cy="838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354A523-8390-41BD-8D25-96A36ADC0C89}"/>
              </a:ext>
            </a:extLst>
          </p:cNvPr>
          <p:cNvCxnSpPr>
            <a:stCxn id="9" idx="3"/>
            <a:endCxn id="18" idx="1"/>
          </p:cNvCxnSpPr>
          <p:nvPr/>
        </p:nvCxnSpPr>
        <p:spPr>
          <a:xfrm>
            <a:off x="6324600" y="3696265"/>
            <a:ext cx="777948" cy="213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AD7CDFA-05E1-46D3-AE0A-087C0FFC8A83}"/>
              </a:ext>
            </a:extLst>
          </p:cNvPr>
          <p:cNvSpPr txBox="1"/>
          <p:nvPr/>
        </p:nvSpPr>
        <p:spPr>
          <a:xfrm>
            <a:off x="914400" y="414670"/>
            <a:ext cx="8070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服务器工作流程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3AFC852-09F4-40F5-B52F-9966595A1D43}"/>
              </a:ext>
            </a:extLst>
          </p:cNvPr>
          <p:cNvSpPr/>
          <p:nvPr/>
        </p:nvSpPr>
        <p:spPr>
          <a:xfrm>
            <a:off x="1084520" y="2360428"/>
            <a:ext cx="2690038" cy="8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前台页面展示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62F3925-4A11-4D9E-AA6F-4864A678548D}"/>
              </a:ext>
            </a:extLst>
          </p:cNvPr>
          <p:cNvSpPr/>
          <p:nvPr/>
        </p:nvSpPr>
        <p:spPr>
          <a:xfrm>
            <a:off x="4965405" y="2360428"/>
            <a:ext cx="1892595" cy="839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根据不同用户处理请求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946413-9E9D-44AB-8726-3F7DB08CAC63}"/>
              </a:ext>
            </a:extLst>
          </p:cNvPr>
          <p:cNvSpPr/>
          <p:nvPr/>
        </p:nvSpPr>
        <p:spPr>
          <a:xfrm>
            <a:off x="8406811" y="808074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删除、移动、重命名文件操作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16D58C-08A4-4536-92D8-512FA26A6317}"/>
              </a:ext>
            </a:extLst>
          </p:cNvPr>
          <p:cNvSpPr/>
          <p:nvPr/>
        </p:nvSpPr>
        <p:spPr>
          <a:xfrm>
            <a:off x="8406811" y="2418907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文件上传与下载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8C5E6A-7B84-4EF2-82D2-67107E0E7AFF}"/>
              </a:ext>
            </a:extLst>
          </p:cNvPr>
          <p:cNvSpPr/>
          <p:nvPr/>
        </p:nvSpPr>
        <p:spPr>
          <a:xfrm>
            <a:off x="8406811" y="4033284"/>
            <a:ext cx="2328530" cy="7230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加密文件搜索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26EE18-7D70-4949-8AAB-7AB5515E2FDD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774558" y="2780414"/>
            <a:ext cx="1190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41A7E82-B5E0-4395-AF02-13742F67D551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6858000" y="1169581"/>
            <a:ext cx="1548811" cy="1610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2003281-8E3A-427D-984C-5D739686AD87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6858000" y="2780414"/>
            <a:ext cx="1548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768EC90-F337-4746-9232-567D6854C9E4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6858000" y="2780414"/>
            <a:ext cx="1548811" cy="1614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E31AD-0856-4967-BA45-E9147D35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模块交互方式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5F228-0AA3-4FA3-9635-B35254A7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251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285</Words>
  <Application>Microsoft Office PowerPoint</Application>
  <PresentationFormat>宽屏</PresentationFormat>
  <Paragraphs>33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基于加密搜索的可靠在线文件管理系统</vt:lpstr>
      <vt:lpstr>系统核心模块</vt:lpstr>
      <vt:lpstr>核心模块功能</vt:lpstr>
      <vt:lpstr>PowerPoint 演示文稿</vt:lpstr>
      <vt:lpstr>PowerPoint 演示文稿</vt:lpstr>
      <vt:lpstr>模块交互方式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基于加密搜索的可靠在线文件管理系统</dc:title>
  <dc:creator>Vald</dc:creator>
  <cp:lastModifiedBy>Vald</cp:lastModifiedBy>
  <cp:revision>17</cp:revision>
  <dcterms:created xsi:type="dcterms:W3CDTF">2019-01-07T02:05:17Z</dcterms:created>
  <dcterms:modified xsi:type="dcterms:W3CDTF">2019-01-07T09:29:48Z</dcterms:modified>
</cp:coreProperties>
</file>