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2BF25-C772-43EE-B484-AC4F4893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A626E2-9387-4E93-86FC-A15E935F4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5BFD0-B489-4B5C-8587-69A6C2E0F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523D-25E2-4A2E-A528-2B46D62603BC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9B16C7-1249-480F-B33F-61965F380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755D49-5D6F-4F49-AC7C-300B772C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E3F3-0BEC-4667-BCA8-B22BEBE96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94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2E1B1-E66D-4A26-B4ED-FE0A18813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7D629C-A019-4A5F-A60C-708687AD4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F12954-E2E0-4689-AF29-3CC0E5EBC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523D-25E2-4A2E-A528-2B46D62603BC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FE4EF9-03FE-4DA2-B404-F4C4F497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23BD27-8FC9-4A6E-9BB3-32CF957C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E3F3-0BEC-4667-BCA8-B22BEBE96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16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5E0254-B50E-4681-97E3-F33C1BFE59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81551D-E481-45DF-AE7D-DDC1A1A57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972DB1-CFE8-4A9D-B4EC-5EFD90C3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523D-25E2-4A2E-A528-2B46D62603BC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F38CAF-DB69-40EE-82E2-A59B07626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7D5A96-D050-4E17-B75B-F09CB768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E3F3-0BEC-4667-BCA8-B22BEBE96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32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A1328-91DA-4175-A163-0712EE284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083A98-445D-4107-8033-83C7F0719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FAC70B-3725-4691-B252-2C216F2D8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523D-25E2-4A2E-A528-2B46D62603BC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50370-00E8-4FF8-985E-B9E5085F9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C06AC-771B-479B-B49E-949C116D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E3F3-0BEC-4667-BCA8-B22BEBE96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61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491A7-4427-415E-95BF-0531FF014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1601E1-5742-44DF-A0CC-CA68C1CA3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653DEB-27C0-4D29-83C4-35382598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523D-25E2-4A2E-A528-2B46D62603BC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B5DABE-EF66-4160-A909-5D7282A7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82E19-468C-437F-B860-EFF6ABB9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E3F3-0BEC-4667-BCA8-B22BEBE96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79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3CDED7-9A2E-48F6-839E-A28939829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CE35E3-840A-455E-A2E2-1E41B78BA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8C70F9-2C00-4477-8D9D-BE0CA3407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17CCA0-205A-4466-B30C-DC601A26C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523D-25E2-4A2E-A528-2B46D62603BC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D1F361-B3D2-4BD8-B5C8-017B9169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B3462C-5AE0-4B6B-BE54-BB51211C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E3F3-0BEC-4667-BCA8-B22BEBE96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68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D7017-0842-42DD-9118-73D99721B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839C2E-C531-4B92-960C-0877620FA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E0D1E2-7772-48A8-A901-B192DB638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6A0F42-2E98-4DB7-BF7F-9BD1F7D30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E77563-5B9B-4366-9332-1A0DFF876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F7F57BE-FFEC-41EC-A8F7-6A3EF908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523D-25E2-4A2E-A528-2B46D62603BC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76D274-A690-4D8C-8C0C-DE5ED9EC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20074F-7E4F-4FA8-A7CE-8023F463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E3F3-0BEC-4667-BCA8-B22BEBE96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56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CB092-6497-42BB-80B9-959B3B3E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A846E3-0F38-4907-8118-BA5F1D624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523D-25E2-4A2E-A528-2B46D62603BC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DC3DB3-6422-4E64-9374-86085791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E401DB-9485-4FC1-B488-FD57A98DC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E3F3-0BEC-4667-BCA8-B22BEBE96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63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6F0BB3-1129-46B2-A229-2BC6167E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523D-25E2-4A2E-A528-2B46D62603BC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5B307E-445C-4FDA-A698-376CC0D0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5F3E8C-C733-498D-8E0E-6D8BD3751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E3F3-0BEC-4667-BCA8-B22BEBE96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29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A56E2-79AE-4F58-AAE0-8B8E7B71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68879-8339-408E-A912-82DF537F6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755642-2CFF-4486-88D2-F3F7CE9C4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8174BF-7C14-4B6E-9F03-96203B68F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523D-25E2-4A2E-A528-2B46D62603BC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ECC7C0-1B41-4A97-A4C5-3FE726A8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1A2F7A-6EBD-4721-9338-C4FD6755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E3F3-0BEC-4667-BCA8-B22BEBE96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1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936F7-E9F2-4732-912F-F080BB7C7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BB8192-B5D8-4A59-8218-5B1EC0719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00F82C-741B-4E8D-9C8B-92FA78523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FBAC2C-AF4E-4808-BE30-F4D00C98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B523D-25E2-4A2E-A528-2B46D62603BC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ED3F1B-4A5C-4C30-9D02-D4BD8ADF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349FE6-BA63-4DC5-9817-4A027B0B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1E3F3-0BEC-4667-BCA8-B22BEBE96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81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04FD6C-B6FF-415C-A543-9A766D08A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49B720-3734-4FEB-89BF-C33AEFF85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D7CEB8-D837-4A60-9D13-BA121E4F8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B523D-25E2-4A2E-A528-2B46D62603BC}" type="datetimeFigureOut">
              <a:rPr lang="zh-CN" altLang="en-US" smtClean="0"/>
              <a:t>2019/1/14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5BEE8-9047-4B54-AB5F-30C85B84A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6318FE-0CF2-4250-BE77-462098D50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1E3F3-0BEC-4667-BCA8-B22BEBE96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26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B33B4B-4990-4C3E-8E52-C660803B39AE}"/>
              </a:ext>
            </a:extLst>
          </p:cNvPr>
          <p:cNvSpPr/>
          <p:nvPr/>
        </p:nvSpPr>
        <p:spPr>
          <a:xfrm>
            <a:off x="1524000" y="2415822"/>
            <a:ext cx="970844" cy="1964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zh-CN" altLang="en-US" dirty="0"/>
              <a:t>界</a:t>
            </a:r>
            <a:endParaRPr lang="en-US" altLang="zh-CN" dirty="0"/>
          </a:p>
          <a:p>
            <a:pPr algn="dist"/>
            <a:r>
              <a:rPr lang="zh-CN" altLang="en-US" dirty="0"/>
              <a:t>面</a:t>
            </a:r>
            <a:endParaRPr lang="en-US" altLang="zh-CN" dirty="0"/>
          </a:p>
          <a:p>
            <a:pPr algn="dist"/>
            <a:r>
              <a:rPr lang="zh-CN" altLang="en-US" dirty="0"/>
              <a:t>展</a:t>
            </a:r>
            <a:endParaRPr lang="en-US" altLang="zh-CN" dirty="0"/>
          </a:p>
          <a:p>
            <a:pPr algn="dist"/>
            <a:r>
              <a:rPr lang="zh-CN" altLang="en-US" dirty="0"/>
              <a:t>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53D6F2-6E95-4EA7-8AEF-3D91893B4C3A}"/>
              </a:ext>
            </a:extLst>
          </p:cNvPr>
          <p:cNvSpPr/>
          <p:nvPr/>
        </p:nvSpPr>
        <p:spPr>
          <a:xfrm>
            <a:off x="3335866" y="2415822"/>
            <a:ext cx="970844" cy="1964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zh-CN" altLang="en-US" dirty="0"/>
              <a:t>事</a:t>
            </a:r>
            <a:endParaRPr lang="en-US" altLang="zh-CN" dirty="0"/>
          </a:p>
          <a:p>
            <a:pPr algn="dist"/>
            <a:r>
              <a:rPr lang="zh-CN" altLang="en-US" dirty="0"/>
              <a:t>件</a:t>
            </a:r>
            <a:endParaRPr lang="en-US" altLang="zh-CN" dirty="0"/>
          </a:p>
          <a:p>
            <a:pPr algn="dist"/>
            <a:r>
              <a:rPr lang="zh-CN" altLang="en-US" dirty="0"/>
              <a:t>模</a:t>
            </a:r>
            <a:endParaRPr lang="en-US" altLang="zh-CN" dirty="0"/>
          </a:p>
          <a:p>
            <a:pPr algn="dist"/>
            <a:r>
              <a:rPr lang="zh-CN" altLang="en-US" dirty="0"/>
              <a:t>块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38DE45-2707-487B-BD3C-7407C157AB28}"/>
              </a:ext>
            </a:extLst>
          </p:cNvPr>
          <p:cNvSpPr/>
          <p:nvPr/>
        </p:nvSpPr>
        <p:spPr>
          <a:xfrm>
            <a:off x="5791199" y="451555"/>
            <a:ext cx="970844" cy="1332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zh-CN" altLang="en-US" dirty="0"/>
              <a:t>加</a:t>
            </a:r>
            <a:endParaRPr lang="en-US" altLang="zh-CN" dirty="0"/>
          </a:p>
          <a:p>
            <a:pPr algn="dist"/>
            <a:r>
              <a:rPr lang="zh-CN" altLang="en-US" dirty="0"/>
              <a:t>密</a:t>
            </a:r>
            <a:endParaRPr lang="en-US" altLang="zh-CN" dirty="0"/>
          </a:p>
          <a:p>
            <a:pPr algn="dist"/>
            <a:r>
              <a:rPr lang="zh-CN" altLang="en-US" dirty="0"/>
              <a:t>模</a:t>
            </a:r>
            <a:endParaRPr lang="en-US" altLang="zh-CN" dirty="0"/>
          </a:p>
          <a:p>
            <a:pPr algn="dist"/>
            <a:r>
              <a:rPr lang="zh-CN" altLang="en-US" dirty="0"/>
              <a:t>块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358D91-BBB4-4409-A83A-9CCCE488CE5F}"/>
              </a:ext>
            </a:extLst>
          </p:cNvPr>
          <p:cNvSpPr/>
          <p:nvPr/>
        </p:nvSpPr>
        <p:spPr>
          <a:xfrm>
            <a:off x="5791199" y="2698043"/>
            <a:ext cx="970844" cy="1332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zh-CN" altLang="en-US" dirty="0"/>
              <a:t>传</a:t>
            </a:r>
            <a:endParaRPr lang="en-US" altLang="zh-CN" dirty="0"/>
          </a:p>
          <a:p>
            <a:pPr algn="dist"/>
            <a:r>
              <a:rPr lang="zh-CN" altLang="en-US" dirty="0"/>
              <a:t>输</a:t>
            </a:r>
            <a:endParaRPr lang="en-US" altLang="zh-CN" dirty="0"/>
          </a:p>
          <a:p>
            <a:pPr algn="dist"/>
            <a:r>
              <a:rPr lang="zh-CN" altLang="en-US" dirty="0"/>
              <a:t>模</a:t>
            </a:r>
            <a:endParaRPr lang="en-US" altLang="zh-CN" dirty="0"/>
          </a:p>
          <a:p>
            <a:pPr algn="dist"/>
            <a:r>
              <a:rPr lang="zh-CN" altLang="en-US" dirty="0"/>
              <a:t>块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0E08D1-3F8E-4D47-86F3-F4950C9122DF}"/>
              </a:ext>
            </a:extLst>
          </p:cNvPr>
          <p:cNvSpPr/>
          <p:nvPr/>
        </p:nvSpPr>
        <p:spPr>
          <a:xfrm>
            <a:off x="5791199" y="4944532"/>
            <a:ext cx="970844" cy="1332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zh-CN" altLang="en-US" dirty="0"/>
              <a:t>其</a:t>
            </a:r>
            <a:endParaRPr lang="en-US" altLang="zh-CN" dirty="0"/>
          </a:p>
          <a:p>
            <a:pPr algn="dist"/>
            <a:r>
              <a:rPr lang="zh-CN" altLang="en-US" dirty="0"/>
              <a:t>它</a:t>
            </a:r>
            <a:endParaRPr lang="en-US" altLang="zh-CN" dirty="0"/>
          </a:p>
          <a:p>
            <a:pPr algn="dist"/>
            <a:r>
              <a:rPr lang="zh-CN" altLang="en-US" dirty="0"/>
              <a:t>模</a:t>
            </a:r>
            <a:endParaRPr lang="en-US" altLang="zh-CN" dirty="0"/>
          </a:p>
          <a:p>
            <a:pPr algn="dist"/>
            <a:r>
              <a:rPr lang="zh-CN" altLang="en-US" dirty="0"/>
              <a:t>块</a:t>
            </a:r>
            <a:endParaRPr lang="en-US" altLang="zh-CN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4371CE4-E504-49DF-90AD-0775D725F96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494844" y="3397956"/>
            <a:ext cx="841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BD7C8B1-F1BD-4D3F-8F63-A158C4529E8E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306710" y="1117600"/>
            <a:ext cx="1484489" cy="2280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99209C0-9090-4DC5-9DE3-0CD9F14F9C31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4306710" y="3364088"/>
            <a:ext cx="1484489" cy="33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181BB64-5AE9-4C90-8D7D-FC776D469A6A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4306710" y="3397956"/>
            <a:ext cx="1484489" cy="221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53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B33B4B-4990-4C3E-8E52-C660803B39AE}"/>
              </a:ext>
            </a:extLst>
          </p:cNvPr>
          <p:cNvSpPr/>
          <p:nvPr/>
        </p:nvSpPr>
        <p:spPr>
          <a:xfrm>
            <a:off x="1524000" y="2415822"/>
            <a:ext cx="970844" cy="1964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zh-CN" altLang="en-US" dirty="0"/>
              <a:t>多    </a:t>
            </a:r>
            <a:endParaRPr lang="en-US" altLang="zh-CN" dirty="0"/>
          </a:p>
          <a:p>
            <a:pPr algn="dist"/>
            <a:r>
              <a:rPr lang="zh-CN" altLang="en-US" dirty="0"/>
              <a:t>事</a:t>
            </a:r>
            <a:endParaRPr lang="en-US" altLang="zh-CN" dirty="0"/>
          </a:p>
          <a:p>
            <a:pPr algn="dist"/>
            <a:r>
              <a:rPr lang="zh-CN" altLang="en-US" dirty="0"/>
              <a:t>件</a:t>
            </a:r>
            <a:endParaRPr lang="en-US" altLang="zh-CN" dirty="0"/>
          </a:p>
          <a:p>
            <a:pPr algn="dist"/>
            <a:r>
              <a:rPr lang="zh-CN" altLang="en-US" dirty="0"/>
              <a:t>处</a:t>
            </a:r>
            <a:endParaRPr lang="en-US" altLang="zh-CN" dirty="0"/>
          </a:p>
          <a:p>
            <a:pPr algn="dist"/>
            <a:r>
              <a:rPr lang="zh-CN" altLang="en-US" dirty="0"/>
              <a:t>理</a:t>
            </a:r>
            <a:endParaRPr lang="en-US" altLang="zh-CN" dirty="0"/>
          </a:p>
          <a:p>
            <a:pPr algn="dist"/>
            <a:r>
              <a:rPr lang="zh-CN" altLang="en-US" dirty="0"/>
              <a:t>模</a:t>
            </a:r>
            <a:endParaRPr lang="en-US" altLang="zh-CN" dirty="0"/>
          </a:p>
          <a:p>
            <a:pPr algn="dist"/>
            <a:r>
              <a:rPr lang="zh-CN" altLang="en-US" dirty="0"/>
              <a:t>块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53D6F2-6E95-4EA7-8AEF-3D91893B4C3A}"/>
              </a:ext>
            </a:extLst>
          </p:cNvPr>
          <p:cNvSpPr/>
          <p:nvPr/>
        </p:nvSpPr>
        <p:spPr>
          <a:xfrm>
            <a:off x="3335866" y="2415822"/>
            <a:ext cx="970844" cy="1964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zh-CN" altLang="en-US" dirty="0"/>
              <a:t>请</a:t>
            </a:r>
            <a:endParaRPr lang="en-US" altLang="zh-CN" dirty="0"/>
          </a:p>
          <a:p>
            <a:pPr algn="dist"/>
            <a:r>
              <a:rPr lang="zh-CN" altLang="en-US" dirty="0"/>
              <a:t>求</a:t>
            </a:r>
            <a:endParaRPr lang="en-US" altLang="zh-CN" dirty="0"/>
          </a:p>
          <a:p>
            <a:pPr algn="dist"/>
            <a:r>
              <a:rPr lang="zh-CN" altLang="en-US" dirty="0"/>
              <a:t>处</a:t>
            </a:r>
            <a:endParaRPr lang="en-US" altLang="zh-CN" dirty="0"/>
          </a:p>
          <a:p>
            <a:pPr algn="dist"/>
            <a:r>
              <a:rPr lang="zh-CN" altLang="en-US" dirty="0"/>
              <a:t>理</a:t>
            </a:r>
            <a:endParaRPr lang="en-US" altLang="zh-CN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38DE45-2707-487B-BD3C-7407C157AB28}"/>
              </a:ext>
            </a:extLst>
          </p:cNvPr>
          <p:cNvSpPr/>
          <p:nvPr/>
        </p:nvSpPr>
        <p:spPr>
          <a:xfrm>
            <a:off x="5791199" y="451555"/>
            <a:ext cx="970844" cy="1332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zh-CN" altLang="en-US" dirty="0"/>
              <a:t>加</a:t>
            </a:r>
            <a:endParaRPr lang="en-US" altLang="zh-CN" dirty="0"/>
          </a:p>
          <a:p>
            <a:pPr algn="dist"/>
            <a:r>
              <a:rPr lang="zh-CN" altLang="en-US" dirty="0"/>
              <a:t>密</a:t>
            </a:r>
            <a:endParaRPr lang="en-US" altLang="zh-CN" dirty="0"/>
          </a:p>
          <a:p>
            <a:pPr algn="dist"/>
            <a:r>
              <a:rPr lang="zh-CN" altLang="en-US" dirty="0"/>
              <a:t>模</a:t>
            </a:r>
            <a:endParaRPr lang="en-US" altLang="zh-CN" dirty="0"/>
          </a:p>
          <a:p>
            <a:pPr algn="dist"/>
            <a:r>
              <a:rPr lang="zh-CN" altLang="en-US" dirty="0"/>
              <a:t>块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B358D91-BBB4-4409-A83A-9CCCE488CE5F}"/>
              </a:ext>
            </a:extLst>
          </p:cNvPr>
          <p:cNvSpPr/>
          <p:nvPr/>
        </p:nvSpPr>
        <p:spPr>
          <a:xfrm>
            <a:off x="5791199" y="2698043"/>
            <a:ext cx="970844" cy="1332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zh-CN" altLang="en-US" dirty="0"/>
              <a:t>传</a:t>
            </a:r>
            <a:endParaRPr lang="en-US" altLang="zh-CN" dirty="0"/>
          </a:p>
          <a:p>
            <a:pPr algn="dist"/>
            <a:r>
              <a:rPr lang="zh-CN" altLang="en-US" dirty="0"/>
              <a:t>输</a:t>
            </a:r>
            <a:endParaRPr lang="en-US" altLang="zh-CN" dirty="0"/>
          </a:p>
          <a:p>
            <a:pPr algn="dist"/>
            <a:r>
              <a:rPr lang="zh-CN" altLang="en-US" dirty="0"/>
              <a:t>模</a:t>
            </a:r>
            <a:endParaRPr lang="en-US" altLang="zh-CN" dirty="0"/>
          </a:p>
          <a:p>
            <a:pPr algn="dist"/>
            <a:r>
              <a:rPr lang="zh-CN" altLang="en-US" dirty="0"/>
              <a:t>块</a:t>
            </a:r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0E08D1-3F8E-4D47-86F3-F4950C9122DF}"/>
              </a:ext>
            </a:extLst>
          </p:cNvPr>
          <p:cNvSpPr/>
          <p:nvPr/>
        </p:nvSpPr>
        <p:spPr>
          <a:xfrm>
            <a:off x="5791199" y="4944532"/>
            <a:ext cx="970844" cy="1332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dist"/>
            <a:r>
              <a:rPr lang="zh-CN" altLang="en-US" dirty="0"/>
              <a:t>其</a:t>
            </a:r>
            <a:endParaRPr lang="en-US" altLang="zh-CN" dirty="0"/>
          </a:p>
          <a:p>
            <a:pPr algn="dist"/>
            <a:r>
              <a:rPr lang="zh-CN" altLang="en-US" dirty="0"/>
              <a:t>它</a:t>
            </a:r>
            <a:endParaRPr lang="en-US" altLang="zh-CN" dirty="0"/>
          </a:p>
          <a:p>
            <a:pPr algn="dist"/>
            <a:r>
              <a:rPr lang="zh-CN" altLang="en-US" dirty="0"/>
              <a:t>模</a:t>
            </a:r>
            <a:endParaRPr lang="en-US" altLang="zh-CN" dirty="0"/>
          </a:p>
          <a:p>
            <a:pPr algn="dist"/>
            <a:r>
              <a:rPr lang="zh-CN" altLang="en-US" dirty="0"/>
              <a:t>块</a:t>
            </a:r>
            <a:endParaRPr lang="en-US" altLang="zh-CN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4371CE4-E504-49DF-90AD-0775D725F96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494844" y="3397956"/>
            <a:ext cx="841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BD7C8B1-F1BD-4D3F-8F63-A158C4529E8E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4306710" y="1117600"/>
            <a:ext cx="1484489" cy="2280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99209C0-9090-4DC5-9DE3-0CD9F14F9C31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4306710" y="3364088"/>
            <a:ext cx="1484489" cy="33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181BB64-5AE9-4C90-8D7D-FC776D469A6A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4306710" y="3397956"/>
            <a:ext cx="1484489" cy="2212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0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48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43</Words>
  <Application>Microsoft Office PowerPoint</Application>
  <PresentationFormat>宽屏</PresentationFormat>
  <Paragraphs>43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Vald</dc:creator>
  <cp:lastModifiedBy>Vald</cp:lastModifiedBy>
  <cp:revision>6</cp:revision>
  <dcterms:created xsi:type="dcterms:W3CDTF">2019-01-14T02:35:04Z</dcterms:created>
  <dcterms:modified xsi:type="dcterms:W3CDTF">2019-01-14T09:12:29Z</dcterms:modified>
</cp:coreProperties>
</file>