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0BDA3AD-A9C5-4D88-8A24-F88DB042DB1C}">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ADCE2-7A10-4CD2-89F7-D2F92312DB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34650D-C85A-40E1-9FDD-B2B7AFC73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64F2E28-4B8F-4412-A97A-E248E599E165}"/>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56C8B204-F0AD-4F0E-8ADB-44E6A1DC88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F868C8-A7D6-42AD-B68D-84A2482B4E61}"/>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282396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7D63B-AB65-4BCB-9538-4EB61186CF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8838A1-7104-4224-B938-270D6B301C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FA2064-C197-4221-89B5-92A914D98A6C}"/>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58199C48-374D-4D4A-804D-4B992F3164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FBC18F-B723-42E1-86FA-6EB092147D66}"/>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209432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73BB947-894C-42F4-9877-070921ECC2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88860E-7E70-4981-BD3B-B995A06FC7C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6EB9D2-614B-4757-B8F5-6E99B5328383}"/>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EC8AF61E-9FE0-4E1A-B0C0-953766EAF0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AB613B-AE26-470A-B4D2-AE05DE44F1A7}"/>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105222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F2BD9-A429-4814-A55B-32ABCB0187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D68555-4C1F-4AA8-B51E-FD900EAEC94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B5B5BE-74D6-4DBA-9911-F47E664485C6}"/>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342BC976-E3DF-459A-96A1-8F008BFE1C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43E900-D6E3-4BE4-BA8E-CF3D1EC815E3}"/>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227641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AEAF0-A4DB-415E-A68E-6C5888061D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C625FD5-679E-4935-AE7C-C1FA99EC8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E04385-A4F0-43A6-9335-E9BC37B975BA}"/>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FF83DA84-4B6C-461F-A635-3BC7F374C3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65357A-7686-4155-B1CB-B5D2AB429CE6}"/>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426385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5346D-A79F-4C8C-822E-EC2BD5EC43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DA40B38-9F57-46E7-AAD6-43CF5631F1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9309D8E-C6FA-46C0-87DC-AE4C4EA67D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92626D-2345-4BB2-A885-1233018D7604}"/>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6" name="页脚占位符 5">
            <a:extLst>
              <a:ext uri="{FF2B5EF4-FFF2-40B4-BE49-F238E27FC236}">
                <a16:creationId xmlns:a16="http://schemas.microsoft.com/office/drawing/2014/main" id="{DF78A217-AB43-454E-8023-4DF52901A5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C10227-0878-4C1E-BF68-1332611EDF1F}"/>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84173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75DA2-F94E-4DCF-BA59-819106F3A9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C30638-0E48-4C03-A1C6-F7F582C20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65A943-4FD6-443C-8D0B-F09FE90A22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64AF75B-CE51-4861-979A-C65A4DB9B1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C6EFA5-ECC8-4564-A905-44459FEF50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30DB92-B7F1-4044-933D-04ADA6111B93}"/>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8" name="页脚占位符 7">
            <a:extLst>
              <a:ext uri="{FF2B5EF4-FFF2-40B4-BE49-F238E27FC236}">
                <a16:creationId xmlns:a16="http://schemas.microsoft.com/office/drawing/2014/main" id="{44F0E93C-2206-43AF-B3D3-D4379918032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CDDF53-F009-475A-B8EE-00B44A60D188}"/>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45451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77227-FA4A-42B9-B51F-61ACD4B8FA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7E1B09-3BCE-4305-9999-A2E2ADDFAF6A}"/>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4" name="页脚占位符 3">
            <a:extLst>
              <a:ext uri="{FF2B5EF4-FFF2-40B4-BE49-F238E27FC236}">
                <a16:creationId xmlns:a16="http://schemas.microsoft.com/office/drawing/2014/main" id="{DE0FD3E4-57C0-4FA7-93E4-55CD0C79D6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370A16-C081-489A-BFC9-2C001F6D8F1C}"/>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398235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763EB5-ED1C-414F-AA2C-33266FFC6BF0}"/>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3" name="页脚占位符 2">
            <a:extLst>
              <a:ext uri="{FF2B5EF4-FFF2-40B4-BE49-F238E27FC236}">
                <a16:creationId xmlns:a16="http://schemas.microsoft.com/office/drawing/2014/main" id="{88FA92AE-8D84-4B70-B47B-2E5257C1C3C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F0A19E-029C-474B-BC7B-85315D28DC8C}"/>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421233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0CABF-ED33-4EFA-B3F2-BF5F449579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55EA76-6907-4663-8998-BCBA8AD2A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C383A83-E2FB-4F25-808E-F1833D580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E06499-5B22-44EB-B235-5D797310BAED}"/>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6" name="页脚占位符 5">
            <a:extLst>
              <a:ext uri="{FF2B5EF4-FFF2-40B4-BE49-F238E27FC236}">
                <a16:creationId xmlns:a16="http://schemas.microsoft.com/office/drawing/2014/main" id="{5785A0EC-55A1-460B-ABB8-319E56E987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BE6692-0F94-4C80-AC6F-FB8ABB487A97}"/>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247122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BC802-5962-4B94-953F-1AEEF8331E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48A8E5-6B34-4FEA-95F1-E5AB304EE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06790B-4EAD-453D-A87B-4119435C7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467D49-FB6B-4366-8821-B41F26FC0699}"/>
              </a:ext>
            </a:extLst>
          </p:cNvPr>
          <p:cNvSpPr>
            <a:spLocks noGrp="1"/>
          </p:cNvSpPr>
          <p:nvPr>
            <p:ph type="dt" sz="half" idx="10"/>
          </p:nvPr>
        </p:nvSpPr>
        <p:spPr/>
        <p:txBody>
          <a:bodyPr/>
          <a:lstStyle/>
          <a:p>
            <a:fld id="{D1523F63-D874-49E4-94D5-7A91D1722F7B}" type="datetimeFigureOut">
              <a:rPr lang="zh-CN" altLang="en-US" smtClean="0"/>
              <a:t>2019/4/23</a:t>
            </a:fld>
            <a:endParaRPr lang="zh-CN" altLang="en-US"/>
          </a:p>
        </p:txBody>
      </p:sp>
      <p:sp>
        <p:nvSpPr>
          <p:cNvPr id="6" name="页脚占位符 5">
            <a:extLst>
              <a:ext uri="{FF2B5EF4-FFF2-40B4-BE49-F238E27FC236}">
                <a16:creationId xmlns:a16="http://schemas.microsoft.com/office/drawing/2014/main" id="{F26A290E-1D77-430E-9449-FB4FAB5FBF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3BE2D4-8725-45D6-9405-2573263B2E46}"/>
              </a:ext>
            </a:extLst>
          </p:cNvPr>
          <p:cNvSpPr>
            <a:spLocks noGrp="1"/>
          </p:cNvSpPr>
          <p:nvPr>
            <p:ph type="sldNum" sz="quarter" idx="12"/>
          </p:nvPr>
        </p:nvSpPr>
        <p:spPr/>
        <p:txBody>
          <a:body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3070727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F1E461-1F1A-41EF-B02C-34ECE288AF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4A49F7-A5C0-409A-B067-AA715C2B2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B0100E-9E94-410D-BDDD-1B0D797DE6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23F63-D874-49E4-94D5-7A91D1722F7B}"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086060D3-B063-4030-A8B4-92A4951F5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4B67131-EF0C-4414-91FC-0AEB5D1F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B0557-68FE-4AEE-B1B1-116CAA838C5C}" type="slidenum">
              <a:rPr lang="zh-CN" altLang="en-US" smtClean="0"/>
              <a:t>‹#›</a:t>
            </a:fld>
            <a:endParaRPr lang="zh-CN" altLang="en-US"/>
          </a:p>
        </p:txBody>
      </p:sp>
    </p:spTree>
    <p:extLst>
      <p:ext uri="{BB962C8B-B14F-4D97-AF65-F5344CB8AC3E}">
        <p14:creationId xmlns:p14="http://schemas.microsoft.com/office/powerpoint/2010/main" val="347138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C9F42-2E3B-430A-8FE3-2AF68D92D439}"/>
              </a:ext>
            </a:extLst>
          </p:cNvPr>
          <p:cNvSpPr>
            <a:spLocks noGrp="1"/>
          </p:cNvSpPr>
          <p:nvPr>
            <p:ph type="title"/>
          </p:nvPr>
        </p:nvSpPr>
        <p:spPr/>
        <p:txBody>
          <a:bodyPr/>
          <a:lstStyle/>
          <a:p>
            <a:r>
              <a:rPr lang="zh-CN" altLang="en-US" dirty="0"/>
              <a:t>研究背景</a:t>
            </a:r>
          </a:p>
        </p:txBody>
      </p:sp>
      <p:sp>
        <p:nvSpPr>
          <p:cNvPr id="4" name="内容占位符 3">
            <a:extLst>
              <a:ext uri="{FF2B5EF4-FFF2-40B4-BE49-F238E27FC236}">
                <a16:creationId xmlns:a16="http://schemas.microsoft.com/office/drawing/2014/main" id="{DC3F7AE9-88EF-4B52-8700-6E9DA74F2B5F}"/>
              </a:ext>
            </a:extLst>
          </p:cNvPr>
          <p:cNvSpPr>
            <a:spLocks noGrp="1"/>
          </p:cNvSpPr>
          <p:nvPr>
            <p:ph idx="1"/>
          </p:nvPr>
        </p:nvSpPr>
        <p:spPr/>
        <p:txBody>
          <a:bodyPr/>
          <a:lstStyle/>
          <a:p>
            <a:r>
              <a:rPr lang="en-US" altLang="zh-CN" dirty="0"/>
              <a:t>1.</a:t>
            </a:r>
            <a:r>
              <a:rPr lang="zh-CN" altLang="en-US" dirty="0"/>
              <a:t>网盘系统使用普遍</a:t>
            </a:r>
            <a:endParaRPr lang="en-US" altLang="zh-CN" dirty="0"/>
          </a:p>
          <a:p>
            <a:r>
              <a:rPr lang="en-US" altLang="zh-CN" dirty="0"/>
              <a:t>2.</a:t>
            </a:r>
            <a:r>
              <a:rPr lang="zh-CN" altLang="en-US" dirty="0"/>
              <a:t>潜在问题</a:t>
            </a:r>
          </a:p>
        </p:txBody>
      </p:sp>
    </p:spTree>
    <p:extLst>
      <p:ext uri="{BB962C8B-B14F-4D97-AF65-F5344CB8AC3E}">
        <p14:creationId xmlns:p14="http://schemas.microsoft.com/office/powerpoint/2010/main" val="119877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10D12-AD6D-454D-A0BA-48C53A0B25CB}"/>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6DCA302D-C013-426B-BE2A-D072B765F08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1848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A7335-8A9B-443F-B886-8D8E920ED759}"/>
              </a:ext>
            </a:extLst>
          </p:cNvPr>
          <p:cNvSpPr>
            <a:spLocks noGrp="1"/>
          </p:cNvSpPr>
          <p:nvPr>
            <p:ph type="title"/>
          </p:nvPr>
        </p:nvSpPr>
        <p:spPr/>
        <p:txBody>
          <a:bodyPr/>
          <a:lstStyle/>
          <a:p>
            <a:r>
              <a:rPr lang="zh-CN" altLang="en-US" dirty="0"/>
              <a:t>相关工作</a:t>
            </a:r>
          </a:p>
        </p:txBody>
      </p:sp>
      <p:sp>
        <p:nvSpPr>
          <p:cNvPr id="3" name="内容占位符 2">
            <a:extLst>
              <a:ext uri="{FF2B5EF4-FFF2-40B4-BE49-F238E27FC236}">
                <a16:creationId xmlns:a16="http://schemas.microsoft.com/office/drawing/2014/main" id="{264FF3B2-9E65-4AB8-A66A-D7F7643BBA98}"/>
              </a:ext>
            </a:extLst>
          </p:cNvPr>
          <p:cNvSpPr>
            <a:spLocks noGrp="1"/>
          </p:cNvSpPr>
          <p:nvPr>
            <p:ph idx="1"/>
          </p:nvPr>
        </p:nvSpPr>
        <p:spPr/>
        <p:txBody>
          <a:bodyPr/>
          <a:lstStyle/>
          <a:p>
            <a:r>
              <a:rPr lang="en-US" altLang="zh-CN" dirty="0"/>
              <a:t>1.</a:t>
            </a:r>
            <a:r>
              <a:rPr lang="zh-CN" altLang="en-US" dirty="0"/>
              <a:t>问题上其他人的研究工作</a:t>
            </a:r>
            <a:endParaRPr lang="en-US" altLang="zh-CN" dirty="0"/>
          </a:p>
          <a:p>
            <a:r>
              <a:rPr lang="en-US" altLang="zh-CN" dirty="0"/>
              <a:t>2.</a:t>
            </a:r>
            <a:r>
              <a:rPr lang="zh-CN" altLang="en-US" dirty="0"/>
              <a:t>方法评价</a:t>
            </a:r>
          </a:p>
        </p:txBody>
      </p:sp>
    </p:spTree>
    <p:extLst>
      <p:ext uri="{BB962C8B-B14F-4D97-AF65-F5344CB8AC3E}">
        <p14:creationId xmlns:p14="http://schemas.microsoft.com/office/powerpoint/2010/main" val="298399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BBA74-2450-49D5-9594-EF052937A357}"/>
              </a:ext>
            </a:extLst>
          </p:cNvPr>
          <p:cNvSpPr>
            <a:spLocks noGrp="1"/>
          </p:cNvSpPr>
          <p:nvPr>
            <p:ph type="title"/>
          </p:nvPr>
        </p:nvSpPr>
        <p:spPr/>
        <p:txBody>
          <a:bodyPr/>
          <a:lstStyle/>
          <a:p>
            <a:r>
              <a:rPr lang="zh-CN" altLang="en-US" dirty="0"/>
              <a:t>研究内容</a:t>
            </a:r>
          </a:p>
        </p:txBody>
      </p:sp>
      <p:sp>
        <p:nvSpPr>
          <p:cNvPr id="3" name="内容占位符 2">
            <a:extLst>
              <a:ext uri="{FF2B5EF4-FFF2-40B4-BE49-F238E27FC236}">
                <a16:creationId xmlns:a16="http://schemas.microsoft.com/office/drawing/2014/main" id="{1FF9B9D2-7333-497B-927A-6B68B098C4CC}"/>
              </a:ext>
            </a:extLst>
          </p:cNvPr>
          <p:cNvSpPr>
            <a:spLocks noGrp="1"/>
          </p:cNvSpPr>
          <p:nvPr>
            <p:ph idx="1"/>
          </p:nvPr>
        </p:nvSpPr>
        <p:spPr/>
        <p:txBody>
          <a:bodyPr/>
          <a:lstStyle/>
          <a:p>
            <a:r>
              <a:rPr lang="en-US" altLang="zh-CN" dirty="0"/>
              <a:t>1.</a:t>
            </a:r>
            <a:r>
              <a:rPr lang="zh-CN" altLang="en-US" dirty="0"/>
              <a:t>我们的研究工作（接上一页</a:t>
            </a:r>
            <a:r>
              <a:rPr lang="en-US" altLang="zh-CN" dirty="0"/>
              <a:t>PPT</a:t>
            </a:r>
            <a:r>
              <a:rPr lang="zh-CN" altLang="en-US" dirty="0"/>
              <a:t>提出的存在问题）</a:t>
            </a:r>
          </a:p>
        </p:txBody>
      </p:sp>
    </p:spTree>
    <p:extLst>
      <p:ext uri="{BB962C8B-B14F-4D97-AF65-F5344CB8AC3E}">
        <p14:creationId xmlns:p14="http://schemas.microsoft.com/office/powerpoint/2010/main" val="99440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81E82-6974-4228-B910-60D80F31E7E4}"/>
              </a:ext>
            </a:extLst>
          </p:cNvPr>
          <p:cNvSpPr>
            <a:spLocks noGrp="1"/>
          </p:cNvSpPr>
          <p:nvPr>
            <p:ph type="title"/>
          </p:nvPr>
        </p:nvSpPr>
        <p:spPr/>
        <p:txBody>
          <a:bodyPr/>
          <a:lstStyle/>
          <a:p>
            <a:r>
              <a:rPr lang="zh-CN" altLang="en-US" dirty="0"/>
              <a:t>工作贡献</a:t>
            </a:r>
          </a:p>
        </p:txBody>
      </p:sp>
      <p:sp>
        <p:nvSpPr>
          <p:cNvPr id="3" name="内容占位符 2">
            <a:extLst>
              <a:ext uri="{FF2B5EF4-FFF2-40B4-BE49-F238E27FC236}">
                <a16:creationId xmlns:a16="http://schemas.microsoft.com/office/drawing/2014/main" id="{9920F2B6-91B3-4C32-8A32-AABB4C749079}"/>
              </a:ext>
            </a:extLst>
          </p:cNvPr>
          <p:cNvSpPr>
            <a:spLocks noGrp="1"/>
          </p:cNvSpPr>
          <p:nvPr>
            <p:ph idx="1"/>
          </p:nvPr>
        </p:nvSpPr>
        <p:spPr/>
        <p:txBody>
          <a:bodyPr/>
          <a:lstStyle/>
          <a:p>
            <a:r>
              <a:rPr lang="zh-CN" altLang="en-US" dirty="0"/>
              <a:t>实现了什么，具体的工作内容例如在传输安全我们引入新型传输协议保证传输安全和可靠</a:t>
            </a:r>
          </a:p>
        </p:txBody>
      </p:sp>
    </p:spTree>
    <p:extLst>
      <p:ext uri="{BB962C8B-B14F-4D97-AF65-F5344CB8AC3E}">
        <p14:creationId xmlns:p14="http://schemas.microsoft.com/office/powerpoint/2010/main" val="231307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4EFCC-CC6D-457C-9084-D6D5F3531088}"/>
              </a:ext>
            </a:extLst>
          </p:cNvPr>
          <p:cNvSpPr>
            <a:spLocks noGrp="1"/>
          </p:cNvSpPr>
          <p:nvPr>
            <p:ph type="title"/>
          </p:nvPr>
        </p:nvSpPr>
        <p:spPr/>
        <p:txBody>
          <a:bodyPr/>
          <a:lstStyle/>
          <a:p>
            <a:r>
              <a:rPr lang="zh-CN" altLang="en-US" dirty="0"/>
              <a:t>方法论</a:t>
            </a:r>
          </a:p>
        </p:txBody>
      </p:sp>
      <p:sp>
        <p:nvSpPr>
          <p:cNvPr id="3" name="内容占位符 2">
            <a:extLst>
              <a:ext uri="{FF2B5EF4-FFF2-40B4-BE49-F238E27FC236}">
                <a16:creationId xmlns:a16="http://schemas.microsoft.com/office/drawing/2014/main" id="{BE7DCF81-F3E1-4471-AE34-54A8A1E31983}"/>
              </a:ext>
            </a:extLst>
          </p:cNvPr>
          <p:cNvSpPr>
            <a:spLocks noGrp="1"/>
          </p:cNvSpPr>
          <p:nvPr>
            <p:ph idx="1"/>
          </p:nvPr>
        </p:nvSpPr>
        <p:spPr/>
        <p:txBody>
          <a:bodyPr/>
          <a:lstStyle/>
          <a:p>
            <a:r>
              <a:rPr lang="zh-CN" altLang="en-US" dirty="0"/>
              <a:t>查资料照抄</a:t>
            </a:r>
          </a:p>
        </p:txBody>
      </p:sp>
    </p:spTree>
    <p:extLst>
      <p:ext uri="{BB962C8B-B14F-4D97-AF65-F5344CB8AC3E}">
        <p14:creationId xmlns:p14="http://schemas.microsoft.com/office/powerpoint/2010/main" val="118213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53273-C669-4605-801D-04EFB0232C8D}"/>
              </a:ext>
            </a:extLst>
          </p:cNvPr>
          <p:cNvSpPr>
            <a:spLocks noGrp="1"/>
          </p:cNvSpPr>
          <p:nvPr>
            <p:ph type="title"/>
          </p:nvPr>
        </p:nvSpPr>
        <p:spPr/>
        <p:txBody>
          <a:bodyPr/>
          <a:lstStyle/>
          <a:p>
            <a:r>
              <a:rPr lang="zh-CN" altLang="en-US" dirty="0"/>
              <a:t>技术路线</a:t>
            </a:r>
          </a:p>
        </p:txBody>
      </p:sp>
      <p:sp>
        <p:nvSpPr>
          <p:cNvPr id="3" name="内容占位符 2">
            <a:extLst>
              <a:ext uri="{FF2B5EF4-FFF2-40B4-BE49-F238E27FC236}">
                <a16:creationId xmlns:a16="http://schemas.microsoft.com/office/drawing/2014/main" id="{C88FA1BE-FEF9-43D9-8B83-DACDE7BE94FE}"/>
              </a:ext>
            </a:extLst>
          </p:cNvPr>
          <p:cNvSpPr>
            <a:spLocks noGrp="1"/>
          </p:cNvSpPr>
          <p:nvPr>
            <p:ph idx="1"/>
          </p:nvPr>
        </p:nvSpPr>
        <p:spPr/>
        <p:txBody>
          <a:bodyPr/>
          <a:lstStyle/>
          <a:p>
            <a:r>
              <a:rPr lang="en-US" altLang="zh-CN" dirty="0"/>
              <a:t>1 </a:t>
            </a:r>
            <a:r>
              <a:rPr lang="zh-CN" altLang="en-US" dirty="0"/>
              <a:t>威胁模型（图）</a:t>
            </a:r>
            <a:endParaRPr lang="en-US" altLang="zh-CN" dirty="0"/>
          </a:p>
          <a:p>
            <a:r>
              <a:rPr lang="en-US" altLang="zh-CN" dirty="0"/>
              <a:t>2.</a:t>
            </a:r>
            <a:r>
              <a:rPr lang="zh-CN" altLang="en-US" dirty="0"/>
              <a:t>解决方案（架构图）</a:t>
            </a:r>
            <a:endParaRPr lang="en-US" altLang="zh-CN" dirty="0"/>
          </a:p>
          <a:p>
            <a:r>
              <a:rPr lang="en-US" altLang="zh-CN" dirty="0"/>
              <a:t>3.</a:t>
            </a:r>
            <a:r>
              <a:rPr lang="zh-CN" altLang="en-US" dirty="0"/>
              <a:t>技术路线</a:t>
            </a:r>
            <a:endParaRPr lang="en-US" altLang="zh-CN" dirty="0"/>
          </a:p>
          <a:p>
            <a:r>
              <a:rPr lang="en-US" altLang="zh-CN" dirty="0"/>
              <a:t>3.1</a:t>
            </a:r>
            <a:r>
              <a:rPr lang="zh-CN" altLang="en-US" dirty="0"/>
              <a:t>用户侧加密</a:t>
            </a:r>
            <a:endParaRPr lang="en-US" altLang="zh-CN" dirty="0"/>
          </a:p>
          <a:p>
            <a:r>
              <a:rPr lang="en-US" altLang="zh-CN" dirty="0"/>
              <a:t>3.2</a:t>
            </a:r>
            <a:r>
              <a:rPr lang="zh-CN" altLang="en-US" dirty="0"/>
              <a:t>协议设计</a:t>
            </a:r>
            <a:endParaRPr lang="en-US" altLang="zh-CN" dirty="0"/>
          </a:p>
          <a:p>
            <a:r>
              <a:rPr lang="en-US" altLang="zh-CN" dirty="0"/>
              <a:t>3.3</a:t>
            </a:r>
            <a:r>
              <a:rPr lang="zh-CN" altLang="en-US" dirty="0"/>
              <a:t>加密搜索（用图介绍流程）</a:t>
            </a:r>
          </a:p>
        </p:txBody>
      </p:sp>
    </p:spTree>
    <p:extLst>
      <p:ext uri="{BB962C8B-B14F-4D97-AF65-F5344CB8AC3E}">
        <p14:creationId xmlns:p14="http://schemas.microsoft.com/office/powerpoint/2010/main" val="418694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E259E-791E-4386-B588-733900277A37}"/>
              </a:ext>
            </a:extLst>
          </p:cNvPr>
          <p:cNvSpPr>
            <a:spLocks noGrp="1"/>
          </p:cNvSpPr>
          <p:nvPr>
            <p:ph type="title"/>
          </p:nvPr>
        </p:nvSpPr>
        <p:spPr/>
        <p:txBody>
          <a:bodyPr/>
          <a:lstStyle/>
          <a:p>
            <a:r>
              <a:rPr lang="zh-CN" altLang="en-US" dirty="0"/>
              <a:t>实验方案</a:t>
            </a:r>
          </a:p>
        </p:txBody>
      </p:sp>
      <p:sp>
        <p:nvSpPr>
          <p:cNvPr id="3" name="内容占位符 2">
            <a:extLst>
              <a:ext uri="{FF2B5EF4-FFF2-40B4-BE49-F238E27FC236}">
                <a16:creationId xmlns:a16="http://schemas.microsoft.com/office/drawing/2014/main" id="{60545B21-250E-4277-8560-B490CF26CBD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1904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9FFB1-5CF4-4A88-BBF7-40D52AC2F462}"/>
              </a:ext>
            </a:extLst>
          </p:cNvPr>
          <p:cNvSpPr>
            <a:spLocks noGrp="1"/>
          </p:cNvSpPr>
          <p:nvPr>
            <p:ph type="title"/>
          </p:nvPr>
        </p:nvSpPr>
        <p:spPr/>
        <p:txBody>
          <a:bodyPr/>
          <a:lstStyle/>
          <a:p>
            <a:r>
              <a:rPr lang="zh-CN" altLang="en-US" dirty="0"/>
              <a:t>预期效果</a:t>
            </a:r>
          </a:p>
        </p:txBody>
      </p:sp>
      <p:sp>
        <p:nvSpPr>
          <p:cNvPr id="3" name="内容占位符 2">
            <a:extLst>
              <a:ext uri="{FF2B5EF4-FFF2-40B4-BE49-F238E27FC236}">
                <a16:creationId xmlns:a16="http://schemas.microsoft.com/office/drawing/2014/main" id="{597217A1-3091-4F99-AD45-B20C86D5536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54620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29585-9246-4F82-BFD3-6522781A30A3}"/>
              </a:ext>
            </a:extLst>
          </p:cNvPr>
          <p:cNvSpPr>
            <a:spLocks noGrp="1"/>
          </p:cNvSpPr>
          <p:nvPr>
            <p:ph type="title"/>
          </p:nvPr>
        </p:nvSpPr>
        <p:spPr/>
        <p:txBody>
          <a:bodyPr/>
          <a:lstStyle/>
          <a:p>
            <a:r>
              <a:rPr lang="zh-CN" altLang="en-US" dirty="0"/>
              <a:t>时间规划</a:t>
            </a:r>
          </a:p>
        </p:txBody>
      </p:sp>
      <p:sp>
        <p:nvSpPr>
          <p:cNvPr id="3" name="内容占位符 2">
            <a:extLst>
              <a:ext uri="{FF2B5EF4-FFF2-40B4-BE49-F238E27FC236}">
                <a16:creationId xmlns:a16="http://schemas.microsoft.com/office/drawing/2014/main" id="{18A4B996-3E9B-4FBA-87DB-C0AC076B975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9710797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117</Words>
  <Application>Microsoft Office PowerPoint</Application>
  <PresentationFormat>宽屏</PresentationFormat>
  <Paragraphs>23</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研究背景</vt:lpstr>
      <vt:lpstr>相关工作</vt:lpstr>
      <vt:lpstr>研究内容</vt:lpstr>
      <vt:lpstr>工作贡献</vt:lpstr>
      <vt:lpstr>方法论</vt:lpstr>
      <vt:lpstr>技术路线</vt:lpstr>
      <vt:lpstr>实验方案</vt:lpstr>
      <vt:lpstr>预期效果</vt:lpstr>
      <vt:lpstr>时间规划</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研究背景</dc:title>
  <dc:creator>刘 政</dc:creator>
  <cp:lastModifiedBy>刘 政</cp:lastModifiedBy>
  <cp:revision>8</cp:revision>
  <dcterms:created xsi:type="dcterms:W3CDTF">2019-04-23T14:26:23Z</dcterms:created>
  <dcterms:modified xsi:type="dcterms:W3CDTF">2019-04-24T02:06:25Z</dcterms:modified>
</cp:coreProperties>
</file>