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8" r:id="rId5"/>
    <p:sldId id="259" r:id="rId6"/>
    <p:sldId id="268" r:id="rId7"/>
    <p:sldId id="260" r:id="rId8"/>
    <p:sldId id="261" r:id="rId9"/>
    <p:sldId id="262" r:id="rId10"/>
    <p:sldId id="263" r:id="rId11"/>
    <p:sldId id="264" r:id="rId12"/>
    <p:sldId id="266" r:id="rId13"/>
    <p:sldId id="265"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9FD4AC-4BD8-4C1E-BEED-6AA1E8F6FF7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BA6FBDF-EEF6-4075-9916-8EC298C55B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993DEF7-71BF-4519-82B4-DCA71CC9BA31}"/>
              </a:ext>
            </a:extLst>
          </p:cNvPr>
          <p:cNvSpPr>
            <a:spLocks noGrp="1"/>
          </p:cNvSpPr>
          <p:nvPr>
            <p:ph type="dt" sz="half" idx="10"/>
          </p:nvPr>
        </p:nvSpPr>
        <p:spPr/>
        <p:txBody>
          <a:bodyPr/>
          <a:lstStyle/>
          <a:p>
            <a:fld id="{A8D8EEB9-6FCD-4BDC-9FD9-BBE37CEE60ED}" type="datetimeFigureOut">
              <a:rPr lang="zh-CN" altLang="en-US" smtClean="0"/>
              <a:t>2019/6/22</a:t>
            </a:fld>
            <a:endParaRPr lang="zh-CN" altLang="en-US"/>
          </a:p>
        </p:txBody>
      </p:sp>
      <p:sp>
        <p:nvSpPr>
          <p:cNvPr id="5" name="页脚占位符 4">
            <a:extLst>
              <a:ext uri="{FF2B5EF4-FFF2-40B4-BE49-F238E27FC236}">
                <a16:creationId xmlns:a16="http://schemas.microsoft.com/office/drawing/2014/main" id="{66F549E8-1DF7-465C-A416-96FE33E655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F545F4-4367-4DFA-B1BA-F8FB873CDB0C}"/>
              </a:ext>
            </a:extLst>
          </p:cNvPr>
          <p:cNvSpPr>
            <a:spLocks noGrp="1"/>
          </p:cNvSpPr>
          <p:nvPr>
            <p:ph type="sldNum" sz="quarter" idx="12"/>
          </p:nvPr>
        </p:nvSpPr>
        <p:spPr/>
        <p:txBody>
          <a:bodyPr/>
          <a:lstStyle/>
          <a:p>
            <a:fld id="{941DA645-A20E-4E48-9A9F-3A7874C8708E}" type="slidenum">
              <a:rPr lang="zh-CN" altLang="en-US" smtClean="0"/>
              <a:t>‹#›</a:t>
            </a:fld>
            <a:endParaRPr lang="zh-CN" altLang="en-US"/>
          </a:p>
        </p:txBody>
      </p:sp>
    </p:spTree>
    <p:extLst>
      <p:ext uri="{BB962C8B-B14F-4D97-AF65-F5344CB8AC3E}">
        <p14:creationId xmlns:p14="http://schemas.microsoft.com/office/powerpoint/2010/main" val="56086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4A4286-01F0-432D-8DED-8F222A2BCEC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533D274-603F-4E6A-AF57-86594E16D18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B46E15-E88A-41FC-8DBE-6DE03F923158}"/>
              </a:ext>
            </a:extLst>
          </p:cNvPr>
          <p:cNvSpPr>
            <a:spLocks noGrp="1"/>
          </p:cNvSpPr>
          <p:nvPr>
            <p:ph type="dt" sz="half" idx="10"/>
          </p:nvPr>
        </p:nvSpPr>
        <p:spPr/>
        <p:txBody>
          <a:bodyPr/>
          <a:lstStyle/>
          <a:p>
            <a:fld id="{A8D8EEB9-6FCD-4BDC-9FD9-BBE37CEE60ED}" type="datetimeFigureOut">
              <a:rPr lang="zh-CN" altLang="en-US" smtClean="0"/>
              <a:t>2019/6/22</a:t>
            </a:fld>
            <a:endParaRPr lang="zh-CN" altLang="en-US"/>
          </a:p>
        </p:txBody>
      </p:sp>
      <p:sp>
        <p:nvSpPr>
          <p:cNvPr id="5" name="页脚占位符 4">
            <a:extLst>
              <a:ext uri="{FF2B5EF4-FFF2-40B4-BE49-F238E27FC236}">
                <a16:creationId xmlns:a16="http://schemas.microsoft.com/office/drawing/2014/main" id="{8CD4A496-50A0-49DD-9F1C-32E7E9631F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A39438-7145-4C58-BACA-30D8C02BC3CF}"/>
              </a:ext>
            </a:extLst>
          </p:cNvPr>
          <p:cNvSpPr>
            <a:spLocks noGrp="1"/>
          </p:cNvSpPr>
          <p:nvPr>
            <p:ph type="sldNum" sz="quarter" idx="12"/>
          </p:nvPr>
        </p:nvSpPr>
        <p:spPr/>
        <p:txBody>
          <a:bodyPr/>
          <a:lstStyle/>
          <a:p>
            <a:fld id="{941DA645-A20E-4E48-9A9F-3A7874C8708E}" type="slidenum">
              <a:rPr lang="zh-CN" altLang="en-US" smtClean="0"/>
              <a:t>‹#›</a:t>
            </a:fld>
            <a:endParaRPr lang="zh-CN" altLang="en-US"/>
          </a:p>
        </p:txBody>
      </p:sp>
    </p:spTree>
    <p:extLst>
      <p:ext uri="{BB962C8B-B14F-4D97-AF65-F5344CB8AC3E}">
        <p14:creationId xmlns:p14="http://schemas.microsoft.com/office/powerpoint/2010/main" val="1352987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0EDD469-53DA-46CE-8168-48CB72050FB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45E7FDB-3641-416A-9295-8AFCCA17D95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16C062E-E038-41B6-ACED-28C917CA4B47}"/>
              </a:ext>
            </a:extLst>
          </p:cNvPr>
          <p:cNvSpPr>
            <a:spLocks noGrp="1"/>
          </p:cNvSpPr>
          <p:nvPr>
            <p:ph type="dt" sz="half" idx="10"/>
          </p:nvPr>
        </p:nvSpPr>
        <p:spPr/>
        <p:txBody>
          <a:bodyPr/>
          <a:lstStyle/>
          <a:p>
            <a:fld id="{A8D8EEB9-6FCD-4BDC-9FD9-BBE37CEE60ED}" type="datetimeFigureOut">
              <a:rPr lang="zh-CN" altLang="en-US" smtClean="0"/>
              <a:t>2019/6/22</a:t>
            </a:fld>
            <a:endParaRPr lang="zh-CN" altLang="en-US"/>
          </a:p>
        </p:txBody>
      </p:sp>
      <p:sp>
        <p:nvSpPr>
          <p:cNvPr id="5" name="页脚占位符 4">
            <a:extLst>
              <a:ext uri="{FF2B5EF4-FFF2-40B4-BE49-F238E27FC236}">
                <a16:creationId xmlns:a16="http://schemas.microsoft.com/office/drawing/2014/main" id="{9C2650B1-A33C-4FD6-A38D-2F123C7530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05B3C0-13DD-4685-9A5B-5135884249E5}"/>
              </a:ext>
            </a:extLst>
          </p:cNvPr>
          <p:cNvSpPr>
            <a:spLocks noGrp="1"/>
          </p:cNvSpPr>
          <p:nvPr>
            <p:ph type="sldNum" sz="quarter" idx="12"/>
          </p:nvPr>
        </p:nvSpPr>
        <p:spPr/>
        <p:txBody>
          <a:bodyPr/>
          <a:lstStyle/>
          <a:p>
            <a:fld id="{941DA645-A20E-4E48-9A9F-3A7874C8708E}" type="slidenum">
              <a:rPr lang="zh-CN" altLang="en-US" smtClean="0"/>
              <a:t>‹#›</a:t>
            </a:fld>
            <a:endParaRPr lang="zh-CN" altLang="en-US"/>
          </a:p>
        </p:txBody>
      </p:sp>
    </p:spTree>
    <p:extLst>
      <p:ext uri="{BB962C8B-B14F-4D97-AF65-F5344CB8AC3E}">
        <p14:creationId xmlns:p14="http://schemas.microsoft.com/office/powerpoint/2010/main" val="3073212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BD355D-0300-4F2A-B2FD-9839F8A041C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7E3FB16-F570-4525-A4BE-EABE2D158C2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593D435-6A3B-4971-B708-5A398A5BD253}"/>
              </a:ext>
            </a:extLst>
          </p:cNvPr>
          <p:cNvSpPr>
            <a:spLocks noGrp="1"/>
          </p:cNvSpPr>
          <p:nvPr>
            <p:ph type="dt" sz="half" idx="10"/>
          </p:nvPr>
        </p:nvSpPr>
        <p:spPr/>
        <p:txBody>
          <a:bodyPr/>
          <a:lstStyle/>
          <a:p>
            <a:fld id="{A8D8EEB9-6FCD-4BDC-9FD9-BBE37CEE60ED}" type="datetimeFigureOut">
              <a:rPr lang="zh-CN" altLang="en-US" smtClean="0"/>
              <a:t>2019/6/22</a:t>
            </a:fld>
            <a:endParaRPr lang="zh-CN" altLang="en-US"/>
          </a:p>
        </p:txBody>
      </p:sp>
      <p:sp>
        <p:nvSpPr>
          <p:cNvPr id="5" name="页脚占位符 4">
            <a:extLst>
              <a:ext uri="{FF2B5EF4-FFF2-40B4-BE49-F238E27FC236}">
                <a16:creationId xmlns:a16="http://schemas.microsoft.com/office/drawing/2014/main" id="{63350E68-766C-4ED5-8575-466DF3EBC6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ADFD0B-7039-441C-AF79-8AAB9C19E5AB}"/>
              </a:ext>
            </a:extLst>
          </p:cNvPr>
          <p:cNvSpPr>
            <a:spLocks noGrp="1"/>
          </p:cNvSpPr>
          <p:nvPr>
            <p:ph type="sldNum" sz="quarter" idx="12"/>
          </p:nvPr>
        </p:nvSpPr>
        <p:spPr/>
        <p:txBody>
          <a:bodyPr/>
          <a:lstStyle/>
          <a:p>
            <a:fld id="{941DA645-A20E-4E48-9A9F-3A7874C8708E}" type="slidenum">
              <a:rPr lang="zh-CN" altLang="en-US" smtClean="0"/>
              <a:t>‹#›</a:t>
            </a:fld>
            <a:endParaRPr lang="zh-CN" altLang="en-US"/>
          </a:p>
        </p:txBody>
      </p:sp>
    </p:spTree>
    <p:extLst>
      <p:ext uri="{BB962C8B-B14F-4D97-AF65-F5344CB8AC3E}">
        <p14:creationId xmlns:p14="http://schemas.microsoft.com/office/powerpoint/2010/main" val="1530946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42347C-A82B-4327-AECE-2D53BD955AB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D3145B7-CE7F-43E2-8206-DEFB28883C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63A9358-B829-44A7-83E7-96094585C87C}"/>
              </a:ext>
            </a:extLst>
          </p:cNvPr>
          <p:cNvSpPr>
            <a:spLocks noGrp="1"/>
          </p:cNvSpPr>
          <p:nvPr>
            <p:ph type="dt" sz="half" idx="10"/>
          </p:nvPr>
        </p:nvSpPr>
        <p:spPr/>
        <p:txBody>
          <a:bodyPr/>
          <a:lstStyle/>
          <a:p>
            <a:fld id="{A8D8EEB9-6FCD-4BDC-9FD9-BBE37CEE60ED}" type="datetimeFigureOut">
              <a:rPr lang="zh-CN" altLang="en-US" smtClean="0"/>
              <a:t>2019/6/22</a:t>
            </a:fld>
            <a:endParaRPr lang="zh-CN" altLang="en-US"/>
          </a:p>
        </p:txBody>
      </p:sp>
      <p:sp>
        <p:nvSpPr>
          <p:cNvPr id="5" name="页脚占位符 4">
            <a:extLst>
              <a:ext uri="{FF2B5EF4-FFF2-40B4-BE49-F238E27FC236}">
                <a16:creationId xmlns:a16="http://schemas.microsoft.com/office/drawing/2014/main" id="{64396047-45F6-47C1-947F-7A4443B5C2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CB4DBE-5EF5-4A92-903E-5FC8961840FA}"/>
              </a:ext>
            </a:extLst>
          </p:cNvPr>
          <p:cNvSpPr>
            <a:spLocks noGrp="1"/>
          </p:cNvSpPr>
          <p:nvPr>
            <p:ph type="sldNum" sz="quarter" idx="12"/>
          </p:nvPr>
        </p:nvSpPr>
        <p:spPr/>
        <p:txBody>
          <a:bodyPr/>
          <a:lstStyle/>
          <a:p>
            <a:fld id="{941DA645-A20E-4E48-9A9F-3A7874C8708E}" type="slidenum">
              <a:rPr lang="zh-CN" altLang="en-US" smtClean="0"/>
              <a:t>‹#›</a:t>
            </a:fld>
            <a:endParaRPr lang="zh-CN" altLang="en-US"/>
          </a:p>
        </p:txBody>
      </p:sp>
    </p:spTree>
    <p:extLst>
      <p:ext uri="{BB962C8B-B14F-4D97-AF65-F5344CB8AC3E}">
        <p14:creationId xmlns:p14="http://schemas.microsoft.com/office/powerpoint/2010/main" val="16274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258B4B-B2A3-4DBC-AEC4-11E8DD23B5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AEAC8C4-39E0-4D8D-BEE4-40982FCA12F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EC988A2-018E-4A9E-AF6D-D8A014475CE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E4CA0F1-E8EB-4179-B9A3-B336785DACB2}"/>
              </a:ext>
            </a:extLst>
          </p:cNvPr>
          <p:cNvSpPr>
            <a:spLocks noGrp="1"/>
          </p:cNvSpPr>
          <p:nvPr>
            <p:ph type="dt" sz="half" idx="10"/>
          </p:nvPr>
        </p:nvSpPr>
        <p:spPr/>
        <p:txBody>
          <a:bodyPr/>
          <a:lstStyle/>
          <a:p>
            <a:fld id="{A8D8EEB9-6FCD-4BDC-9FD9-BBE37CEE60ED}" type="datetimeFigureOut">
              <a:rPr lang="zh-CN" altLang="en-US" smtClean="0"/>
              <a:t>2019/6/22</a:t>
            </a:fld>
            <a:endParaRPr lang="zh-CN" altLang="en-US"/>
          </a:p>
        </p:txBody>
      </p:sp>
      <p:sp>
        <p:nvSpPr>
          <p:cNvPr id="6" name="页脚占位符 5">
            <a:extLst>
              <a:ext uri="{FF2B5EF4-FFF2-40B4-BE49-F238E27FC236}">
                <a16:creationId xmlns:a16="http://schemas.microsoft.com/office/drawing/2014/main" id="{5C243BA2-9B32-4C9D-B3EF-9EB219CB77A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01DFC4-41BE-4C4B-9B6B-59A122BFE3F5}"/>
              </a:ext>
            </a:extLst>
          </p:cNvPr>
          <p:cNvSpPr>
            <a:spLocks noGrp="1"/>
          </p:cNvSpPr>
          <p:nvPr>
            <p:ph type="sldNum" sz="quarter" idx="12"/>
          </p:nvPr>
        </p:nvSpPr>
        <p:spPr/>
        <p:txBody>
          <a:bodyPr/>
          <a:lstStyle/>
          <a:p>
            <a:fld id="{941DA645-A20E-4E48-9A9F-3A7874C8708E}" type="slidenum">
              <a:rPr lang="zh-CN" altLang="en-US" smtClean="0"/>
              <a:t>‹#›</a:t>
            </a:fld>
            <a:endParaRPr lang="zh-CN" altLang="en-US"/>
          </a:p>
        </p:txBody>
      </p:sp>
    </p:spTree>
    <p:extLst>
      <p:ext uri="{BB962C8B-B14F-4D97-AF65-F5344CB8AC3E}">
        <p14:creationId xmlns:p14="http://schemas.microsoft.com/office/powerpoint/2010/main" val="4091631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27E9D2-0972-42F6-9ED0-7C59051E5E8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7F521B8-67A7-4F6D-9CE4-A092C59CEA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BF43EBE-D996-4F61-A215-C990D961814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2D198A3-491C-4B03-8723-F6F87CCE99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74BB916-DC36-4268-876D-ECEF57EC813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B718306-445A-4D07-A09C-6105499C658C}"/>
              </a:ext>
            </a:extLst>
          </p:cNvPr>
          <p:cNvSpPr>
            <a:spLocks noGrp="1"/>
          </p:cNvSpPr>
          <p:nvPr>
            <p:ph type="dt" sz="half" idx="10"/>
          </p:nvPr>
        </p:nvSpPr>
        <p:spPr/>
        <p:txBody>
          <a:bodyPr/>
          <a:lstStyle/>
          <a:p>
            <a:fld id="{A8D8EEB9-6FCD-4BDC-9FD9-BBE37CEE60ED}" type="datetimeFigureOut">
              <a:rPr lang="zh-CN" altLang="en-US" smtClean="0"/>
              <a:t>2019/6/22</a:t>
            </a:fld>
            <a:endParaRPr lang="zh-CN" altLang="en-US"/>
          </a:p>
        </p:txBody>
      </p:sp>
      <p:sp>
        <p:nvSpPr>
          <p:cNvPr id="8" name="页脚占位符 7">
            <a:extLst>
              <a:ext uri="{FF2B5EF4-FFF2-40B4-BE49-F238E27FC236}">
                <a16:creationId xmlns:a16="http://schemas.microsoft.com/office/drawing/2014/main" id="{0B5CF646-13DB-44FA-86FA-75981689B45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53B7BAC-5926-430E-8C66-059D1F410205}"/>
              </a:ext>
            </a:extLst>
          </p:cNvPr>
          <p:cNvSpPr>
            <a:spLocks noGrp="1"/>
          </p:cNvSpPr>
          <p:nvPr>
            <p:ph type="sldNum" sz="quarter" idx="12"/>
          </p:nvPr>
        </p:nvSpPr>
        <p:spPr/>
        <p:txBody>
          <a:bodyPr/>
          <a:lstStyle/>
          <a:p>
            <a:fld id="{941DA645-A20E-4E48-9A9F-3A7874C8708E}" type="slidenum">
              <a:rPr lang="zh-CN" altLang="en-US" smtClean="0"/>
              <a:t>‹#›</a:t>
            </a:fld>
            <a:endParaRPr lang="zh-CN" altLang="en-US"/>
          </a:p>
        </p:txBody>
      </p:sp>
    </p:spTree>
    <p:extLst>
      <p:ext uri="{BB962C8B-B14F-4D97-AF65-F5344CB8AC3E}">
        <p14:creationId xmlns:p14="http://schemas.microsoft.com/office/powerpoint/2010/main" val="3069833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0ACD29-DAE9-4B97-8CFB-02D949D8BFB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EB8869E-6FC2-48A4-9C7A-C0333D4EB141}"/>
              </a:ext>
            </a:extLst>
          </p:cNvPr>
          <p:cNvSpPr>
            <a:spLocks noGrp="1"/>
          </p:cNvSpPr>
          <p:nvPr>
            <p:ph type="dt" sz="half" idx="10"/>
          </p:nvPr>
        </p:nvSpPr>
        <p:spPr/>
        <p:txBody>
          <a:bodyPr/>
          <a:lstStyle/>
          <a:p>
            <a:fld id="{A8D8EEB9-6FCD-4BDC-9FD9-BBE37CEE60ED}" type="datetimeFigureOut">
              <a:rPr lang="zh-CN" altLang="en-US" smtClean="0"/>
              <a:t>2019/6/22</a:t>
            </a:fld>
            <a:endParaRPr lang="zh-CN" altLang="en-US"/>
          </a:p>
        </p:txBody>
      </p:sp>
      <p:sp>
        <p:nvSpPr>
          <p:cNvPr id="4" name="页脚占位符 3">
            <a:extLst>
              <a:ext uri="{FF2B5EF4-FFF2-40B4-BE49-F238E27FC236}">
                <a16:creationId xmlns:a16="http://schemas.microsoft.com/office/drawing/2014/main" id="{35218424-3E45-44E6-B463-A75D028A8FB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5B4B214-BACA-44D2-9797-6BB1C76B1990}"/>
              </a:ext>
            </a:extLst>
          </p:cNvPr>
          <p:cNvSpPr>
            <a:spLocks noGrp="1"/>
          </p:cNvSpPr>
          <p:nvPr>
            <p:ph type="sldNum" sz="quarter" idx="12"/>
          </p:nvPr>
        </p:nvSpPr>
        <p:spPr/>
        <p:txBody>
          <a:bodyPr/>
          <a:lstStyle/>
          <a:p>
            <a:fld id="{941DA645-A20E-4E48-9A9F-3A7874C8708E}" type="slidenum">
              <a:rPr lang="zh-CN" altLang="en-US" smtClean="0"/>
              <a:t>‹#›</a:t>
            </a:fld>
            <a:endParaRPr lang="zh-CN" altLang="en-US"/>
          </a:p>
        </p:txBody>
      </p:sp>
    </p:spTree>
    <p:extLst>
      <p:ext uri="{BB962C8B-B14F-4D97-AF65-F5344CB8AC3E}">
        <p14:creationId xmlns:p14="http://schemas.microsoft.com/office/powerpoint/2010/main" val="3495842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2E664CF-69C3-418A-905D-0FB81ABC4BAD}"/>
              </a:ext>
            </a:extLst>
          </p:cNvPr>
          <p:cNvSpPr>
            <a:spLocks noGrp="1"/>
          </p:cNvSpPr>
          <p:nvPr>
            <p:ph type="dt" sz="half" idx="10"/>
          </p:nvPr>
        </p:nvSpPr>
        <p:spPr/>
        <p:txBody>
          <a:bodyPr/>
          <a:lstStyle/>
          <a:p>
            <a:fld id="{A8D8EEB9-6FCD-4BDC-9FD9-BBE37CEE60ED}" type="datetimeFigureOut">
              <a:rPr lang="zh-CN" altLang="en-US" smtClean="0"/>
              <a:t>2019/6/22</a:t>
            </a:fld>
            <a:endParaRPr lang="zh-CN" altLang="en-US"/>
          </a:p>
        </p:txBody>
      </p:sp>
      <p:sp>
        <p:nvSpPr>
          <p:cNvPr id="3" name="页脚占位符 2">
            <a:extLst>
              <a:ext uri="{FF2B5EF4-FFF2-40B4-BE49-F238E27FC236}">
                <a16:creationId xmlns:a16="http://schemas.microsoft.com/office/drawing/2014/main" id="{9C1A2FB5-C9C4-4B4D-9F52-68BB7EEE33D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B2EC8A3-EE81-437C-8CBB-6237BE201386}"/>
              </a:ext>
            </a:extLst>
          </p:cNvPr>
          <p:cNvSpPr>
            <a:spLocks noGrp="1"/>
          </p:cNvSpPr>
          <p:nvPr>
            <p:ph type="sldNum" sz="quarter" idx="12"/>
          </p:nvPr>
        </p:nvSpPr>
        <p:spPr/>
        <p:txBody>
          <a:bodyPr/>
          <a:lstStyle/>
          <a:p>
            <a:fld id="{941DA645-A20E-4E48-9A9F-3A7874C8708E}" type="slidenum">
              <a:rPr lang="zh-CN" altLang="en-US" smtClean="0"/>
              <a:t>‹#›</a:t>
            </a:fld>
            <a:endParaRPr lang="zh-CN" altLang="en-US"/>
          </a:p>
        </p:txBody>
      </p:sp>
    </p:spTree>
    <p:extLst>
      <p:ext uri="{BB962C8B-B14F-4D97-AF65-F5344CB8AC3E}">
        <p14:creationId xmlns:p14="http://schemas.microsoft.com/office/powerpoint/2010/main" val="768655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46F4D-47ED-4169-B530-06B10C8556F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E1E92FB-176D-4EBC-8796-924E7A0284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27029BF-0FAA-475E-BCC3-411F17CDB8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002FB77-8700-4434-BF37-64587E61BA8D}"/>
              </a:ext>
            </a:extLst>
          </p:cNvPr>
          <p:cNvSpPr>
            <a:spLocks noGrp="1"/>
          </p:cNvSpPr>
          <p:nvPr>
            <p:ph type="dt" sz="half" idx="10"/>
          </p:nvPr>
        </p:nvSpPr>
        <p:spPr/>
        <p:txBody>
          <a:bodyPr/>
          <a:lstStyle/>
          <a:p>
            <a:fld id="{A8D8EEB9-6FCD-4BDC-9FD9-BBE37CEE60ED}" type="datetimeFigureOut">
              <a:rPr lang="zh-CN" altLang="en-US" smtClean="0"/>
              <a:t>2019/6/22</a:t>
            </a:fld>
            <a:endParaRPr lang="zh-CN" altLang="en-US"/>
          </a:p>
        </p:txBody>
      </p:sp>
      <p:sp>
        <p:nvSpPr>
          <p:cNvPr id="6" name="页脚占位符 5">
            <a:extLst>
              <a:ext uri="{FF2B5EF4-FFF2-40B4-BE49-F238E27FC236}">
                <a16:creationId xmlns:a16="http://schemas.microsoft.com/office/drawing/2014/main" id="{D90CF5E0-6EAB-4666-B476-59C409222BF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1C3AA55-9549-4160-B01A-7A75BF287896}"/>
              </a:ext>
            </a:extLst>
          </p:cNvPr>
          <p:cNvSpPr>
            <a:spLocks noGrp="1"/>
          </p:cNvSpPr>
          <p:nvPr>
            <p:ph type="sldNum" sz="quarter" idx="12"/>
          </p:nvPr>
        </p:nvSpPr>
        <p:spPr/>
        <p:txBody>
          <a:bodyPr/>
          <a:lstStyle/>
          <a:p>
            <a:fld id="{941DA645-A20E-4E48-9A9F-3A7874C8708E}" type="slidenum">
              <a:rPr lang="zh-CN" altLang="en-US" smtClean="0"/>
              <a:t>‹#›</a:t>
            </a:fld>
            <a:endParaRPr lang="zh-CN" altLang="en-US"/>
          </a:p>
        </p:txBody>
      </p:sp>
    </p:spTree>
    <p:extLst>
      <p:ext uri="{BB962C8B-B14F-4D97-AF65-F5344CB8AC3E}">
        <p14:creationId xmlns:p14="http://schemas.microsoft.com/office/powerpoint/2010/main" val="1757356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44009E-6106-46FB-A642-26CBFEA6BE9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25399AF-EF49-4161-9839-8CA863C958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1AC0EEC-2581-43F9-9981-277C50F33C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015300A-72A1-4AE6-A020-D58E1F23FB34}"/>
              </a:ext>
            </a:extLst>
          </p:cNvPr>
          <p:cNvSpPr>
            <a:spLocks noGrp="1"/>
          </p:cNvSpPr>
          <p:nvPr>
            <p:ph type="dt" sz="half" idx="10"/>
          </p:nvPr>
        </p:nvSpPr>
        <p:spPr/>
        <p:txBody>
          <a:bodyPr/>
          <a:lstStyle/>
          <a:p>
            <a:fld id="{A8D8EEB9-6FCD-4BDC-9FD9-BBE37CEE60ED}" type="datetimeFigureOut">
              <a:rPr lang="zh-CN" altLang="en-US" smtClean="0"/>
              <a:t>2019/6/22</a:t>
            </a:fld>
            <a:endParaRPr lang="zh-CN" altLang="en-US"/>
          </a:p>
        </p:txBody>
      </p:sp>
      <p:sp>
        <p:nvSpPr>
          <p:cNvPr id="6" name="页脚占位符 5">
            <a:extLst>
              <a:ext uri="{FF2B5EF4-FFF2-40B4-BE49-F238E27FC236}">
                <a16:creationId xmlns:a16="http://schemas.microsoft.com/office/drawing/2014/main" id="{F3DDB26D-C4CC-45A7-84CE-C9549CA835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6829697-45AE-4C3F-AF99-26900DE9E48A}"/>
              </a:ext>
            </a:extLst>
          </p:cNvPr>
          <p:cNvSpPr>
            <a:spLocks noGrp="1"/>
          </p:cNvSpPr>
          <p:nvPr>
            <p:ph type="sldNum" sz="quarter" idx="12"/>
          </p:nvPr>
        </p:nvSpPr>
        <p:spPr/>
        <p:txBody>
          <a:bodyPr/>
          <a:lstStyle/>
          <a:p>
            <a:fld id="{941DA645-A20E-4E48-9A9F-3A7874C8708E}" type="slidenum">
              <a:rPr lang="zh-CN" altLang="en-US" smtClean="0"/>
              <a:t>‹#›</a:t>
            </a:fld>
            <a:endParaRPr lang="zh-CN" altLang="en-US"/>
          </a:p>
        </p:txBody>
      </p:sp>
    </p:spTree>
    <p:extLst>
      <p:ext uri="{BB962C8B-B14F-4D97-AF65-F5344CB8AC3E}">
        <p14:creationId xmlns:p14="http://schemas.microsoft.com/office/powerpoint/2010/main" val="2395442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210FDD7-C9FD-48B7-854A-FC46C659DF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CD41BED-86EA-4390-A08E-0AA275A4F3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95232E-85BB-41EE-856A-D371428AE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D8EEB9-6FCD-4BDC-9FD9-BBE37CEE60ED}" type="datetimeFigureOut">
              <a:rPr lang="zh-CN" altLang="en-US" smtClean="0"/>
              <a:t>2019/6/22</a:t>
            </a:fld>
            <a:endParaRPr lang="zh-CN" altLang="en-US"/>
          </a:p>
        </p:txBody>
      </p:sp>
      <p:sp>
        <p:nvSpPr>
          <p:cNvPr id="5" name="页脚占位符 4">
            <a:extLst>
              <a:ext uri="{FF2B5EF4-FFF2-40B4-BE49-F238E27FC236}">
                <a16:creationId xmlns:a16="http://schemas.microsoft.com/office/drawing/2014/main" id="{42E8282D-B6C3-46A6-A4F2-DDEA7AB4FE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1413654-0C38-449A-B6D0-7380180631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1DA645-A20E-4E48-9A9F-3A7874C8708E}" type="slidenum">
              <a:rPr lang="zh-CN" altLang="en-US" smtClean="0"/>
              <a:t>‹#›</a:t>
            </a:fld>
            <a:endParaRPr lang="zh-CN" altLang="en-US"/>
          </a:p>
        </p:txBody>
      </p:sp>
    </p:spTree>
    <p:extLst>
      <p:ext uri="{BB962C8B-B14F-4D97-AF65-F5344CB8AC3E}">
        <p14:creationId xmlns:p14="http://schemas.microsoft.com/office/powerpoint/2010/main" val="2092459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81412-AC31-424F-AFFE-82B0E756EA5E}"/>
              </a:ext>
            </a:extLst>
          </p:cNvPr>
          <p:cNvSpPr>
            <a:spLocks noGrp="1"/>
          </p:cNvSpPr>
          <p:nvPr>
            <p:ph type="ctrTitle"/>
          </p:nvPr>
        </p:nvSpPr>
        <p:spPr/>
        <p:txBody>
          <a:bodyPr/>
          <a:lstStyle/>
          <a:p>
            <a:r>
              <a:rPr lang="zh-CN" altLang="en-US" dirty="0"/>
              <a:t>基于加密搜索的安全云存储系统</a:t>
            </a:r>
          </a:p>
        </p:txBody>
      </p:sp>
    </p:spTree>
    <p:extLst>
      <p:ext uri="{BB962C8B-B14F-4D97-AF65-F5344CB8AC3E}">
        <p14:creationId xmlns:p14="http://schemas.microsoft.com/office/powerpoint/2010/main" val="1606629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17263-D55E-4AB0-AEDD-35E83120AB3E}"/>
              </a:ext>
            </a:extLst>
          </p:cNvPr>
          <p:cNvSpPr>
            <a:spLocks noGrp="1"/>
          </p:cNvSpPr>
          <p:nvPr>
            <p:ph type="title"/>
          </p:nvPr>
        </p:nvSpPr>
        <p:spPr/>
        <p:txBody>
          <a:bodyPr/>
          <a:lstStyle/>
          <a:p>
            <a:r>
              <a:rPr lang="zh-CN" altLang="en-US" dirty="0"/>
              <a:t>不同检索方式的流程图</a:t>
            </a:r>
          </a:p>
        </p:txBody>
      </p:sp>
      <p:sp>
        <p:nvSpPr>
          <p:cNvPr id="3" name="内容占位符 2">
            <a:extLst>
              <a:ext uri="{FF2B5EF4-FFF2-40B4-BE49-F238E27FC236}">
                <a16:creationId xmlns:a16="http://schemas.microsoft.com/office/drawing/2014/main" id="{93743CC9-0AE8-45AD-A43A-EE8C612D4861}"/>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868417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0DD68E-B81B-4912-A0B9-B56F59E5C3EE}"/>
              </a:ext>
            </a:extLst>
          </p:cNvPr>
          <p:cNvSpPr>
            <a:spLocks noGrp="1"/>
          </p:cNvSpPr>
          <p:nvPr>
            <p:ph type="title"/>
          </p:nvPr>
        </p:nvSpPr>
        <p:spPr/>
        <p:txBody>
          <a:bodyPr/>
          <a:lstStyle/>
          <a:p>
            <a:r>
              <a:rPr lang="zh-CN" altLang="en-US" dirty="0"/>
              <a:t>初步实验结果</a:t>
            </a:r>
          </a:p>
        </p:txBody>
      </p:sp>
      <p:sp>
        <p:nvSpPr>
          <p:cNvPr id="3" name="内容占位符 2">
            <a:extLst>
              <a:ext uri="{FF2B5EF4-FFF2-40B4-BE49-F238E27FC236}">
                <a16:creationId xmlns:a16="http://schemas.microsoft.com/office/drawing/2014/main" id="{6A0687FE-534C-4D54-B185-D3D4FEB125A7}"/>
              </a:ext>
            </a:extLst>
          </p:cNvPr>
          <p:cNvSpPr>
            <a:spLocks noGrp="1"/>
          </p:cNvSpPr>
          <p:nvPr>
            <p:ph idx="1"/>
          </p:nvPr>
        </p:nvSpPr>
        <p:spPr/>
        <p:txBody>
          <a:bodyPr/>
          <a:lstStyle/>
          <a:p>
            <a:r>
              <a:rPr lang="en-US" altLang="zh-CN" dirty="0"/>
              <a:t>1</a:t>
            </a:r>
            <a:r>
              <a:rPr lang="zh-CN" altLang="en-US" dirty="0"/>
              <a:t>、普通检索和加密检索</a:t>
            </a:r>
            <a:endParaRPr lang="en-US" altLang="zh-CN" dirty="0"/>
          </a:p>
          <a:p>
            <a:r>
              <a:rPr lang="en-US" altLang="zh-CN" dirty="0"/>
              <a:t>2</a:t>
            </a:r>
            <a:r>
              <a:rPr lang="zh-CN" altLang="en-US" dirty="0"/>
              <a:t>、加密检索、反向索引和区域属性</a:t>
            </a:r>
          </a:p>
        </p:txBody>
      </p:sp>
    </p:spTree>
    <p:extLst>
      <p:ext uri="{BB962C8B-B14F-4D97-AF65-F5344CB8AC3E}">
        <p14:creationId xmlns:p14="http://schemas.microsoft.com/office/powerpoint/2010/main" val="3202415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213A61-14EE-4473-A9FC-11192565F4E2}"/>
              </a:ext>
            </a:extLst>
          </p:cNvPr>
          <p:cNvSpPr>
            <a:spLocks noGrp="1"/>
          </p:cNvSpPr>
          <p:nvPr>
            <p:ph type="title"/>
          </p:nvPr>
        </p:nvSpPr>
        <p:spPr/>
        <p:txBody>
          <a:bodyPr/>
          <a:lstStyle/>
          <a:p>
            <a:r>
              <a:rPr lang="zh-CN" altLang="en-US" dirty="0"/>
              <a:t>创新点</a:t>
            </a:r>
          </a:p>
        </p:txBody>
      </p:sp>
      <p:sp>
        <p:nvSpPr>
          <p:cNvPr id="3" name="内容占位符 2">
            <a:extLst>
              <a:ext uri="{FF2B5EF4-FFF2-40B4-BE49-F238E27FC236}">
                <a16:creationId xmlns:a16="http://schemas.microsoft.com/office/drawing/2014/main" id="{639B5B17-54FF-4DA0-A44D-F4531CF9C924}"/>
              </a:ext>
            </a:extLst>
          </p:cNvPr>
          <p:cNvSpPr>
            <a:spLocks noGrp="1"/>
          </p:cNvSpPr>
          <p:nvPr>
            <p:ph idx="1"/>
          </p:nvPr>
        </p:nvSpPr>
        <p:spPr/>
        <p:txBody>
          <a:bodyPr/>
          <a:lstStyle/>
          <a:p>
            <a:r>
              <a:rPr lang="en-US" altLang="zh-CN" dirty="0"/>
              <a:t>1</a:t>
            </a:r>
            <a:r>
              <a:rPr lang="zh-CN" altLang="en-US" dirty="0"/>
              <a:t>、将加密搜索技术引入云存储系统，新的云存储系统能够更好地保护用户隐私和数据的安全。</a:t>
            </a:r>
            <a:endParaRPr lang="en-US" altLang="zh-CN" dirty="0"/>
          </a:p>
          <a:p>
            <a:r>
              <a:rPr lang="en-US" altLang="zh-CN" dirty="0"/>
              <a:t>2</a:t>
            </a:r>
            <a:r>
              <a:rPr lang="zh-CN" altLang="en-US" dirty="0"/>
              <a:t>、针对当前主流的</a:t>
            </a:r>
            <a:r>
              <a:rPr lang="en-US" altLang="zh-CN" dirty="0"/>
              <a:t>DSSE</a:t>
            </a:r>
            <a:r>
              <a:rPr lang="zh-CN" altLang="en-US" dirty="0"/>
              <a:t>模型，我们借助密码学上的累加器概念对</a:t>
            </a:r>
            <a:r>
              <a:rPr lang="en-US" altLang="zh-CN" dirty="0"/>
              <a:t>DSSE</a:t>
            </a:r>
            <a:r>
              <a:rPr lang="zh-CN" altLang="en-US" dirty="0"/>
              <a:t>模型中查询算法进行优化，提高</a:t>
            </a:r>
            <a:r>
              <a:rPr lang="en-US" altLang="zh-CN" dirty="0"/>
              <a:t>DSSE</a:t>
            </a:r>
            <a:r>
              <a:rPr lang="zh-CN" altLang="en-US" dirty="0"/>
              <a:t>模型具体应用中的效率。</a:t>
            </a:r>
            <a:endParaRPr lang="en-US" altLang="zh-CN" dirty="0"/>
          </a:p>
        </p:txBody>
      </p:sp>
    </p:spTree>
    <p:extLst>
      <p:ext uri="{BB962C8B-B14F-4D97-AF65-F5344CB8AC3E}">
        <p14:creationId xmlns:p14="http://schemas.microsoft.com/office/powerpoint/2010/main" val="1106370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B75A10-EAB8-41B8-946C-CDE8D57A4A42}"/>
              </a:ext>
            </a:extLst>
          </p:cNvPr>
          <p:cNvSpPr>
            <a:spLocks noGrp="1"/>
          </p:cNvSpPr>
          <p:nvPr>
            <p:ph type="title"/>
          </p:nvPr>
        </p:nvSpPr>
        <p:spPr/>
        <p:txBody>
          <a:bodyPr/>
          <a:lstStyle/>
          <a:p>
            <a:r>
              <a:rPr lang="zh-CN" altLang="en-US" dirty="0"/>
              <a:t>工作安排</a:t>
            </a:r>
          </a:p>
        </p:txBody>
      </p:sp>
      <p:sp>
        <p:nvSpPr>
          <p:cNvPr id="3" name="内容占位符 2">
            <a:extLst>
              <a:ext uri="{FF2B5EF4-FFF2-40B4-BE49-F238E27FC236}">
                <a16:creationId xmlns:a16="http://schemas.microsoft.com/office/drawing/2014/main" id="{9C08204C-0BAC-4327-8D44-3C262CAD56BD}"/>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270788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DAC88B-2881-4C57-89AC-D06AE70176FC}"/>
              </a:ext>
            </a:extLst>
          </p:cNvPr>
          <p:cNvSpPr>
            <a:spLocks noGrp="1"/>
          </p:cNvSpPr>
          <p:nvPr>
            <p:ph type="title"/>
          </p:nvPr>
        </p:nvSpPr>
        <p:spPr/>
        <p:txBody>
          <a:bodyPr/>
          <a:lstStyle/>
          <a:p>
            <a:r>
              <a:rPr lang="zh-CN" altLang="en-US" dirty="0"/>
              <a:t>研究背景</a:t>
            </a:r>
          </a:p>
        </p:txBody>
      </p:sp>
      <p:sp>
        <p:nvSpPr>
          <p:cNvPr id="3" name="内容占位符 2">
            <a:extLst>
              <a:ext uri="{FF2B5EF4-FFF2-40B4-BE49-F238E27FC236}">
                <a16:creationId xmlns:a16="http://schemas.microsoft.com/office/drawing/2014/main" id="{A6436A48-669D-49C1-B5CC-3BEA49085292}"/>
              </a:ext>
            </a:extLst>
          </p:cNvPr>
          <p:cNvSpPr>
            <a:spLocks noGrp="1"/>
          </p:cNvSpPr>
          <p:nvPr>
            <p:ph idx="1"/>
          </p:nvPr>
        </p:nvSpPr>
        <p:spPr/>
        <p:txBody>
          <a:bodyPr/>
          <a:lstStyle/>
          <a:p>
            <a:r>
              <a:rPr lang="zh-CN" altLang="en-US" dirty="0"/>
              <a:t>随着云计算的迅速发展，为保护用户外包数据的安全和用户隐私，越来越多的企业和用户选择将数据加密后上传。</a:t>
            </a:r>
            <a:endParaRPr lang="en-US" altLang="zh-CN" dirty="0"/>
          </a:p>
          <a:p>
            <a:r>
              <a:rPr lang="zh-CN" altLang="en-US" dirty="0"/>
              <a:t>如何针对加密数据进行检索？</a:t>
            </a:r>
            <a:endParaRPr lang="en-US" altLang="zh-CN" dirty="0"/>
          </a:p>
          <a:p>
            <a:endParaRPr lang="zh-CN" altLang="en-US" dirty="0"/>
          </a:p>
        </p:txBody>
      </p:sp>
    </p:spTree>
    <p:extLst>
      <p:ext uri="{BB962C8B-B14F-4D97-AF65-F5344CB8AC3E}">
        <p14:creationId xmlns:p14="http://schemas.microsoft.com/office/powerpoint/2010/main" val="878137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7D68DF-E988-4956-B813-87E6729B09D0}"/>
              </a:ext>
            </a:extLst>
          </p:cNvPr>
          <p:cNvSpPr>
            <a:spLocks noGrp="1"/>
          </p:cNvSpPr>
          <p:nvPr>
            <p:ph type="title"/>
          </p:nvPr>
        </p:nvSpPr>
        <p:spPr/>
        <p:txBody>
          <a:bodyPr/>
          <a:lstStyle/>
          <a:p>
            <a:r>
              <a:rPr lang="zh-CN" altLang="en-US" dirty="0"/>
              <a:t>可搜索加密</a:t>
            </a:r>
          </a:p>
        </p:txBody>
      </p:sp>
      <p:sp>
        <p:nvSpPr>
          <p:cNvPr id="3" name="内容占位符 2">
            <a:extLst>
              <a:ext uri="{FF2B5EF4-FFF2-40B4-BE49-F238E27FC236}">
                <a16:creationId xmlns:a16="http://schemas.microsoft.com/office/drawing/2014/main" id="{D33EF2A0-E91A-455A-9658-0CC2A227066E}"/>
              </a:ext>
            </a:extLst>
          </p:cNvPr>
          <p:cNvSpPr>
            <a:spLocks noGrp="1"/>
          </p:cNvSpPr>
          <p:nvPr>
            <p:ph idx="1"/>
          </p:nvPr>
        </p:nvSpPr>
        <p:spPr/>
        <p:txBody>
          <a:bodyPr/>
          <a:lstStyle/>
          <a:p>
            <a:r>
              <a:rPr lang="zh-CN" altLang="en-US" dirty="0"/>
              <a:t>可搜索加密是一类支持在密文上进行关键词检索的加密学算法</a:t>
            </a:r>
            <a:endParaRPr lang="en-US" altLang="zh-CN" dirty="0"/>
          </a:p>
          <a:p>
            <a:r>
              <a:rPr lang="zh-CN" altLang="en-US" dirty="0"/>
              <a:t>相比较传统的基于关键词的查找过程</a:t>
            </a:r>
            <a:endParaRPr lang="en-US" altLang="zh-CN" dirty="0"/>
          </a:p>
          <a:p>
            <a:r>
              <a:rPr lang="en-US" altLang="zh-CN" dirty="0"/>
              <a:t>1.</a:t>
            </a:r>
            <a:r>
              <a:rPr lang="zh-CN" altLang="en-US" dirty="0"/>
              <a:t>不会泄露查找信息</a:t>
            </a:r>
            <a:endParaRPr lang="en-US" altLang="zh-CN" dirty="0"/>
          </a:p>
          <a:p>
            <a:r>
              <a:rPr lang="en-US" altLang="zh-CN" dirty="0"/>
              <a:t>2.</a:t>
            </a:r>
            <a:r>
              <a:rPr lang="zh-CN" altLang="en-US" dirty="0"/>
              <a:t>不会泄露待查找的数据</a:t>
            </a:r>
            <a:endParaRPr lang="en-US" altLang="zh-CN" dirty="0"/>
          </a:p>
          <a:p>
            <a:r>
              <a:rPr lang="en-US" altLang="zh-CN" dirty="0"/>
              <a:t>3.</a:t>
            </a:r>
            <a:r>
              <a:rPr lang="zh-CN" altLang="en-US" dirty="0"/>
              <a:t>不可靠的环境中仍然能安全运行</a:t>
            </a:r>
            <a:endParaRPr lang="en-US" altLang="zh-CN" dirty="0"/>
          </a:p>
        </p:txBody>
      </p:sp>
    </p:spTree>
    <p:extLst>
      <p:ext uri="{BB962C8B-B14F-4D97-AF65-F5344CB8AC3E}">
        <p14:creationId xmlns:p14="http://schemas.microsoft.com/office/powerpoint/2010/main" val="2950218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A74D3B-DE6E-474D-BE9E-9BCDFD7E3547}"/>
              </a:ext>
            </a:extLst>
          </p:cNvPr>
          <p:cNvSpPr>
            <a:spLocks noGrp="1"/>
          </p:cNvSpPr>
          <p:nvPr>
            <p:ph type="title"/>
          </p:nvPr>
        </p:nvSpPr>
        <p:spPr/>
        <p:txBody>
          <a:bodyPr/>
          <a:lstStyle/>
          <a:p>
            <a:r>
              <a:rPr lang="zh-CN" altLang="en-US" dirty="0"/>
              <a:t>可搜索加密执行流程</a:t>
            </a:r>
          </a:p>
        </p:txBody>
      </p:sp>
      <p:sp>
        <p:nvSpPr>
          <p:cNvPr id="3" name="内容占位符 2">
            <a:extLst>
              <a:ext uri="{FF2B5EF4-FFF2-40B4-BE49-F238E27FC236}">
                <a16:creationId xmlns:a16="http://schemas.microsoft.com/office/drawing/2014/main" id="{5917C090-D81B-4E07-855C-FAC677CB6EFF}"/>
              </a:ext>
            </a:extLst>
          </p:cNvPr>
          <p:cNvSpPr>
            <a:spLocks noGrp="1"/>
          </p:cNvSpPr>
          <p:nvPr>
            <p:ph idx="1"/>
          </p:nvPr>
        </p:nvSpPr>
        <p:spPr>
          <a:xfrm>
            <a:off x="838201" y="1825625"/>
            <a:ext cx="6059750" cy="4351338"/>
          </a:xfrm>
        </p:spPr>
        <p:txBody>
          <a:bodyPr>
            <a:normAutofit/>
          </a:bodyPr>
          <a:lstStyle/>
          <a:p>
            <a:pPr marL="514350" lvl="0" indent="-514350">
              <a:buFont typeface="+mj-lt"/>
              <a:buAutoNum type="arabicPeriod"/>
            </a:pPr>
            <a:r>
              <a:rPr lang="zh-CN" altLang="zh-CN" sz="2400" dirty="0"/>
              <a:t>数据加密：数据所有者在本地对数据进行加密，然后将密文上传至云端。</a:t>
            </a:r>
          </a:p>
          <a:p>
            <a:pPr marL="514350" lvl="0" indent="-514350">
              <a:buFont typeface="+mj-lt"/>
              <a:buAutoNum type="arabicPeriod"/>
            </a:pPr>
            <a:r>
              <a:rPr lang="zh-CN" altLang="zh-CN" sz="2400" dirty="0"/>
              <a:t>陷门生成：用户结合密钥和关键词生成对应的陷门，将陷门发送给云端。</a:t>
            </a:r>
          </a:p>
          <a:p>
            <a:pPr marL="514350" lvl="0" indent="-514350">
              <a:buFont typeface="+mj-lt"/>
              <a:buAutoNum type="arabicPeriod"/>
            </a:pPr>
            <a:r>
              <a:rPr lang="zh-CN" altLang="zh-CN" sz="2400" dirty="0"/>
              <a:t>检索密文：云端借助用户提交的陷门和自身维持的索引表进行检索，返回包含陷门关键词的数据。</a:t>
            </a:r>
          </a:p>
          <a:p>
            <a:pPr marL="514350" indent="-514350">
              <a:buFont typeface="+mj-lt"/>
              <a:buAutoNum type="arabicPeriod"/>
            </a:pPr>
            <a:r>
              <a:rPr lang="zh-CN" altLang="zh-CN" sz="2400" dirty="0"/>
              <a:t>文件解密：用户使用自身密钥对云端返回的数据进行解密。</a:t>
            </a:r>
            <a:endParaRPr lang="zh-CN" altLang="en-US" sz="2400" dirty="0"/>
          </a:p>
        </p:txBody>
      </p:sp>
      <p:pic>
        <p:nvPicPr>
          <p:cNvPr id="4" name="图片 3">
            <a:extLst>
              <a:ext uri="{FF2B5EF4-FFF2-40B4-BE49-F238E27FC236}">
                <a16:creationId xmlns:a16="http://schemas.microsoft.com/office/drawing/2014/main" id="{8BECCC6D-3394-4A9C-8C5E-D383E49F6B1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119891" y="2259352"/>
            <a:ext cx="3927785" cy="2650000"/>
          </a:xfrm>
          <a:prstGeom prst="rect">
            <a:avLst/>
          </a:prstGeom>
          <a:noFill/>
          <a:ln>
            <a:noFill/>
          </a:ln>
        </p:spPr>
      </p:pic>
    </p:spTree>
    <p:extLst>
      <p:ext uri="{BB962C8B-B14F-4D97-AF65-F5344CB8AC3E}">
        <p14:creationId xmlns:p14="http://schemas.microsoft.com/office/powerpoint/2010/main" val="1413687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AA13BD-5B0E-4D35-A6AE-6BE3AFAEE55A}"/>
              </a:ext>
            </a:extLst>
          </p:cNvPr>
          <p:cNvSpPr>
            <a:spLocks noGrp="1"/>
          </p:cNvSpPr>
          <p:nvPr>
            <p:ph type="title"/>
          </p:nvPr>
        </p:nvSpPr>
        <p:spPr/>
        <p:txBody>
          <a:bodyPr/>
          <a:lstStyle/>
          <a:p>
            <a:r>
              <a:rPr lang="zh-CN" altLang="en-US" dirty="0"/>
              <a:t>现有可搜索加密模型</a:t>
            </a:r>
          </a:p>
        </p:txBody>
      </p:sp>
      <p:sp>
        <p:nvSpPr>
          <p:cNvPr id="3" name="内容占位符 2">
            <a:extLst>
              <a:ext uri="{FF2B5EF4-FFF2-40B4-BE49-F238E27FC236}">
                <a16:creationId xmlns:a16="http://schemas.microsoft.com/office/drawing/2014/main" id="{2F8D3CE5-19D7-4557-82DC-4847DDFB7380}"/>
              </a:ext>
            </a:extLst>
          </p:cNvPr>
          <p:cNvSpPr>
            <a:spLocks noGrp="1"/>
          </p:cNvSpPr>
          <p:nvPr>
            <p:ph idx="1"/>
          </p:nvPr>
        </p:nvSpPr>
        <p:spPr/>
        <p:txBody>
          <a:bodyPr/>
          <a:lstStyle/>
          <a:p>
            <a:r>
              <a:rPr lang="en-US" altLang="zh-CN" dirty="0"/>
              <a:t>DSSE</a:t>
            </a:r>
            <a:r>
              <a:rPr lang="zh-CN" altLang="en-US" dirty="0"/>
              <a:t>模型</a:t>
            </a:r>
            <a:endParaRPr lang="en-US" altLang="zh-CN" dirty="0"/>
          </a:p>
          <a:p>
            <a:pPr marL="0" indent="0">
              <a:buNone/>
            </a:pPr>
            <a:r>
              <a:rPr lang="en-US" altLang="zh-CN" dirty="0"/>
              <a:t>DSSE</a:t>
            </a:r>
            <a:r>
              <a:rPr lang="zh-CN" altLang="en-US" dirty="0"/>
              <a:t>模型为动态可搜索加密模型（</a:t>
            </a:r>
            <a:r>
              <a:rPr lang="en-US" altLang="zh-CN" dirty="0"/>
              <a:t>Dynamic Symmetric Searchable Encryption</a:t>
            </a:r>
            <a:r>
              <a:rPr lang="zh-CN" altLang="en-US" dirty="0"/>
              <a:t>）。传统的可搜索加密模型是在指在指定文件上建立索引并提供基于关键词的检索，但索引建立后不支持文件的在线增加（删除）。而</a:t>
            </a:r>
            <a:r>
              <a:rPr lang="en-US" altLang="zh-CN" dirty="0"/>
              <a:t>DSSE</a:t>
            </a:r>
            <a:r>
              <a:rPr lang="zh-CN" altLang="en-US" dirty="0"/>
              <a:t>模型可以动态增加或删除指定文件中的关键词。</a:t>
            </a:r>
          </a:p>
        </p:txBody>
      </p:sp>
    </p:spTree>
    <p:extLst>
      <p:ext uri="{BB962C8B-B14F-4D97-AF65-F5344CB8AC3E}">
        <p14:creationId xmlns:p14="http://schemas.microsoft.com/office/powerpoint/2010/main" val="2879578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2502FC-B17B-4518-A5B4-93A51D280AE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31D9194-2954-4F9B-A811-FE9B218E8E0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391354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652F7B-F2D6-405B-8CD1-0C1D2019B11E}"/>
              </a:ext>
            </a:extLst>
          </p:cNvPr>
          <p:cNvSpPr>
            <a:spLocks noGrp="1"/>
          </p:cNvSpPr>
          <p:nvPr>
            <p:ph type="title"/>
          </p:nvPr>
        </p:nvSpPr>
        <p:spPr/>
        <p:txBody>
          <a:bodyPr/>
          <a:lstStyle/>
          <a:p>
            <a:r>
              <a:rPr lang="en-US" altLang="zh-CN" dirty="0"/>
              <a:t>1 </a:t>
            </a:r>
            <a:r>
              <a:rPr lang="zh-CN" altLang="en-US" dirty="0"/>
              <a:t>新型安全云存储系统</a:t>
            </a:r>
          </a:p>
        </p:txBody>
      </p:sp>
      <p:sp>
        <p:nvSpPr>
          <p:cNvPr id="3" name="内容占位符 2">
            <a:extLst>
              <a:ext uri="{FF2B5EF4-FFF2-40B4-BE49-F238E27FC236}">
                <a16:creationId xmlns:a16="http://schemas.microsoft.com/office/drawing/2014/main" id="{D0DE55E5-36B6-4540-9BC3-30B8C6797929}"/>
              </a:ext>
            </a:extLst>
          </p:cNvPr>
          <p:cNvSpPr>
            <a:spLocks noGrp="1"/>
          </p:cNvSpPr>
          <p:nvPr>
            <p:ph idx="1"/>
          </p:nvPr>
        </p:nvSpPr>
        <p:spPr>
          <a:xfrm>
            <a:off x="847078" y="1825625"/>
            <a:ext cx="10515600" cy="4351338"/>
          </a:xfrm>
        </p:spPr>
        <p:txBody>
          <a:bodyPr/>
          <a:lstStyle/>
          <a:p>
            <a:r>
              <a:rPr lang="en-US" altLang="zh-CN" dirty="0"/>
              <a:t>1.</a:t>
            </a:r>
            <a:r>
              <a:rPr lang="zh-CN" altLang="en-US" dirty="0"/>
              <a:t>文件用户侧进行加密解密，以密文状态存储至服务端</a:t>
            </a:r>
            <a:endParaRPr lang="en-US" altLang="zh-CN" dirty="0"/>
          </a:p>
          <a:p>
            <a:r>
              <a:rPr lang="en-US" altLang="zh-CN" dirty="0"/>
              <a:t>2.</a:t>
            </a:r>
            <a:r>
              <a:rPr lang="zh-CN" altLang="en-US" dirty="0"/>
              <a:t>支持可搜索加密技术，保护用户隐私</a:t>
            </a:r>
            <a:endParaRPr lang="en-US" altLang="zh-CN" dirty="0"/>
          </a:p>
          <a:p>
            <a:r>
              <a:rPr lang="en-US" altLang="zh-CN" dirty="0"/>
              <a:t>3.</a:t>
            </a:r>
            <a:r>
              <a:rPr lang="zh-CN" altLang="en-US" dirty="0"/>
              <a:t>设计基于对称加密的可靠传输模块，确保数据经过不可靠信道传输中仍保持数据的安全。</a:t>
            </a:r>
            <a:endParaRPr lang="en-US" altLang="zh-CN" dirty="0"/>
          </a:p>
          <a:p>
            <a:pPr marL="0" indent="0">
              <a:buNone/>
            </a:pPr>
            <a:endParaRPr lang="zh-CN" altLang="en-US" dirty="0"/>
          </a:p>
        </p:txBody>
      </p:sp>
      <p:sp>
        <p:nvSpPr>
          <p:cNvPr id="4" name="箭头: 下 3">
            <a:extLst>
              <a:ext uri="{FF2B5EF4-FFF2-40B4-BE49-F238E27FC236}">
                <a16:creationId xmlns:a16="http://schemas.microsoft.com/office/drawing/2014/main" id="{D28CAEFF-E835-488A-BE43-2278229D78D4}"/>
              </a:ext>
            </a:extLst>
          </p:cNvPr>
          <p:cNvSpPr/>
          <p:nvPr/>
        </p:nvSpPr>
        <p:spPr>
          <a:xfrm>
            <a:off x="8024083" y="3124940"/>
            <a:ext cx="45719" cy="457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92271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50747A-9F25-46EF-991E-44168256ED47}"/>
              </a:ext>
            </a:extLst>
          </p:cNvPr>
          <p:cNvSpPr>
            <a:spLocks noGrp="1"/>
          </p:cNvSpPr>
          <p:nvPr>
            <p:ph type="title"/>
          </p:nvPr>
        </p:nvSpPr>
        <p:spPr/>
        <p:txBody>
          <a:bodyPr/>
          <a:lstStyle/>
          <a:p>
            <a:r>
              <a:rPr lang="zh-CN" altLang="en-US" dirty="0"/>
              <a:t>云存储系统设计</a:t>
            </a:r>
          </a:p>
        </p:txBody>
      </p:sp>
      <p:sp>
        <p:nvSpPr>
          <p:cNvPr id="3" name="内容占位符 2">
            <a:extLst>
              <a:ext uri="{FF2B5EF4-FFF2-40B4-BE49-F238E27FC236}">
                <a16:creationId xmlns:a16="http://schemas.microsoft.com/office/drawing/2014/main" id="{97D49D0F-1A0A-4849-A57C-79556B66345B}"/>
              </a:ext>
            </a:extLst>
          </p:cNvPr>
          <p:cNvSpPr>
            <a:spLocks noGrp="1"/>
          </p:cNvSpPr>
          <p:nvPr>
            <p:ph idx="1"/>
          </p:nvPr>
        </p:nvSpPr>
        <p:spPr/>
        <p:txBody>
          <a:bodyPr/>
          <a:lstStyle/>
          <a:p>
            <a:endParaRPr lang="en-US" altLang="zh-CN" dirty="0"/>
          </a:p>
          <a:p>
            <a:endParaRPr lang="en-US" altLang="zh-CN" dirty="0"/>
          </a:p>
        </p:txBody>
      </p:sp>
    </p:spTree>
    <p:extLst>
      <p:ext uri="{BB962C8B-B14F-4D97-AF65-F5344CB8AC3E}">
        <p14:creationId xmlns:p14="http://schemas.microsoft.com/office/powerpoint/2010/main" val="2186761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3DDA04-34B5-4BAF-A972-0C83C595E116}"/>
              </a:ext>
            </a:extLst>
          </p:cNvPr>
          <p:cNvSpPr>
            <a:spLocks noGrp="1"/>
          </p:cNvSpPr>
          <p:nvPr>
            <p:ph type="title"/>
          </p:nvPr>
        </p:nvSpPr>
        <p:spPr/>
        <p:txBody>
          <a:bodyPr/>
          <a:lstStyle/>
          <a:p>
            <a:r>
              <a:rPr lang="en-US" altLang="zh-CN" dirty="0"/>
              <a:t>2 </a:t>
            </a:r>
            <a:r>
              <a:rPr lang="zh-CN" altLang="en-US" dirty="0"/>
              <a:t>可搜索加密算法改进</a:t>
            </a:r>
          </a:p>
        </p:txBody>
      </p:sp>
      <p:sp>
        <p:nvSpPr>
          <p:cNvPr id="3" name="内容占位符 2">
            <a:extLst>
              <a:ext uri="{FF2B5EF4-FFF2-40B4-BE49-F238E27FC236}">
                <a16:creationId xmlns:a16="http://schemas.microsoft.com/office/drawing/2014/main" id="{CCB737A1-45E8-40B0-B7FF-5F6AC67C9D32}"/>
              </a:ext>
            </a:extLst>
          </p:cNvPr>
          <p:cNvSpPr>
            <a:spLocks noGrp="1"/>
          </p:cNvSpPr>
          <p:nvPr>
            <p:ph idx="1"/>
          </p:nvPr>
        </p:nvSpPr>
        <p:spPr/>
        <p:txBody>
          <a:bodyPr/>
          <a:lstStyle/>
          <a:p>
            <a:r>
              <a:rPr lang="zh-CN" altLang="en-US" dirty="0"/>
              <a:t>可搜索加密算法主要提供了在密文上进行关键词检索的能力，因此高效率的查找过程在可搜索加密算法中是至关重要的。</a:t>
            </a:r>
            <a:endParaRPr lang="en-US" altLang="zh-CN" dirty="0"/>
          </a:p>
          <a:p>
            <a:r>
              <a:rPr lang="zh-CN" altLang="en-US" dirty="0"/>
              <a:t>原始查找算法：普通关键词哈希比对</a:t>
            </a:r>
            <a:endParaRPr lang="en-US" altLang="zh-CN" dirty="0"/>
          </a:p>
          <a:p>
            <a:r>
              <a:rPr lang="zh-CN" altLang="en-US" dirty="0"/>
              <a:t>基于访问模式的查找算法：建立反向索引结构</a:t>
            </a:r>
            <a:endParaRPr lang="en-US" altLang="zh-CN" dirty="0"/>
          </a:p>
          <a:p>
            <a:r>
              <a:rPr lang="zh-CN" altLang="en-US" dirty="0"/>
              <a:t>区域属性：针对一系列关键词借助累加器计算累加值，基于累加值建立区域索引表，查询时借助区域索引表快速定位文件位置，减少关键词比对次数，提升查找效率。</a:t>
            </a:r>
          </a:p>
        </p:txBody>
      </p:sp>
    </p:spTree>
    <p:extLst>
      <p:ext uri="{BB962C8B-B14F-4D97-AF65-F5344CB8AC3E}">
        <p14:creationId xmlns:p14="http://schemas.microsoft.com/office/powerpoint/2010/main" val="186507539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1303</TotalTime>
  <Words>493</Words>
  <Application>Microsoft Office PowerPoint</Application>
  <PresentationFormat>宽屏</PresentationFormat>
  <Paragraphs>36</Paragraphs>
  <Slides>13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等线</vt:lpstr>
      <vt:lpstr>等线 Light</vt:lpstr>
      <vt:lpstr>Arial</vt:lpstr>
      <vt:lpstr>Office 主题​​</vt:lpstr>
      <vt:lpstr>基于加密搜索的安全云存储系统</vt:lpstr>
      <vt:lpstr>研究背景</vt:lpstr>
      <vt:lpstr>可搜索加密</vt:lpstr>
      <vt:lpstr>可搜索加密执行流程</vt:lpstr>
      <vt:lpstr>现有可搜索加密模型</vt:lpstr>
      <vt:lpstr>PowerPoint 演示文稿</vt:lpstr>
      <vt:lpstr>1 新型安全云存储系统</vt:lpstr>
      <vt:lpstr>云存储系统设计</vt:lpstr>
      <vt:lpstr>2 可搜索加密算法改进</vt:lpstr>
      <vt:lpstr>不同检索方式的流程图</vt:lpstr>
      <vt:lpstr>初步实验结果</vt:lpstr>
      <vt:lpstr>创新点</vt:lpstr>
      <vt:lpstr>工作安排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基于加密搜索的安全云存储系统</dc:title>
  <dc:creator>刘 政</dc:creator>
  <cp:lastModifiedBy>刘 政</cp:lastModifiedBy>
  <cp:revision>26</cp:revision>
  <dcterms:created xsi:type="dcterms:W3CDTF">2019-06-21T01:45:36Z</dcterms:created>
  <dcterms:modified xsi:type="dcterms:W3CDTF">2019-06-22T08:28:59Z</dcterms:modified>
</cp:coreProperties>
</file>