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2E034-48C3-4C8E-8669-48581F19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8E7EE0-5F73-4647-B71F-AAA2F4509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A5113-593E-48EE-83DC-61A3ACB2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F718E-CB5D-454D-AC15-4DBC2AFA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A91C2-EBFD-4BDE-A9C1-35155BB1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0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B01D3-BBC4-424A-ADE2-29F42500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52219F-89AA-4CB8-84D8-376F2A7A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799D-5EDF-48F2-8C21-C88740C2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5BE58-9A92-4EB6-AC1D-AB301CBF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F671A-33BE-4296-98F6-3F8CB309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FA42C-F657-436B-AE01-D0C287BC2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C3255C-1554-4CAC-9CB6-237830B47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5C174-EBBC-4548-B054-75A924EF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43464-7DAF-405C-9FD2-4F0F2DC0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FBE22-6AA2-439F-B198-84805EFF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2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73E61-4CE2-4752-9F18-AD62DF70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ACC43-7396-42C2-B8A3-356254D1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577A5-47DB-430F-B950-BF36B318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2AF29-9FFF-4B5C-8049-739D9147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78FE3-799D-42C9-B3C1-A17FE730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0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181EB-1D06-4AD7-8F90-FEFF1033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C8CF9-7263-43E2-AC48-41703CFA7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052B1-03A9-4625-9FA0-CF5C07B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D8D7B-FD46-48E6-AC90-30605440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70F98-DDB5-4131-AAEB-C79BB9C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7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406B5-8D06-4932-8309-A1463C0C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7F106-BC2B-4CB9-9F19-F1EFE01CC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7370E-C40E-4CC4-BE3D-1A2C3CAA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680C7-EDE0-4C11-AC11-7E76B245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E3615-CCAC-461D-B13D-1FBE4900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ADC0E-A34B-47A7-920C-8267204E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35470-8DB0-4C0F-868B-5E1E4508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94587-1E1D-4869-B56E-CD8B34F0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F9833-D7C0-4FD6-BD49-AB69C4ED4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F897F-7F12-4D35-B0A5-141CC2F48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B7C287-1B5F-4DFD-8DDC-B53BB19F5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B337E7-123F-4292-8872-A2D04D0D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F6D5B7-5F7C-4A8A-AFCB-713206C1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FDC2E3-BCD7-4913-AB28-E4B2B8B7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D484-E9DA-43C1-A18D-5D821A5A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67222-5668-473B-9926-2975276C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34405B-2C20-4BE0-8319-A75EB34B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4BEB18-8D3F-4B4C-AB8F-1906FD97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4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A11E3-EB3A-4C0C-84D3-BA0398D4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A126A3-E871-43ED-8DD3-11B8DBE5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FCF645-02CC-4A04-827F-3E858A0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3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F418-ACBA-4B3A-8F5C-F42843FA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12B93-E25E-4261-8E85-BDFFF771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E04D9-8ECC-4B94-8D7F-7C026822B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E4833-2DD5-4A45-8B7D-CC6F679B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671E1-13C8-4917-9BFB-9A436276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E171C-A6AB-441F-BA18-6ABA2BDA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E14EB-F60F-4324-9507-28F7D65B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997237-3DE1-4E01-AF01-7CB46C980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F139B-5200-4E95-9EA6-978B3BC01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6E8A5-2007-400F-8652-407092BE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5D735-F071-4BEF-9D7B-7E9832F1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9E958-1524-451C-B912-2F613D1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991D7-5628-4F43-815A-EEE3F5F1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A5637-B948-41C7-AE9F-8CFD4DD4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263B8-EF5F-485A-B822-0ECE78249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3E18-9C6B-413E-B0B6-CF452B3DDC76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9BE8E-4F1E-4A75-9201-B433F254A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2352B-2EBE-450D-B58A-A7D49230B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2A44B-997E-42A8-BD5D-EAFE7141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1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30E7E-831A-4B3D-B3C3-8A82091D1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基于动态累加器的一种加密搜索方案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5D9264-859F-4177-8865-8A4670997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7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42BED-44BF-4202-AC21-35502277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研究背景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1EE32-F6DD-41CD-889B-83BD9D27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传统信息检索是在明文系统上进行检索，用户的隐私信息得不到保证，因此数据文件必须要先加密在上传到服务器。</a:t>
            </a:r>
            <a:endParaRPr lang="en-US" altLang="zh-CN" dirty="0"/>
          </a:p>
          <a:p>
            <a:r>
              <a:rPr lang="zh-CN" altLang="en-US" dirty="0"/>
              <a:t>为了解决密文状态下的关键词搜索，学者提出可搜索加密方案。可搜索加密允许在服务器在不完全可信状态下对关键词进行检索。</a:t>
            </a:r>
          </a:p>
        </p:txBody>
      </p:sp>
    </p:spTree>
    <p:extLst>
      <p:ext uri="{BB962C8B-B14F-4D97-AF65-F5344CB8AC3E}">
        <p14:creationId xmlns:p14="http://schemas.microsoft.com/office/powerpoint/2010/main" val="413099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FD271-D2C8-47F8-A807-777377A8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国内外现状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C9BEA-9988-4C15-ABCC-CBB5E392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可搜索加密分类（为什么选择当前加密搜索方案）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对称可搜索加密</a:t>
            </a:r>
            <a:endParaRPr lang="en-US" altLang="zh-CN" dirty="0"/>
          </a:p>
          <a:p>
            <a:r>
              <a:rPr lang="en-US" altLang="zh-CN" dirty="0"/>
              <a:t>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4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9E48-EA73-4EDC-9F49-B2C6AE18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加密搜索的应用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B507B-EEC0-459B-8A0A-C84CA218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应用到网盘系统中</a:t>
            </a:r>
          </a:p>
        </p:txBody>
      </p:sp>
    </p:spTree>
    <p:extLst>
      <p:ext uri="{BB962C8B-B14F-4D97-AF65-F5344CB8AC3E}">
        <p14:creationId xmlns:p14="http://schemas.microsoft.com/office/powerpoint/2010/main" val="420285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A173C-39BC-434F-A61B-71FF8651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改进方法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A228B-AB16-4C5C-A36F-B72C946C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9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F8E03-66FD-4263-904F-EEEFB4CC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初步实验结果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E7CE8-B521-4D3E-B17D-07794670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0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9F7AA-8714-4D2B-BC5F-2BEB108F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初步试验结论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94F8D-68EC-4AE8-90D9-36A89FA1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1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128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基于动态累加器的一种加密搜索方案</vt:lpstr>
      <vt:lpstr>1.研究背景 </vt:lpstr>
      <vt:lpstr>2.国内外现状</vt:lpstr>
      <vt:lpstr>3加密搜索的应用</vt:lpstr>
      <vt:lpstr>4.改进方法</vt:lpstr>
      <vt:lpstr>5.初步实验结果</vt:lpstr>
      <vt:lpstr>6.初步试验结论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基于动态累加器的一种加密搜索方案</dc:title>
  <dc:creator>刘 政</dc:creator>
  <cp:lastModifiedBy>刘 政</cp:lastModifiedBy>
  <cp:revision>4</cp:revision>
  <dcterms:created xsi:type="dcterms:W3CDTF">2019-05-22T08:52:09Z</dcterms:created>
  <dcterms:modified xsi:type="dcterms:W3CDTF">2019-05-22T10:18:03Z</dcterms:modified>
</cp:coreProperties>
</file>