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A0A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468880"/>
            <a:ext cx="103327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6000" b="1">
                <a:solidFill>
                  <a:srgbClr val="EBEBF0"/>
                </a:solidFill>
              </a:rPr>
              <a:t>Build a Mini-GPT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840480"/>
            <a:ext cx="88696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B4B4BE"/>
                </a:solidFill>
              </a:defRPr>
            </a:pPr>
            <a:r>
              <a:t>Character LM → Tiny Transformer • Dark Tech Theme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C0C0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73152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E6E6EB"/>
                </a:solidFill>
              </a:defRPr>
            </a:pPr>
            <a: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64592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1) Next-token prediction (char-level)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37744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2) From limitations to attention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10896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3) Mini-Transformer (self-attention, MHA, FFN)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384048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4) Sampling: temperature &amp; top-k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457200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5) Showcase &amp;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C0C0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73152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E6E6EB"/>
                </a:solidFill>
              </a:defRPr>
            </a:pPr>
            <a:r>
              <a:t>What is Attention?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64592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• Query, Key, Value projections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37744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• Masked self-attention for causal LMs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10896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• Multi-head = multiple perspectives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384048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D2D2DC"/>
                </a:solidFill>
              </a:defRPr>
            </a:pPr>
            <a:r>
              <a:t>• Residuals + LayerNorm stabilize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