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1"/>
    <a:srgbClr val="E6E4DE"/>
    <a:srgbClr val="E7E3DD"/>
    <a:srgbClr val="E2D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8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C5CA4B7-5FBC-4CD9-9CA5-B36CBDDF1B03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C40899B-5F76-4876-A1C3-694547A72A41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01436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A4B7-5FBC-4CD9-9CA5-B36CBDDF1B03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899B-5F76-4876-A1C3-694547A72A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60568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A4B7-5FBC-4CD9-9CA5-B36CBDDF1B03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899B-5F76-4876-A1C3-694547A72A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3781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A4B7-5FBC-4CD9-9CA5-B36CBDDF1B03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899B-5F76-4876-A1C3-694547A72A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30976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5CA4B7-5FBC-4CD9-9CA5-B36CBDDF1B03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40899B-5F76-4876-A1C3-694547A72A4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32787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A4B7-5FBC-4CD9-9CA5-B36CBDDF1B03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899B-5F76-4876-A1C3-694547A72A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55033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A4B7-5FBC-4CD9-9CA5-B36CBDDF1B03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899B-5F76-4876-A1C3-694547A72A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85165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A4B7-5FBC-4CD9-9CA5-B36CBDDF1B03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899B-5F76-4876-A1C3-694547A72A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76035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A4B7-5FBC-4CD9-9CA5-B36CBDDF1B03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899B-5F76-4876-A1C3-694547A72A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71057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5CA4B7-5FBC-4CD9-9CA5-B36CBDDF1B03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40899B-5F76-4876-A1C3-694547A72A4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488033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5CA4B7-5FBC-4CD9-9CA5-B36CBDDF1B03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40899B-5F76-4876-A1C3-694547A72A4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102352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5CA4B7-5FBC-4CD9-9CA5-B36CBDDF1B03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C40899B-5F76-4876-A1C3-694547A72A4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891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ic-walker.com/" TargetMode="External"/><Relationship Id="rId7" Type="http://schemas.openxmlformats.org/officeDocument/2006/relationships/hyperlink" Target="https://www.flaticon.com/" TargetMode="External"/><Relationship Id="rId2" Type="http://schemas.openxmlformats.org/officeDocument/2006/relationships/hyperlink" Target="https://yanmaga.j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onenjumpplus.com/" TargetMode="External"/><Relationship Id="rId5" Type="http://schemas.openxmlformats.org/officeDocument/2006/relationships/hyperlink" Target="https://comic.pixiv.net/" TargetMode="External"/><Relationship Id="rId4" Type="http://schemas.openxmlformats.org/officeDocument/2006/relationships/hyperlink" Target="https://to-corona-ex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04291" y="2351645"/>
            <a:ext cx="8361229" cy="2098226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漫畫網站</a:t>
            </a:r>
            <a:r>
              <a:rPr lang="en-US" altLang="zh-TW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anga</a:t>
            </a:r>
            <a:r>
              <a:rPr lang="en-US" altLang="zh-TW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alker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60303" y="4560024"/>
            <a:ext cx="3514662" cy="625907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MSIT56 24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 洪晟瑜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-2306848" y="-104974"/>
            <a:ext cx="13021031" cy="9152914"/>
            <a:chOff x="-2353030" y="-600362"/>
            <a:chExt cx="13021031" cy="9152914"/>
          </a:xfrm>
        </p:grpSpPr>
        <p:sp>
          <p:nvSpPr>
            <p:cNvPr id="6" name="梯形 5"/>
            <p:cNvSpPr/>
            <p:nvPr/>
          </p:nvSpPr>
          <p:spPr>
            <a:xfrm>
              <a:off x="995374" y="1140835"/>
              <a:ext cx="9664824" cy="3618313"/>
            </a:xfrm>
            <a:custGeom>
              <a:avLst/>
              <a:gdLst>
                <a:gd name="connsiteX0" fmla="*/ 0 w 9934113"/>
                <a:gd name="connsiteY0" fmla="*/ 3400148 h 3400148"/>
                <a:gd name="connsiteX1" fmla="*/ 850037 w 9934113"/>
                <a:gd name="connsiteY1" fmla="*/ 0 h 3400148"/>
                <a:gd name="connsiteX2" fmla="*/ 9084076 w 9934113"/>
                <a:gd name="connsiteY2" fmla="*/ 0 h 3400148"/>
                <a:gd name="connsiteX3" fmla="*/ 9934113 w 9934113"/>
                <a:gd name="connsiteY3" fmla="*/ 3400148 h 3400148"/>
                <a:gd name="connsiteX4" fmla="*/ 0 w 9934113"/>
                <a:gd name="connsiteY4" fmla="*/ 3400148 h 3400148"/>
                <a:gd name="connsiteX0" fmla="*/ 0 w 9108490"/>
                <a:gd name="connsiteY0" fmla="*/ 3400148 h 3426781"/>
                <a:gd name="connsiteX1" fmla="*/ 850037 w 9108490"/>
                <a:gd name="connsiteY1" fmla="*/ 0 h 3426781"/>
                <a:gd name="connsiteX2" fmla="*/ 9084076 w 9108490"/>
                <a:gd name="connsiteY2" fmla="*/ 0 h 3426781"/>
                <a:gd name="connsiteX3" fmla="*/ 9108490 w 9108490"/>
                <a:gd name="connsiteY3" fmla="*/ 3426781 h 3426781"/>
                <a:gd name="connsiteX4" fmla="*/ 0 w 9108490"/>
                <a:gd name="connsiteY4" fmla="*/ 3400148 h 342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8490" h="3426781">
                  <a:moveTo>
                    <a:pt x="0" y="3400148"/>
                  </a:moveTo>
                  <a:lnTo>
                    <a:pt x="850037" y="0"/>
                  </a:lnTo>
                  <a:lnTo>
                    <a:pt x="9084076" y="0"/>
                  </a:lnTo>
                  <a:lnTo>
                    <a:pt x="9108490" y="3426781"/>
                  </a:lnTo>
                  <a:lnTo>
                    <a:pt x="0" y="3400148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梯形 5"/>
            <p:cNvSpPr/>
            <p:nvPr/>
          </p:nvSpPr>
          <p:spPr>
            <a:xfrm>
              <a:off x="-2353030" y="1122362"/>
              <a:ext cx="3974237" cy="3618313"/>
            </a:xfrm>
            <a:prstGeom prst="parallelogram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梯形 5"/>
            <p:cNvSpPr/>
            <p:nvPr/>
          </p:nvSpPr>
          <p:spPr>
            <a:xfrm>
              <a:off x="526473" y="4934239"/>
              <a:ext cx="10141528" cy="361831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梯形 5"/>
            <p:cNvSpPr/>
            <p:nvPr/>
          </p:nvSpPr>
          <p:spPr>
            <a:xfrm>
              <a:off x="-1133764" y="4934238"/>
              <a:ext cx="1473201" cy="361831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梯形 5"/>
            <p:cNvSpPr/>
            <p:nvPr/>
          </p:nvSpPr>
          <p:spPr>
            <a:xfrm>
              <a:off x="-286326" y="-600362"/>
              <a:ext cx="10918816" cy="157025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1777">
            <a:off x="1306833" y="48346"/>
            <a:ext cx="3902765" cy="390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57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"/>
          <p:cNvSpPr txBox="1">
            <a:spLocks/>
          </p:cNvSpPr>
          <p:nvPr/>
        </p:nvSpPr>
        <p:spPr>
          <a:xfrm>
            <a:off x="639415" y="2286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動機與目的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1096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120" y="1428750"/>
            <a:ext cx="6296390" cy="352519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405" y="3290079"/>
            <a:ext cx="1034249" cy="824814"/>
          </a:xfrm>
          <a:prstGeom prst="rect">
            <a:avLst/>
          </a:prstGeom>
        </p:spPr>
      </p:pic>
      <p:cxnSp>
        <p:nvCxnSpPr>
          <p:cNvPr id="10" name="直線接點 9"/>
          <p:cNvCxnSpPr>
            <a:endCxn id="4" idx="2"/>
          </p:cNvCxnSpPr>
          <p:nvPr/>
        </p:nvCxnSpPr>
        <p:spPr>
          <a:xfrm>
            <a:off x="4704315" y="4114893"/>
            <a:ext cx="0" cy="8390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895529" y="4103945"/>
            <a:ext cx="0" cy="8390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445818" y="4103945"/>
            <a:ext cx="0" cy="8390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標題 1"/>
          <p:cNvSpPr txBox="1">
            <a:spLocks/>
          </p:cNvSpPr>
          <p:nvPr/>
        </p:nvSpPr>
        <p:spPr>
          <a:xfrm>
            <a:off x="3801752" y="5062767"/>
            <a:ext cx="1666893" cy="6341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選單、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封面</a:t>
            </a:r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5737084" y="5062767"/>
            <a:ext cx="2297207" cy="6341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輪播、閱讀模式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標題 1"/>
          <p:cNvSpPr txBox="1">
            <a:spLocks/>
          </p:cNvSpPr>
          <p:nvPr/>
        </p:nvSpPr>
        <p:spPr>
          <a:xfrm>
            <a:off x="8480283" y="4953945"/>
            <a:ext cx="2297207" cy="634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排版</a:t>
            </a:r>
            <a:endParaRPr lang="zh-TW" altLang="en-US" sz="2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835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遇到的困難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兩個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觸發位置重疊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想用容器裝飾卻因為各自的自適應高度而無法對齊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1362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377" cy="4351338"/>
          </a:xfrm>
        </p:spPr>
        <p:txBody>
          <a:bodyPr>
            <a:normAutofit lnSpcReduction="10000"/>
          </a:bodyPr>
          <a:lstStyle/>
          <a:p>
            <a:pPr fontAlgn="base"/>
            <a:r>
              <a:rPr lang="zh-TW" altLang="zh-TW" dirty="0" smtClean="0"/>
              <a:t>ヤン</a:t>
            </a:r>
            <a:r>
              <a:rPr lang="zh-TW" altLang="zh-TW" dirty="0"/>
              <a:t>漫画WEB </a:t>
            </a:r>
          </a:p>
          <a:p>
            <a:pPr fontAlgn="base"/>
            <a:r>
              <a:rPr lang="zh-TW" altLang="zh-TW" dirty="0">
                <a:hlinkClick r:id="rId2"/>
              </a:rPr>
              <a:t>https://yanmaga.jp/</a:t>
            </a:r>
            <a:r>
              <a:rPr lang="zh-TW" altLang="zh-TW" dirty="0"/>
              <a:t> </a:t>
            </a:r>
            <a:endParaRPr lang="en-US" altLang="zh-TW" dirty="0" smtClean="0"/>
          </a:p>
          <a:p>
            <a:pPr fontAlgn="base"/>
            <a:r>
              <a:rPr lang="ja-JP" altLang="en-US" dirty="0"/>
              <a:t>カ</a:t>
            </a:r>
            <a:r>
              <a:rPr lang="ja-JP" altLang="en-US" dirty="0" smtClean="0"/>
              <a:t>ドコミ</a:t>
            </a:r>
            <a:endParaRPr lang="en-US" altLang="ja-JP" dirty="0" smtClean="0"/>
          </a:p>
          <a:p>
            <a:pPr fontAlgn="base"/>
            <a:r>
              <a:rPr lang="en-US" altLang="zh-TW" dirty="0">
                <a:hlinkClick r:id="rId3"/>
              </a:rPr>
              <a:t>https://comic-walker.com/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fontAlgn="base"/>
            <a:r>
              <a:rPr lang="zh-TW" altLang="zh-TW" dirty="0"/>
              <a:t>コロナＥＸ </a:t>
            </a:r>
          </a:p>
          <a:p>
            <a:pPr fontAlgn="base"/>
            <a:r>
              <a:rPr lang="zh-TW" altLang="zh-TW" dirty="0">
                <a:hlinkClick r:id="rId4"/>
              </a:rPr>
              <a:t>https://to-corona-ex.com/</a:t>
            </a:r>
            <a:r>
              <a:rPr lang="zh-TW" altLang="zh-TW" dirty="0"/>
              <a:t> </a:t>
            </a:r>
          </a:p>
          <a:p>
            <a:pPr fontAlgn="base"/>
            <a:r>
              <a:rPr lang="zh-TW" altLang="zh-TW" dirty="0"/>
              <a:t>Pixiv　コミック </a:t>
            </a:r>
          </a:p>
          <a:p>
            <a:pPr fontAlgn="base"/>
            <a:r>
              <a:rPr lang="zh-TW" altLang="zh-TW" dirty="0">
                <a:hlinkClick r:id="rId5"/>
              </a:rPr>
              <a:t>https://comic.pixiv.net/</a:t>
            </a:r>
            <a:r>
              <a:rPr lang="zh-TW" altLang="zh-TW" dirty="0"/>
              <a:t> </a:t>
            </a:r>
          </a:p>
          <a:p>
            <a:pPr fontAlgn="base"/>
            <a:r>
              <a:rPr lang="zh-TW" altLang="zh-TW" dirty="0"/>
              <a:t>少年ジャンプ+ </a:t>
            </a:r>
          </a:p>
          <a:p>
            <a:pPr fontAlgn="base"/>
            <a:r>
              <a:rPr lang="zh-TW" altLang="zh-TW" dirty="0">
                <a:hlinkClick r:id="rId6"/>
              </a:rPr>
              <a:t>https://shonenjumpplus.com/</a:t>
            </a:r>
            <a:r>
              <a:rPr lang="zh-TW" altLang="zh-TW" dirty="0"/>
              <a:t> </a:t>
            </a:r>
          </a:p>
          <a:p>
            <a:pPr fontAlgn="base"/>
            <a:endParaRPr lang="en-US" altLang="ja-JP" dirty="0" smtClean="0"/>
          </a:p>
          <a:p>
            <a:pPr fontAlgn="base"/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905500" y="1825625"/>
            <a:ext cx="56513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zh-TW" altLang="zh-TW" sz="2000" dirty="0">
                <a:solidFill>
                  <a:schemeClr val="tx2"/>
                </a:solidFill>
              </a:rPr>
              <a:t>ICON </a:t>
            </a:r>
          </a:p>
          <a:p>
            <a:pPr fontAlgn="base"/>
            <a:r>
              <a:rPr lang="zh-TW" altLang="zh-TW" sz="2000" dirty="0">
                <a:solidFill>
                  <a:schemeClr val="tx2"/>
                </a:solidFill>
                <a:hlinkClick r:id="rId7"/>
              </a:rPr>
              <a:t>https://www.flaticon.com/</a:t>
            </a:r>
            <a:r>
              <a:rPr lang="zh-TW" altLang="zh-TW" sz="2000" dirty="0">
                <a:solidFill>
                  <a:schemeClr val="tx2"/>
                </a:solidFill>
              </a:rPr>
              <a:t> </a:t>
            </a:r>
          </a:p>
          <a:p>
            <a:pPr fontAlgn="base"/>
            <a:r>
              <a:rPr lang="zh-TW" altLang="zh-TW" sz="2000" dirty="0">
                <a:solidFill>
                  <a:schemeClr val="tx2"/>
                </a:solidFill>
              </a:rPr>
              <a:t>巴哈姆特 </a:t>
            </a:r>
          </a:p>
          <a:p>
            <a:pPr fontAlgn="base"/>
            <a:r>
              <a:rPr lang="zh-TW" altLang="zh-TW" sz="2000" dirty="0">
                <a:solidFill>
                  <a:schemeClr val="tx2"/>
                </a:solidFill>
              </a:rPr>
              <a:t>金石堂 </a:t>
            </a:r>
          </a:p>
          <a:p>
            <a:pPr fontAlgn="base"/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4093183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85</TotalTime>
  <Words>54</Words>
  <Application>Microsoft Office PowerPoint</Application>
  <PresentationFormat>寬螢幕</PresentationFormat>
  <Paragraphs>28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メイリオ</vt:lpstr>
      <vt:lpstr>微軟正黑體</vt:lpstr>
      <vt:lpstr>Arial</vt:lpstr>
      <vt:lpstr>Franklin Gothic Book</vt:lpstr>
      <vt:lpstr>Crop</vt:lpstr>
      <vt:lpstr>漫畫網站MangaWalker</vt:lpstr>
      <vt:lpstr>PowerPoint 簡報</vt:lpstr>
      <vt:lpstr>使用技術</vt:lpstr>
      <vt:lpstr>遇到的困難</vt:lpstr>
      <vt:lpstr>參考資料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漫畫網站MangaWalker</dc:title>
  <dc:creator>洪晟瑜</dc:creator>
  <cp:lastModifiedBy>洪晟瑜</cp:lastModifiedBy>
  <cp:revision>8</cp:revision>
  <dcterms:created xsi:type="dcterms:W3CDTF">2023-12-25T16:56:33Z</dcterms:created>
  <dcterms:modified xsi:type="dcterms:W3CDTF">2023-12-25T18:21:55Z</dcterms:modified>
</cp:coreProperties>
</file>