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34.png" ContentType="image/png"/>
  <Override PartName="/ppt/media/image10.jpeg" ContentType="image/jpeg"/>
  <Override PartName="/ppt/media/image33.jpeg" ContentType="image/jpeg"/>
  <Override PartName="/ppt/media/image14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13.png" ContentType="image/png"/>
  <Override PartName="/ppt/media/image3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6CA511-E3A6-402E-B79D-4C8E0A547D0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F78B11-4514-4458-966D-C7987E9043E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2d050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2d050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defri.kurniawan@dsn.dinus.ac.id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9833400" y="275400"/>
            <a:ext cx="2018160" cy="20181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3875760" y="4719600"/>
            <a:ext cx="7975800" cy="213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Pengenalan 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9200" y="275400"/>
            <a:ext cx="7975800" cy="213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Struktur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Teknik Informatika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Fakultas Ilmu Komputer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3445560" y="2553840"/>
            <a:ext cx="5880600" cy="244656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277200" y="5082840"/>
            <a:ext cx="2029680" cy="15501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33360" y="3972600"/>
            <a:ext cx="2996280" cy="1067760"/>
          </a:xfrm>
          <a:prstGeom prst="wedgeEllipseCallout">
            <a:avLst>
              <a:gd name="adj1" fmla="val -23299"/>
              <a:gd name="adj2" fmla="val 6250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Selamat Datang !!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120" y="1700640"/>
            <a:ext cx="523584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Yang ini project treenya buat nampilin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seluruh file yang 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703160" y="2906280"/>
            <a:ext cx="30135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1053720" y="402480"/>
            <a:ext cx="10071360" cy="8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Membuat Program Sederhana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2101320" y="2704680"/>
            <a:ext cx="7385040" cy="2539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36" name="CustomShape 5"/>
          <p:cNvSpPr/>
          <p:nvPr/>
        </p:nvSpPr>
        <p:spPr>
          <a:xfrm>
            <a:off x="7269840" y="1700640"/>
            <a:ext cx="457164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Yang ini editornya, nanti ngetik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kodenya di sini yaa :D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412800" y="2286000"/>
            <a:ext cx="530280" cy="17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8" name="CustomShape 7"/>
          <p:cNvSpPr/>
          <p:nvPr/>
        </p:nvSpPr>
        <p:spPr>
          <a:xfrm flipH="1">
            <a:off x="7269120" y="2408400"/>
            <a:ext cx="1481760" cy="18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1182960" y="5736960"/>
            <a:ext cx="75682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Kalo sudah coba tekan F9 untuk menjalankan programnya , atau tekan icon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“Build and Run”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12" descr=""/>
          <p:cNvPicPr/>
          <p:nvPr/>
        </p:nvPicPr>
        <p:blipFill>
          <a:blip r:embed="rId2"/>
          <a:stretch/>
        </p:blipFill>
        <p:spPr>
          <a:xfrm>
            <a:off x="8808480" y="5518440"/>
            <a:ext cx="2316600" cy="104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703160" y="2906280"/>
            <a:ext cx="30135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1435320" y="392040"/>
            <a:ext cx="1007136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Penjelasan Struktur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438840" y="2217240"/>
            <a:ext cx="6267600" cy="30564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4030200" y="1672200"/>
            <a:ext cx="3486600" cy="6991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Pustaka untuk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729400" y="2419920"/>
            <a:ext cx="4054320" cy="13089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Badan / inti utama dari program,diawal dan diakhiri oleh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kurung kurawal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959240" y="4176720"/>
            <a:ext cx="3486600" cy="10047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Perintah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untuk menampilkan pesan/informasi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3716640" y="5693040"/>
            <a:ext cx="3486600" cy="6998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Penanda akhir dari kode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 flipH="1">
            <a:off x="2481120" y="1872360"/>
            <a:ext cx="156672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0" name="CustomShape 9"/>
          <p:cNvSpPr/>
          <p:nvPr/>
        </p:nvSpPr>
        <p:spPr>
          <a:xfrm flipH="1">
            <a:off x="2171160" y="2819520"/>
            <a:ext cx="355068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1" name="CustomShape 10"/>
          <p:cNvSpPr/>
          <p:nvPr/>
        </p:nvSpPr>
        <p:spPr>
          <a:xfrm flipH="1" flipV="1">
            <a:off x="2367000" y="4176000"/>
            <a:ext cx="5603400" cy="50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2" name="CustomShape 11"/>
          <p:cNvSpPr/>
          <p:nvPr/>
        </p:nvSpPr>
        <p:spPr>
          <a:xfrm flipH="1" flipV="1">
            <a:off x="2367000" y="4872600"/>
            <a:ext cx="137088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703160" y="2906280"/>
            <a:ext cx="30135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257480" y="327600"/>
            <a:ext cx="10071360" cy="8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Menampilkan Pesan/Informasi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1" descr=""/>
          <p:cNvPicPr/>
          <p:nvPr/>
        </p:nvPicPr>
        <p:blipFill>
          <a:blip r:embed="rId1"/>
          <a:stretch/>
        </p:blipFill>
        <p:spPr>
          <a:xfrm>
            <a:off x="996120" y="3605760"/>
            <a:ext cx="7134480" cy="5565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57" name="Picture 2" descr=""/>
          <p:cNvPicPr/>
          <p:nvPr/>
        </p:nvPicPr>
        <p:blipFill>
          <a:blip r:embed="rId2"/>
          <a:stretch/>
        </p:blipFill>
        <p:spPr>
          <a:xfrm>
            <a:off x="865800" y="5782680"/>
            <a:ext cx="7085520" cy="6343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58" name="CustomShape 4"/>
          <p:cNvSpPr/>
          <p:nvPr/>
        </p:nvSpPr>
        <p:spPr>
          <a:xfrm>
            <a:off x="437400" y="1469520"/>
            <a:ext cx="10891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Dalam Bahasa C terdapat beberapa cara untuk menampilkan pesan/informasi diantaranya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9800" y="2777760"/>
            <a:ext cx="10891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printf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: untuk menampilkan informasi dengan format tertentu. Pada akhir tidak mengandung enter. Sehingga harus diberikan makro “n”.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0" y="4879440"/>
            <a:ext cx="10891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puts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: untuk menampilkan informasi berupa teks biasa tanpa format . Pada akhir terdapat 1 enter sehingga tidak perlu diberikan makro “n”.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703160" y="2906280"/>
            <a:ext cx="30135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1257480" y="327600"/>
            <a:ext cx="10071360" cy="8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Penulisan Komentar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37400" y="1469520"/>
            <a:ext cx="11154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Komentar digunakan untuk memberikan dokumentasi atau keterangan pada baris program.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Komentar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tidak akan dieksekusi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oleh computer.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1" descr=""/>
          <p:cNvPicPr/>
          <p:nvPr/>
        </p:nvPicPr>
        <p:blipFill>
          <a:blip r:embed="rId1"/>
          <a:stretch/>
        </p:blipFill>
        <p:spPr>
          <a:xfrm>
            <a:off x="1697760" y="2991960"/>
            <a:ext cx="4431240" cy="8434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66" name="Picture 2" descr=""/>
          <p:cNvPicPr/>
          <p:nvPr/>
        </p:nvPicPr>
        <p:blipFill>
          <a:blip r:embed="rId2"/>
          <a:stretch/>
        </p:blipFill>
        <p:spPr>
          <a:xfrm>
            <a:off x="6515280" y="4806360"/>
            <a:ext cx="2843280" cy="1630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67" name="CustomShape 5"/>
          <p:cNvSpPr/>
          <p:nvPr/>
        </p:nvSpPr>
        <p:spPr>
          <a:xfrm>
            <a:off x="6326280" y="2906280"/>
            <a:ext cx="37058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Komentar untuk 1 baris , diawali dengan tanda 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double slash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“//”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710640" y="5153760"/>
            <a:ext cx="580356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3423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Komentar banyak baris , diawali tanda “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/*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dan diakhiri tanda “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*/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703160" y="2906280"/>
            <a:ext cx="30135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646920" y="3142800"/>
            <a:ext cx="6481800" cy="2696760"/>
          </a:xfrm>
          <a:prstGeom prst="rect">
            <a:avLst/>
          </a:prstGeom>
          <a:ln>
            <a:noFill/>
          </a:ln>
        </p:spPr>
      </p:pic>
      <p:pic>
        <p:nvPicPr>
          <p:cNvPr id="172" name="Picture 4" descr=""/>
          <p:cNvPicPr/>
          <p:nvPr/>
        </p:nvPicPr>
        <p:blipFill>
          <a:blip r:embed="rId2"/>
          <a:stretch/>
        </p:blipFill>
        <p:spPr>
          <a:xfrm>
            <a:off x="7674480" y="4747680"/>
            <a:ext cx="1240200" cy="1303200"/>
          </a:xfrm>
          <a:prstGeom prst="rect">
            <a:avLst/>
          </a:prstGeom>
          <a:ln>
            <a:noFill/>
          </a:ln>
        </p:spPr>
      </p:pic>
      <p:pic>
        <p:nvPicPr>
          <p:cNvPr id="173" name="Picture 6" descr=""/>
          <p:cNvPicPr/>
          <p:nvPr/>
        </p:nvPicPr>
        <p:blipFill>
          <a:blip r:embed="rId3"/>
          <a:stretch/>
        </p:blipFill>
        <p:spPr>
          <a:xfrm>
            <a:off x="9761400" y="4784760"/>
            <a:ext cx="1377000" cy="1377000"/>
          </a:xfrm>
          <a:prstGeom prst="rect">
            <a:avLst/>
          </a:prstGeom>
          <a:ln>
            <a:noFill/>
          </a:ln>
        </p:spPr>
      </p:pic>
      <p:pic>
        <p:nvPicPr>
          <p:cNvPr id="174" name="Picture 8" descr=""/>
          <p:cNvPicPr/>
          <p:nvPr/>
        </p:nvPicPr>
        <p:blipFill>
          <a:blip r:embed="rId4"/>
          <a:stretch/>
        </p:blipFill>
        <p:spPr>
          <a:xfrm>
            <a:off x="8087760" y="2678040"/>
            <a:ext cx="2420280" cy="242028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1257480" y="327600"/>
            <a:ext cx="10071360" cy="8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Latihan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703160" y="2906280"/>
            <a:ext cx="30135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1257480" y="327600"/>
            <a:ext cx="10071360" cy="8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ANALISIS TIPE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37400" y="1469520"/>
            <a:ext cx="11154960" cy="61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Carilah suatu objek yang ada disekitar anda, kemudian identifikasi setiap atribut yang terdapat pada objek tersebut (misalkan objek : meja, atribut : jumlah_kaki, bahan, warna, dll) dengan minimal 3 atribut. Untuk tiap atribut, tentukan tipe data yang sesuai.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Buatlah program untuk memasukkan isi tiap atribut dan menampilkannya ke layar.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PROFIL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Defri Kurniawan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Pendidikan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Magister Komputer (S2)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Homebase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Teknik Informatika S-1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Ruang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Gedung H.2.1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Phone / WA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08222 570 1985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defri.kurniawan@dsn.dinus.ac.id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9662400" y="4911480"/>
            <a:ext cx="2029680" cy="1550160"/>
          </a:xfrm>
          <a:prstGeom prst="rect">
            <a:avLst/>
          </a:prstGeom>
          <a:ln>
            <a:noFill/>
          </a:ln>
        </p:spPr>
      </p:pic>
      <p:pic>
        <p:nvPicPr>
          <p:cNvPr id="87" name="Picture 5" descr=""/>
          <p:cNvPicPr/>
          <p:nvPr/>
        </p:nvPicPr>
        <p:blipFill>
          <a:blip r:embed="rId2"/>
          <a:stretch/>
        </p:blipFill>
        <p:spPr>
          <a:xfrm>
            <a:off x="5029200" y="3351240"/>
            <a:ext cx="2977920" cy="29779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027080" y="308160"/>
            <a:ext cx="10514880" cy="33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Pengenalan Integrated Development Environment (IDE)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274120" y="344520"/>
            <a:ext cx="7463880" cy="8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Bahasa Pemrograman - 1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60160" y="1392840"/>
            <a:ext cx="10891440" cy="25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Bahasa Pemrograman merupakan sekumpulan perintah atau instruksi yang digunakan untuk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berkomunikasi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 dengan computer untuk melakukan aksi tertentu.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Umumnya ditulis dalam bentuk teks oleh manusia dan kemudian akan dieksekusi oleh computer.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Bahasa Pemrograman berbeda dengan Bahasa manusia sehari-hari. Namun dari segi logika kedua pihak dapat saling memahami meskipun berbeda dari segi struktur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282240" y="4753440"/>
            <a:ext cx="1582560" cy="1665720"/>
          </a:xfrm>
          <a:prstGeom prst="rect">
            <a:avLst/>
          </a:prstGeom>
          <a:ln>
            <a:noFill/>
          </a:ln>
        </p:spPr>
      </p:pic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2295000" y="4877640"/>
            <a:ext cx="1830240" cy="1455120"/>
          </a:xfrm>
          <a:prstGeom prst="rect">
            <a:avLst/>
          </a:prstGeom>
          <a:ln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3"/>
          <a:stretch/>
        </p:blipFill>
        <p:spPr>
          <a:xfrm>
            <a:off x="7601400" y="4765680"/>
            <a:ext cx="1582560" cy="1665720"/>
          </a:xfrm>
          <a:prstGeom prst="rect">
            <a:avLst/>
          </a:prstGeom>
          <a:ln>
            <a:noFill/>
          </a:ln>
        </p:spPr>
      </p:pic>
      <p:pic>
        <p:nvPicPr>
          <p:cNvPr id="95" name="Picture 15" descr=""/>
          <p:cNvPicPr/>
          <p:nvPr/>
        </p:nvPicPr>
        <p:blipFill>
          <a:blip r:embed="rId4"/>
          <a:stretch/>
        </p:blipFill>
        <p:spPr>
          <a:xfrm>
            <a:off x="9842400" y="4964400"/>
            <a:ext cx="1830240" cy="145512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994480" y="3913200"/>
            <a:ext cx="1023120" cy="720360"/>
          </a:xfrm>
          <a:prstGeom prst="wedgeEllipseCallout">
            <a:avLst>
              <a:gd name="adj1" fmla="val -20833"/>
              <a:gd name="adj2" fmla="val 625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0010160" y="4016520"/>
            <a:ext cx="1796040" cy="715320"/>
          </a:xfrm>
          <a:prstGeom prst="wedgeEllipseCallout">
            <a:avLst>
              <a:gd name="adj1" fmla="val -10836"/>
              <a:gd name="adj2" fmla="val 64781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Halo kakak”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66480" y="3691800"/>
            <a:ext cx="1942200" cy="865440"/>
          </a:xfrm>
          <a:prstGeom prst="wedgeEllipseCallout">
            <a:avLst>
              <a:gd name="adj1" fmla="val -5707"/>
              <a:gd name="adj2" fmla="val 67232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Coba Bilang “Halo kakak”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7065360" y="3869640"/>
            <a:ext cx="2672280" cy="720360"/>
          </a:xfrm>
          <a:prstGeom prst="wedgeEllipseCallout">
            <a:avLst>
              <a:gd name="adj1" fmla="val -5707"/>
              <a:gd name="adj2" fmla="val 67232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Printf(“Halo kakak”);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7"/>
          <p:cNvSpPr/>
          <p:nvPr/>
        </p:nvSpPr>
        <p:spPr>
          <a:xfrm>
            <a:off x="6005160" y="3502800"/>
            <a:ext cx="1080" cy="2922480"/>
          </a:xfrm>
          <a:prstGeom prst="line">
            <a:avLst/>
          </a:prstGeom>
          <a:ln w="7632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274120" y="344520"/>
            <a:ext cx="7463880" cy="8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</a:rPr>
              <a:t>Bahasa Pemrograman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60160" y="1392840"/>
            <a:ext cx="1089144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Pada perkuliahan Dasar Pemrograman ini Bahasa yang digunakan adalah Bahasa 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Bahasa C merupakan Bahasa pemrgroaman yang paling terkenal dan banyak dijadikan patokan sebagai pengembangan Bahasa pemrograman 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Bahasa ini sangat mudah dipelajari karena strukturnya yang tidak terlalu rumit.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646920" y="3142800"/>
            <a:ext cx="6481800" cy="269676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2"/>
          <a:stretch/>
        </p:blipFill>
        <p:spPr>
          <a:xfrm>
            <a:off x="7674480" y="4747680"/>
            <a:ext cx="1240200" cy="1303200"/>
          </a:xfrm>
          <a:prstGeom prst="rect">
            <a:avLst/>
          </a:prstGeom>
          <a:ln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3"/>
          <a:stretch/>
        </p:blipFill>
        <p:spPr>
          <a:xfrm>
            <a:off x="9761400" y="4784760"/>
            <a:ext cx="1377000" cy="1377000"/>
          </a:xfrm>
          <a:prstGeom prst="rect">
            <a:avLst/>
          </a:prstGeom>
          <a:ln>
            <a:noFill/>
          </a:ln>
        </p:spPr>
      </p:pic>
      <p:pic>
        <p:nvPicPr>
          <p:cNvPr id="108" name="Picture 8" descr=""/>
          <p:cNvPicPr/>
          <p:nvPr/>
        </p:nvPicPr>
        <p:blipFill>
          <a:blip r:embed="rId4"/>
          <a:stretch/>
        </p:blipFill>
        <p:spPr>
          <a:xfrm>
            <a:off x="8087760" y="2678040"/>
            <a:ext cx="2420280" cy="24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994320" y="392040"/>
            <a:ext cx="1007136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Code Block – Membuat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2199600" y="2060280"/>
            <a:ext cx="7779960" cy="41630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12" name="CustomShape 3"/>
          <p:cNvSpPr/>
          <p:nvPr/>
        </p:nvSpPr>
        <p:spPr>
          <a:xfrm>
            <a:off x="560160" y="1392840"/>
            <a:ext cx="10891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Tampilan awal Tools Code Blocks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994320" y="392040"/>
            <a:ext cx="1007136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Code Block – Membuat Project - 1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-107640" y="1851480"/>
            <a:ext cx="4190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Klik File -&gt; New Project.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1" descr=""/>
          <p:cNvPicPr/>
          <p:nvPr/>
        </p:nvPicPr>
        <p:blipFill>
          <a:blip r:embed="rId1"/>
          <a:stretch/>
        </p:blipFill>
        <p:spPr>
          <a:xfrm>
            <a:off x="415440" y="2329560"/>
            <a:ext cx="4742640" cy="16567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6138720" y="2820960"/>
            <a:ext cx="5647680" cy="3380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18" name="CustomShape 4"/>
          <p:cNvSpPr/>
          <p:nvPr/>
        </p:nvSpPr>
        <p:spPr>
          <a:xfrm>
            <a:off x="5544360" y="2329560"/>
            <a:ext cx="58856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Pilih yang </a:t>
            </a: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Console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994320" y="392040"/>
            <a:ext cx="1007136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Code Block – Membuat Project - 2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-51840" y="1748520"/>
            <a:ext cx="4190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Langsung di Next aja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62600" y="2246760"/>
            <a:ext cx="4620600" cy="38098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23" name="Picture 4" descr=""/>
          <p:cNvPicPr/>
          <p:nvPr/>
        </p:nvPicPr>
        <p:blipFill>
          <a:blip r:embed="rId2"/>
          <a:stretch/>
        </p:blipFill>
        <p:spPr>
          <a:xfrm>
            <a:off x="6808680" y="2289600"/>
            <a:ext cx="4857120" cy="4037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24" name="CustomShape 4"/>
          <p:cNvSpPr/>
          <p:nvPr/>
        </p:nvSpPr>
        <p:spPr>
          <a:xfrm>
            <a:off x="6249960" y="1778400"/>
            <a:ext cx="5117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Pilih C atau C++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63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1520" y="95400"/>
            <a:ext cx="11976120" cy="6660000"/>
          </a:xfrm>
          <a:prstGeom prst="rect">
            <a:avLst/>
          </a:prstGeom>
          <a:noFill/>
          <a:ln w="193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994320" y="392040"/>
            <a:ext cx="1007136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itannic Bold"/>
                <a:ea typeface="DejaVu Sans"/>
              </a:rPr>
              <a:t>Code Block – Membuat Project - 3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-244800" y="1612800"/>
            <a:ext cx="517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Isikan Nama Projectnya , jika perlu atur lokasi penyimpanan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1" descr=""/>
          <p:cNvPicPr/>
          <p:nvPr/>
        </p:nvPicPr>
        <p:blipFill>
          <a:blip r:embed="rId1"/>
          <a:stretch/>
        </p:blipFill>
        <p:spPr>
          <a:xfrm>
            <a:off x="318240" y="2451960"/>
            <a:ext cx="4857120" cy="40284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29" name="Picture 3" descr=""/>
          <p:cNvPicPr/>
          <p:nvPr/>
        </p:nvPicPr>
        <p:blipFill>
          <a:blip r:embed="rId2"/>
          <a:stretch/>
        </p:blipFill>
        <p:spPr>
          <a:xfrm>
            <a:off x="6932880" y="2405880"/>
            <a:ext cx="4857120" cy="4037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30" name="CustomShape 4"/>
          <p:cNvSpPr/>
          <p:nvPr/>
        </p:nvSpPr>
        <p:spPr>
          <a:xfrm>
            <a:off x="6275520" y="1612800"/>
            <a:ext cx="5175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1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"/>
                <a:ea typeface="Yu Gothic"/>
              </a:rPr>
              <a:t>Yang ini di next aja , ngga usah diapa2in :D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</TotalTime>
  <Application>LibreOffice/5.1.6.2$Linux_X86_64 LibreOffice_project/10m0$Build-2</Application>
  <Words>447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2015-09-16T16:43:49Z</dcterms:created>
  <dc:creator>Muhammad Adhi</dc:creator>
  <dc:description/>
  <dc:language>en-US</dc:language>
  <cp:lastModifiedBy/>
  <dcterms:modified xsi:type="dcterms:W3CDTF">2021-09-20T02:11:13Z</dcterms:modified>
  <cp:revision>720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