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9" r:id="rId3"/>
    <p:sldId id="261" r:id="rId4"/>
    <p:sldId id="2145706640" r:id="rId5"/>
    <p:sldId id="2145706642" r:id="rId6"/>
    <p:sldId id="2145706646" r:id="rId7"/>
    <p:sldId id="2145706641" r:id="rId8"/>
    <p:sldId id="2145706643" r:id="rId9"/>
    <p:sldId id="2145706644" r:id="rId10"/>
    <p:sldId id="2145706669" r:id="rId11"/>
    <p:sldId id="2145706665" r:id="rId12"/>
    <p:sldId id="2145706666" r:id="rId13"/>
    <p:sldId id="2145706652" r:id="rId14"/>
    <p:sldId id="2145706671" r:id="rId15"/>
    <p:sldId id="2145706651" r:id="rId16"/>
    <p:sldId id="2145706653" r:id="rId17"/>
    <p:sldId id="2145706667" r:id="rId18"/>
    <p:sldId id="2145706658" r:id="rId19"/>
    <p:sldId id="2145706659" r:id="rId20"/>
    <p:sldId id="2145706668" r:id="rId21"/>
    <p:sldId id="2145706656" r:id="rId22"/>
    <p:sldId id="2145706661" r:id="rId23"/>
    <p:sldId id="2145706660" r:id="rId24"/>
    <p:sldId id="2145706664" r:id="rId25"/>
    <p:sldId id="21457066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3DF58-2917-491C-A489-E089BB5B0805}" v="74" dt="2023-06-29T11:24:07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346" autoAdjust="0"/>
  </p:normalViewPr>
  <p:slideViewPr>
    <p:cSldViewPr snapToGrid="0">
      <p:cViewPr varScale="1">
        <p:scale>
          <a:sx n="63" d="100"/>
          <a:sy n="63" d="100"/>
        </p:scale>
        <p:origin x="23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n Roy" userId="4376d7ff-71bb-423b-bfe5-2f298dcd6af1" providerId="ADAL" clId="{1786AF0C-54A2-4104-BB7D-1A1A489BC1D6}"/>
    <pc:docChg chg="modSld">
      <pc:chgData name="Arin Roy" userId="4376d7ff-71bb-423b-bfe5-2f298dcd6af1" providerId="ADAL" clId="{1786AF0C-54A2-4104-BB7D-1A1A489BC1D6}" dt="2023-06-29T14:50:38.453" v="8" actId="20577"/>
      <pc:docMkLst>
        <pc:docMk/>
      </pc:docMkLst>
      <pc:sldChg chg="modNotesTx">
        <pc:chgData name="Arin Roy" userId="4376d7ff-71bb-423b-bfe5-2f298dcd6af1" providerId="ADAL" clId="{1786AF0C-54A2-4104-BB7D-1A1A489BC1D6}" dt="2023-06-29T14:50:06.136" v="0" actId="20577"/>
        <pc:sldMkLst>
          <pc:docMk/>
          <pc:sldMk cId="469500122" sldId="2145706640"/>
        </pc:sldMkLst>
      </pc:sldChg>
      <pc:sldChg chg="modNotesTx">
        <pc:chgData name="Arin Roy" userId="4376d7ff-71bb-423b-bfe5-2f298dcd6af1" providerId="ADAL" clId="{1786AF0C-54A2-4104-BB7D-1A1A489BC1D6}" dt="2023-06-29T14:50:15.006" v="2" actId="20577"/>
        <pc:sldMkLst>
          <pc:docMk/>
          <pc:sldMk cId="2447222362" sldId="2145706641"/>
        </pc:sldMkLst>
      </pc:sldChg>
      <pc:sldChg chg="modNotesTx">
        <pc:chgData name="Arin Roy" userId="4376d7ff-71bb-423b-bfe5-2f298dcd6af1" providerId="ADAL" clId="{1786AF0C-54A2-4104-BB7D-1A1A489BC1D6}" dt="2023-06-29T14:50:09.666" v="1" actId="20577"/>
        <pc:sldMkLst>
          <pc:docMk/>
          <pc:sldMk cId="3082211051" sldId="2145706642"/>
        </pc:sldMkLst>
      </pc:sldChg>
      <pc:sldChg chg="modNotesTx">
        <pc:chgData name="Arin Roy" userId="4376d7ff-71bb-423b-bfe5-2f298dcd6af1" providerId="ADAL" clId="{1786AF0C-54A2-4104-BB7D-1A1A489BC1D6}" dt="2023-06-29T14:50:17.188" v="3" actId="20577"/>
        <pc:sldMkLst>
          <pc:docMk/>
          <pc:sldMk cId="2297649349" sldId="2145706643"/>
        </pc:sldMkLst>
      </pc:sldChg>
      <pc:sldChg chg="modNotesTx">
        <pc:chgData name="Arin Roy" userId="4376d7ff-71bb-423b-bfe5-2f298dcd6af1" providerId="ADAL" clId="{1786AF0C-54A2-4104-BB7D-1A1A489BC1D6}" dt="2023-06-29T14:50:28.896" v="6" actId="20577"/>
        <pc:sldMkLst>
          <pc:docMk/>
          <pc:sldMk cId="2431258720" sldId="2145706651"/>
        </pc:sldMkLst>
      </pc:sldChg>
      <pc:sldChg chg="modNotesTx">
        <pc:chgData name="Arin Roy" userId="4376d7ff-71bb-423b-bfe5-2f298dcd6af1" providerId="ADAL" clId="{1786AF0C-54A2-4104-BB7D-1A1A489BC1D6}" dt="2023-06-29T14:50:23.608" v="4" actId="20577"/>
        <pc:sldMkLst>
          <pc:docMk/>
          <pc:sldMk cId="1729246198" sldId="2145706652"/>
        </pc:sldMkLst>
      </pc:sldChg>
      <pc:sldChg chg="modNotesTx">
        <pc:chgData name="Arin Roy" userId="4376d7ff-71bb-423b-bfe5-2f298dcd6af1" providerId="ADAL" clId="{1786AF0C-54A2-4104-BB7D-1A1A489BC1D6}" dt="2023-06-29T14:50:32.076" v="7" actId="20577"/>
        <pc:sldMkLst>
          <pc:docMk/>
          <pc:sldMk cId="1079685942" sldId="2145706653"/>
        </pc:sldMkLst>
      </pc:sldChg>
      <pc:sldChg chg="modNotesTx">
        <pc:chgData name="Arin Roy" userId="4376d7ff-71bb-423b-bfe5-2f298dcd6af1" providerId="ADAL" clId="{1786AF0C-54A2-4104-BB7D-1A1A489BC1D6}" dt="2023-06-29T14:50:38.453" v="8" actId="20577"/>
        <pc:sldMkLst>
          <pc:docMk/>
          <pc:sldMk cId="3619132048" sldId="2145706656"/>
        </pc:sldMkLst>
      </pc:sldChg>
      <pc:sldChg chg="modNotesTx">
        <pc:chgData name="Arin Roy" userId="4376d7ff-71bb-423b-bfe5-2f298dcd6af1" providerId="ADAL" clId="{1786AF0C-54A2-4104-BB7D-1A1A489BC1D6}" dt="2023-06-29T14:50:25.701" v="5" actId="20577"/>
        <pc:sldMkLst>
          <pc:docMk/>
          <pc:sldMk cId="1542060497" sldId="2145706671"/>
        </pc:sldMkLst>
      </pc:sldChg>
    </pc:docChg>
  </pc:docChgLst>
  <pc:docChgLst>
    <pc:chgData name="Roy, Arin" userId="4376d7ff-71bb-423b-bfe5-2f298dcd6af1" providerId="ADAL" clId="{73B3DF58-2917-491C-A489-E089BB5B0805}"/>
    <pc:docChg chg="undo redo custSel addSld delSld modSld sldOrd">
      <pc:chgData name="Roy, Arin" userId="4376d7ff-71bb-423b-bfe5-2f298dcd6af1" providerId="ADAL" clId="{73B3DF58-2917-491C-A489-E089BB5B0805}" dt="2023-06-29T11:26:46.757" v="437" actId="26606"/>
      <pc:docMkLst>
        <pc:docMk/>
      </pc:docMkLst>
      <pc:sldChg chg="add del">
        <pc:chgData name="Roy, Arin" userId="4376d7ff-71bb-423b-bfe5-2f298dcd6af1" providerId="ADAL" clId="{73B3DF58-2917-491C-A489-E089BB5B0805}" dt="2023-06-27T08:55:49.582" v="124" actId="2696"/>
        <pc:sldMkLst>
          <pc:docMk/>
          <pc:sldMk cId="67331231" sldId="256"/>
        </pc:sldMkLst>
      </pc:sldChg>
      <pc:sldChg chg="addSp delSp modSp add mod modTransition setBg addAnim delAnim setClrOvrMap">
        <pc:chgData name="Roy, Arin" userId="4376d7ff-71bb-423b-bfe5-2f298dcd6af1" providerId="ADAL" clId="{73B3DF58-2917-491C-A489-E089BB5B0805}" dt="2023-06-29T11:26:46.757" v="437" actId="26606"/>
        <pc:sldMkLst>
          <pc:docMk/>
          <pc:sldMk cId="1465020769" sldId="257"/>
        </pc:sldMkLst>
        <pc:spChg chg="mod">
          <ac:chgData name="Roy, Arin" userId="4376d7ff-71bb-423b-bfe5-2f298dcd6af1" providerId="ADAL" clId="{73B3DF58-2917-491C-A489-E089BB5B0805}" dt="2023-06-29T11:26:46.757" v="437" actId="26606"/>
          <ac:spMkLst>
            <pc:docMk/>
            <pc:sldMk cId="1465020769" sldId="257"/>
            <ac:spMk id="2" creationId="{E1209184-F6FF-421D-8508-43182A3C38B7}"/>
          </ac:spMkLst>
        </pc:spChg>
        <pc:spChg chg="mod">
          <ac:chgData name="Roy, Arin" userId="4376d7ff-71bb-423b-bfe5-2f298dcd6af1" providerId="ADAL" clId="{73B3DF58-2917-491C-A489-E089BB5B0805}" dt="2023-06-29T11:26:46.757" v="437" actId="26606"/>
          <ac:spMkLst>
            <pc:docMk/>
            <pc:sldMk cId="1465020769" sldId="257"/>
            <ac:spMk id="3" creationId="{DB639549-6A81-4356-BF19-DD0F760588C0}"/>
          </ac:spMkLst>
        </pc:spChg>
        <pc:spChg chg="add del">
          <ac:chgData name="Roy, Arin" userId="4376d7ff-71bb-423b-bfe5-2f298dcd6af1" providerId="ADAL" clId="{73B3DF58-2917-491C-A489-E089BB5B0805}" dt="2023-06-27T08:55:57.740" v="125" actId="26606"/>
          <ac:spMkLst>
            <pc:docMk/>
            <pc:sldMk cId="1465020769" sldId="257"/>
            <ac:spMk id="1032" creationId="{6F828D28-8E09-41CC-8229-3070B5467A96}"/>
          </ac:spMkLst>
        </pc:spChg>
        <pc:spChg chg="add del">
          <ac:chgData name="Roy, Arin" userId="4376d7ff-71bb-423b-bfe5-2f298dcd6af1" providerId="ADAL" clId="{73B3DF58-2917-491C-A489-E089BB5B0805}" dt="2023-06-27T08:08:31.387" v="15" actId="26606"/>
          <ac:spMkLst>
            <pc:docMk/>
            <pc:sldMk cId="1465020769" sldId="257"/>
            <ac:spMk id="1033" creationId="{0671A8AE-40A1-4631-A6B8-581AFF065482}"/>
          </ac:spMkLst>
        </pc:spChg>
        <pc:spChg chg="add del">
          <ac:chgData name="Roy, Arin" userId="4376d7ff-71bb-423b-bfe5-2f298dcd6af1" providerId="ADAL" clId="{73B3DF58-2917-491C-A489-E089BB5B0805}" dt="2023-06-27T08:55:57.740" v="125" actId="26606"/>
          <ac:spMkLst>
            <pc:docMk/>
            <pc:sldMk cId="1465020769" sldId="257"/>
            <ac:spMk id="1034" creationId="{D5B012D8-7F27-4758-9AC6-C889B154BD73}"/>
          </ac:spMkLst>
        </pc:spChg>
        <pc:spChg chg="add del">
          <ac:chgData name="Roy, Arin" userId="4376d7ff-71bb-423b-bfe5-2f298dcd6af1" providerId="ADAL" clId="{73B3DF58-2917-491C-A489-E089BB5B0805}" dt="2023-06-27T08:08:31.387" v="15" actId="26606"/>
          <ac:spMkLst>
            <pc:docMk/>
            <pc:sldMk cId="1465020769" sldId="257"/>
            <ac:spMk id="1035" creationId="{AB58EF07-17C2-48CF-ABB0-EEF1F17CB8F0}"/>
          </ac:spMkLst>
        </pc:spChg>
        <pc:spChg chg="add del">
          <ac:chgData name="Roy, Arin" userId="4376d7ff-71bb-423b-bfe5-2f298dcd6af1" providerId="ADAL" clId="{73B3DF58-2917-491C-A489-E089BB5B0805}" dt="2023-06-27T08:55:57.740" v="125" actId="26606"/>
          <ac:spMkLst>
            <pc:docMk/>
            <pc:sldMk cId="1465020769" sldId="257"/>
            <ac:spMk id="1036" creationId="{4063B759-00FC-46D1-9898-8E8625268FAF}"/>
          </ac:spMkLst>
        </pc:spChg>
        <pc:spChg chg="add del">
          <ac:chgData name="Roy, Arin" userId="4376d7ff-71bb-423b-bfe5-2f298dcd6af1" providerId="ADAL" clId="{73B3DF58-2917-491C-A489-E089BB5B0805}" dt="2023-06-27T08:08:31.387" v="15" actId="26606"/>
          <ac:spMkLst>
            <pc:docMk/>
            <pc:sldMk cId="1465020769" sldId="257"/>
            <ac:spMk id="1037" creationId="{AF2F604E-43BE-4DC3-B983-E071523364F8}"/>
          </ac:spMkLst>
        </pc:spChg>
        <pc:spChg chg="add del">
          <ac:chgData name="Roy, Arin" userId="4376d7ff-71bb-423b-bfe5-2f298dcd6af1" providerId="ADAL" clId="{73B3DF58-2917-491C-A489-E089BB5B0805}" dt="2023-06-27T08:08:31.387" v="15" actId="26606"/>
          <ac:spMkLst>
            <pc:docMk/>
            <pc:sldMk cId="1465020769" sldId="257"/>
            <ac:spMk id="1039" creationId="{08C9B587-E65E-4B52-B37C-ABEBB6E87928}"/>
          </ac:spMkLst>
        </pc:spChg>
        <pc:spChg chg="add del">
          <ac:chgData name="Roy, Arin" userId="4376d7ff-71bb-423b-bfe5-2f298dcd6af1" providerId="ADAL" clId="{73B3DF58-2917-491C-A489-E089BB5B0805}" dt="2023-06-29T11:26:46.757" v="437" actId="26606"/>
          <ac:spMkLst>
            <pc:docMk/>
            <pc:sldMk cId="1465020769" sldId="257"/>
            <ac:spMk id="1041" creationId="{3301E07F-4F79-4B58-8698-EF24DC1ECDBF}"/>
          </ac:spMkLst>
        </pc:spChg>
        <pc:spChg chg="add del">
          <ac:chgData name="Roy, Arin" userId="4376d7ff-71bb-423b-bfe5-2f298dcd6af1" providerId="ADAL" clId="{73B3DF58-2917-491C-A489-E089BB5B0805}" dt="2023-06-29T11:26:46.757" v="437" actId="26606"/>
          <ac:spMkLst>
            <pc:docMk/>
            <pc:sldMk cId="1465020769" sldId="257"/>
            <ac:spMk id="1043" creationId="{E58B2195-5055-402F-A3E7-53FF0E4980C3}"/>
          </ac:spMkLst>
        </pc:spChg>
        <pc:spChg chg="add del">
          <ac:chgData name="Roy, Arin" userId="4376d7ff-71bb-423b-bfe5-2f298dcd6af1" providerId="ADAL" clId="{73B3DF58-2917-491C-A489-E089BB5B0805}" dt="2023-06-27T08:08:29.872" v="13" actId="26606"/>
          <ac:spMkLst>
            <pc:docMk/>
            <pc:sldMk cId="1465020769" sldId="257"/>
            <ac:spMk id="1044" creationId="{0671A8AE-40A1-4631-A6B8-581AFF065482}"/>
          </ac:spMkLst>
        </pc:spChg>
        <pc:spChg chg="add del">
          <ac:chgData name="Roy, Arin" userId="4376d7ff-71bb-423b-bfe5-2f298dcd6af1" providerId="ADAL" clId="{73B3DF58-2917-491C-A489-E089BB5B0805}" dt="2023-06-29T11:26:46.757" v="437" actId="26606"/>
          <ac:spMkLst>
            <pc:docMk/>
            <pc:sldMk cId="1465020769" sldId="257"/>
            <ac:spMk id="1045" creationId="{9EE6F773-742A-491A-9A00-A2A150DF500A}"/>
          </ac:spMkLst>
        </pc:spChg>
        <pc:spChg chg="add del">
          <ac:chgData name="Roy, Arin" userId="4376d7ff-71bb-423b-bfe5-2f298dcd6af1" providerId="ADAL" clId="{73B3DF58-2917-491C-A489-E089BB5B0805}" dt="2023-06-27T08:08:29.872" v="13" actId="26606"/>
          <ac:spMkLst>
            <pc:docMk/>
            <pc:sldMk cId="1465020769" sldId="257"/>
            <ac:spMk id="1046" creationId="{AB58EF07-17C2-48CF-ABB0-EEF1F17CB8F0}"/>
          </ac:spMkLst>
        </pc:spChg>
        <pc:spChg chg="add del">
          <ac:chgData name="Roy, Arin" userId="4376d7ff-71bb-423b-bfe5-2f298dcd6af1" providerId="ADAL" clId="{73B3DF58-2917-491C-A489-E089BB5B0805}" dt="2023-06-29T11:26:42.714" v="436" actId="26606"/>
          <ac:spMkLst>
            <pc:docMk/>
            <pc:sldMk cId="1465020769" sldId="257"/>
            <ac:spMk id="1047" creationId="{A34066D6-1B59-4642-A86D-39464CEE971B}"/>
          </ac:spMkLst>
        </pc:spChg>
        <pc:spChg chg="add del">
          <ac:chgData name="Roy, Arin" userId="4376d7ff-71bb-423b-bfe5-2f298dcd6af1" providerId="ADAL" clId="{73B3DF58-2917-491C-A489-E089BB5B0805}" dt="2023-06-27T08:08:29.872" v="13" actId="26606"/>
          <ac:spMkLst>
            <pc:docMk/>
            <pc:sldMk cId="1465020769" sldId="257"/>
            <ac:spMk id="1048" creationId="{AF2F604E-43BE-4DC3-B983-E071523364F8}"/>
          </ac:spMkLst>
        </pc:spChg>
        <pc:spChg chg="add">
          <ac:chgData name="Roy, Arin" userId="4376d7ff-71bb-423b-bfe5-2f298dcd6af1" providerId="ADAL" clId="{73B3DF58-2917-491C-A489-E089BB5B0805}" dt="2023-06-29T11:26:46.757" v="437" actId="26606"/>
          <ac:spMkLst>
            <pc:docMk/>
            <pc:sldMk cId="1465020769" sldId="257"/>
            <ac:spMk id="1049" creationId="{A34066D6-1B59-4642-A86D-39464CEE971B}"/>
          </ac:spMkLst>
        </pc:spChg>
        <pc:spChg chg="add del">
          <ac:chgData name="Roy, Arin" userId="4376d7ff-71bb-423b-bfe5-2f298dcd6af1" providerId="ADAL" clId="{73B3DF58-2917-491C-A489-E089BB5B0805}" dt="2023-06-27T08:08:29.872" v="13" actId="26606"/>
          <ac:spMkLst>
            <pc:docMk/>
            <pc:sldMk cId="1465020769" sldId="257"/>
            <ac:spMk id="1050" creationId="{08C9B587-E65E-4B52-B37C-ABEBB6E87928}"/>
          </ac:spMkLst>
        </pc:spChg>
        <pc:spChg chg="add">
          <ac:chgData name="Roy, Arin" userId="4376d7ff-71bb-423b-bfe5-2f298dcd6af1" providerId="ADAL" clId="{73B3DF58-2917-491C-A489-E089BB5B0805}" dt="2023-06-29T11:26:46.757" v="437" actId="26606"/>
          <ac:spMkLst>
            <pc:docMk/>
            <pc:sldMk cId="1465020769" sldId="257"/>
            <ac:spMk id="1051" creationId="{18E928D9-3091-4385-B979-265D55AD02CE}"/>
          </ac:spMkLst>
        </pc:spChg>
        <pc:spChg chg="add del">
          <ac:chgData name="Roy, Arin" userId="4376d7ff-71bb-423b-bfe5-2f298dcd6af1" providerId="ADAL" clId="{73B3DF58-2917-491C-A489-E089BB5B0805}" dt="2023-06-29T11:26:42.714" v="436" actId="26606"/>
          <ac:spMkLst>
            <pc:docMk/>
            <pc:sldMk cId="1465020769" sldId="257"/>
            <ac:spMk id="1052" creationId="{18E928D9-3091-4385-B979-265D55AD02CE}"/>
          </ac:spMkLst>
        </pc:spChg>
        <pc:spChg chg="add">
          <ac:chgData name="Roy, Arin" userId="4376d7ff-71bb-423b-bfe5-2f298dcd6af1" providerId="ADAL" clId="{73B3DF58-2917-491C-A489-E089BB5B0805}" dt="2023-06-29T11:26:46.757" v="437" actId="26606"/>
          <ac:spMkLst>
            <pc:docMk/>
            <pc:sldMk cId="1465020769" sldId="257"/>
            <ac:spMk id="1053" creationId="{7D602432-D774-4CF5-94E8-7D52D01059D2}"/>
          </ac:spMkLst>
        </pc:spChg>
        <pc:spChg chg="add del">
          <ac:chgData name="Roy, Arin" userId="4376d7ff-71bb-423b-bfe5-2f298dcd6af1" providerId="ADAL" clId="{73B3DF58-2917-491C-A489-E089BB5B0805}" dt="2023-06-29T11:26:42.714" v="436" actId="26606"/>
          <ac:spMkLst>
            <pc:docMk/>
            <pc:sldMk cId="1465020769" sldId="257"/>
            <ac:spMk id="1054" creationId="{7D602432-D774-4CF5-94E8-7D52D01059D2}"/>
          </ac:spMkLst>
        </pc:spChg>
        <pc:spChg chg="add">
          <ac:chgData name="Roy, Arin" userId="4376d7ff-71bb-423b-bfe5-2f298dcd6af1" providerId="ADAL" clId="{73B3DF58-2917-491C-A489-E089BB5B0805}" dt="2023-06-29T11:26:46.757" v="437" actId="26606"/>
          <ac:spMkLst>
            <pc:docMk/>
            <pc:sldMk cId="1465020769" sldId="257"/>
            <ac:spMk id="1055" creationId="{CBF9EBB4-5078-47B2-AAA0-DF4A88D8182A}"/>
          </ac:spMkLst>
        </pc:spChg>
        <pc:spChg chg="add del">
          <ac:chgData name="Roy, Arin" userId="4376d7ff-71bb-423b-bfe5-2f298dcd6af1" providerId="ADAL" clId="{73B3DF58-2917-491C-A489-E089BB5B0805}" dt="2023-06-29T11:26:42.714" v="436" actId="26606"/>
          <ac:spMkLst>
            <pc:docMk/>
            <pc:sldMk cId="1465020769" sldId="257"/>
            <ac:spMk id="1056" creationId="{CBF9EBB4-5078-47B2-AAA0-DF4A88D8182A}"/>
          </ac:spMkLst>
        </pc:spChg>
        <pc:picChg chg="add del mod">
          <ac:chgData name="Roy, Arin" userId="4376d7ff-71bb-423b-bfe5-2f298dcd6af1" providerId="ADAL" clId="{73B3DF58-2917-491C-A489-E089BB5B0805}" dt="2023-06-27T08:07:27.278" v="4" actId="478"/>
          <ac:picMkLst>
            <pc:docMk/>
            <pc:sldMk cId="1465020769" sldId="257"/>
            <ac:picMk id="1026" creationId="{6766DBFC-4011-1AEC-4C60-1935C7028BED}"/>
          </ac:picMkLst>
        </pc:picChg>
        <pc:picChg chg="add del mod ord">
          <ac:chgData name="Roy, Arin" userId="4376d7ff-71bb-423b-bfe5-2f298dcd6af1" providerId="ADAL" clId="{73B3DF58-2917-491C-A489-E089BB5B0805}" dt="2023-06-27T08:08:33.750" v="16"/>
          <ac:picMkLst>
            <pc:docMk/>
            <pc:sldMk cId="1465020769" sldId="257"/>
            <ac:picMk id="1028" creationId="{A5A36CD3-26F0-7BFB-9E9A-5593A62300CD}"/>
          </ac:picMkLst>
        </pc:picChg>
        <pc:picChg chg="add mod ord">
          <ac:chgData name="Roy, Arin" userId="4376d7ff-71bb-423b-bfe5-2f298dcd6af1" providerId="ADAL" clId="{73B3DF58-2917-491C-A489-E089BB5B0805}" dt="2023-06-29T11:26:46.757" v="437" actId="26606"/>
          <ac:picMkLst>
            <pc:docMk/>
            <pc:sldMk cId="1465020769" sldId="257"/>
            <ac:picMk id="1030" creationId="{4344D464-33BF-7C70-D8BA-ED5A373C5318}"/>
          </ac:picMkLst>
        </pc:picChg>
      </pc:sldChg>
      <pc:sldChg chg="delSp add del delDesignElem">
        <pc:chgData name="Roy, Arin" userId="4376d7ff-71bb-423b-bfe5-2f298dcd6af1" providerId="ADAL" clId="{73B3DF58-2917-491C-A489-E089BB5B0805}" dt="2023-06-27T08:09:28.936" v="26" actId="47"/>
        <pc:sldMkLst>
          <pc:docMk/>
          <pc:sldMk cId="2566253652" sldId="260"/>
        </pc:sldMkLst>
        <pc:spChg chg="del">
          <ac:chgData name="Roy, Arin" userId="4376d7ff-71bb-423b-bfe5-2f298dcd6af1" providerId="ADAL" clId="{73B3DF58-2917-491C-A489-E089BB5B0805}" dt="2023-06-27T08:09:02.893" v="24"/>
          <ac:spMkLst>
            <pc:docMk/>
            <pc:sldMk cId="2566253652" sldId="260"/>
            <ac:spMk id="4" creationId="{D281C2D8-360C-488E-B659-CB500D99D543}"/>
          </ac:spMkLst>
        </pc:spChg>
      </pc:sldChg>
      <pc:sldChg chg="addSp modSp add mod setBg">
        <pc:chgData name="Roy, Arin" userId="4376d7ff-71bb-423b-bfe5-2f298dcd6af1" providerId="ADAL" clId="{73B3DF58-2917-491C-A489-E089BB5B0805}" dt="2023-06-28T18:57:03.274" v="311" actId="20577"/>
        <pc:sldMkLst>
          <pc:docMk/>
          <pc:sldMk cId="1498255400" sldId="261"/>
        </pc:sldMkLst>
        <pc:spChg chg="mod">
          <ac:chgData name="Roy, Arin" userId="4376d7ff-71bb-423b-bfe5-2f298dcd6af1" providerId="ADAL" clId="{73B3DF58-2917-491C-A489-E089BB5B0805}" dt="2023-06-27T08:56:21.458" v="126" actId="26606"/>
          <ac:spMkLst>
            <pc:docMk/>
            <pc:sldMk cId="1498255400" sldId="261"/>
            <ac:spMk id="4" creationId="{09BB690E-ACBF-4234-9189-93B46D9951F9}"/>
          </ac:spMkLst>
        </pc:spChg>
        <pc:spChg chg="add">
          <ac:chgData name="Roy, Arin" userId="4376d7ff-71bb-423b-bfe5-2f298dcd6af1" providerId="ADAL" clId="{73B3DF58-2917-491C-A489-E089BB5B0805}" dt="2023-06-27T08:56:21.458" v="126" actId="26606"/>
          <ac:spMkLst>
            <pc:docMk/>
            <pc:sldMk cId="1498255400" sldId="261"/>
            <ac:spMk id="12" creationId="{2659FDB4-FCBE-4A89-B46D-43D4FA54464D}"/>
          </ac:spMkLst>
        </pc:spChg>
        <pc:graphicFrameChg chg="mod modGraphic">
          <ac:chgData name="Roy, Arin" userId="4376d7ff-71bb-423b-bfe5-2f298dcd6af1" providerId="ADAL" clId="{73B3DF58-2917-491C-A489-E089BB5B0805}" dt="2023-06-28T18:57:03.274" v="311" actId="20577"/>
          <ac:graphicFrameMkLst>
            <pc:docMk/>
            <pc:sldMk cId="1498255400" sldId="261"/>
            <ac:graphicFrameMk id="7" creationId="{5850E55B-85AF-C89F-9622-8374411F7EED}"/>
          </ac:graphicFrameMkLst>
        </pc:graphicFrameChg>
        <pc:cxnChg chg="add">
          <ac:chgData name="Roy, Arin" userId="4376d7ff-71bb-423b-bfe5-2f298dcd6af1" providerId="ADAL" clId="{73B3DF58-2917-491C-A489-E089BB5B0805}" dt="2023-06-27T08:56:21.458" v="126" actId="26606"/>
          <ac:cxnSpMkLst>
            <pc:docMk/>
            <pc:sldMk cId="1498255400" sldId="261"/>
            <ac:cxnSpMk id="14" creationId="{C8F51B3F-8331-4E4A-AE96-D47B1006EEAD}"/>
          </ac:cxnSpMkLst>
        </pc:cxnChg>
      </pc:sldChg>
      <pc:sldChg chg="addSp modSp add mod">
        <pc:chgData name="Roy, Arin" userId="4376d7ff-71bb-423b-bfe5-2f298dcd6af1" providerId="ADAL" clId="{73B3DF58-2917-491C-A489-E089BB5B0805}" dt="2023-06-29T11:24:13.501" v="434" actId="6549"/>
        <pc:sldMkLst>
          <pc:docMk/>
          <pc:sldMk cId="2974907852" sldId="269"/>
        </pc:sldMkLst>
        <pc:spChg chg="mod">
          <ac:chgData name="Roy, Arin" userId="4376d7ff-71bb-423b-bfe5-2f298dcd6af1" providerId="ADAL" clId="{73B3DF58-2917-491C-A489-E089BB5B0805}" dt="2023-06-29T11:24:13.501" v="434" actId="6549"/>
          <ac:spMkLst>
            <pc:docMk/>
            <pc:sldMk cId="2974907852" sldId="269"/>
            <ac:spMk id="3" creationId="{FF0D9881-59AD-45BF-8B97-5B17A65710A8}"/>
          </ac:spMkLst>
        </pc:spChg>
        <pc:picChg chg="mod">
          <ac:chgData name="Roy, Arin" userId="4376d7ff-71bb-423b-bfe5-2f298dcd6af1" providerId="ADAL" clId="{73B3DF58-2917-491C-A489-E089BB5B0805}" dt="2023-06-29T11:24:07.082" v="425" actId="1035"/>
          <ac:picMkLst>
            <pc:docMk/>
            <pc:sldMk cId="2974907852" sldId="269"/>
            <ac:picMk id="7" creationId="{A8BD2D52-E014-48BB-B59E-F217E562A78E}"/>
          </ac:picMkLst>
        </pc:picChg>
        <pc:picChg chg="add mod">
          <ac:chgData name="Roy, Arin" userId="4376d7ff-71bb-423b-bfe5-2f298dcd6af1" providerId="ADAL" clId="{73B3DF58-2917-491C-A489-E089BB5B0805}" dt="2023-06-29T11:23:56.918" v="410" actId="1036"/>
          <ac:picMkLst>
            <pc:docMk/>
            <pc:sldMk cId="2974907852" sldId="269"/>
            <ac:picMk id="1026" creationId="{73414139-2CF6-AE14-9558-B721495089F0}"/>
          </ac:picMkLst>
        </pc:picChg>
      </pc:sldChg>
      <pc:sldChg chg="delSp modSp add mod ord setBg modNotesTx">
        <pc:chgData name="Roy, Arin" userId="4376d7ff-71bb-423b-bfe5-2f298dcd6af1" providerId="ADAL" clId="{73B3DF58-2917-491C-A489-E089BB5B0805}" dt="2023-06-29T06:49:47.144" v="364"/>
        <pc:sldMkLst>
          <pc:docMk/>
          <pc:sldMk cId="469500122" sldId="2145706640"/>
        </pc:sldMkLst>
        <pc:spChg chg="del">
          <ac:chgData name="Roy, Arin" userId="4376d7ff-71bb-423b-bfe5-2f298dcd6af1" providerId="ADAL" clId="{73B3DF58-2917-491C-A489-E089BB5B0805}" dt="2023-06-27T08:11:06.976" v="31" actId="26606"/>
          <ac:spMkLst>
            <pc:docMk/>
            <pc:sldMk cId="469500122" sldId="2145706640"/>
            <ac:spMk id="9" creationId="{BD5CAA32-78F3-D066-E491-14D19BFE9D8D}"/>
          </ac:spMkLst>
        </pc:spChg>
        <pc:picChg chg="mod">
          <ac:chgData name="Roy, Arin" userId="4376d7ff-71bb-423b-bfe5-2f298dcd6af1" providerId="ADAL" clId="{73B3DF58-2917-491C-A489-E089BB5B0805}" dt="2023-06-27T08:11:06.976" v="31" actId="26606"/>
          <ac:picMkLst>
            <pc:docMk/>
            <pc:sldMk cId="469500122" sldId="2145706640"/>
            <ac:picMk id="3" creationId="{5D75D99C-F2FC-494D-82E2-94B9745ACF75}"/>
          </ac:picMkLst>
        </pc:picChg>
      </pc:sldChg>
      <pc:sldChg chg="addSp delSp modSp add mod setBg">
        <pc:chgData name="Roy, Arin" userId="4376d7ff-71bb-423b-bfe5-2f298dcd6af1" providerId="ADAL" clId="{73B3DF58-2917-491C-A489-E089BB5B0805}" dt="2023-06-27T20:24:38.566" v="190" actId="20577"/>
        <pc:sldMkLst>
          <pc:docMk/>
          <pc:sldMk cId="2447222362" sldId="2145706641"/>
        </pc:sldMkLst>
        <pc:spChg chg="add mod or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" creationId="{42FD552C-2B5B-8A38-FC13-1C3FFC4C4D4C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87" creationId="{8F0EEE5C-1734-4955-AD80-664DB9FF9791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88" creationId="{0E854C93-6190-4540-A893-5E160B11513A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89" creationId="{A742686E-09D2-46E8-B7FE-E1A3662D69F9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90" creationId="{1475937F-B0B7-4565-B516-3329D4B2C2BA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92" creationId="{3F43DA09-DAC2-4CB8-BB25-C14E7E4267B4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93" creationId="{DBEB1AAD-836B-4CCE-94D3-657C76823A31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94" creationId="{A579ADDD-CD0D-46B2-AF8B-A6B37F7B3677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95" creationId="{9693F5A3-E7AA-4E2B-9895-FCE6C0AAF73B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96" creationId="{0C1A7DE2-4DF4-4F0C-961B-5160D6D8B197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97" creationId="{2F11C6EC-5A89-4B6C-87B6-D6CCA7351A3C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98" creationId="{55E5C401-B3C7-4121-AEE8-BFA7CC711F54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299" creationId="{EE087265-0F88-4445-AF88-C2FBA191192B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27" creationId="{5926D0D6-39DD-4876-B13B-EFAE5BEC10EB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28" creationId="{17744655-C486-4CE8-B982-B043A2F1F1E5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29" creationId="{093A73DA-EC11-421D-9ED4-9F40B1F282A7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30" creationId="{FA2957A0-C51B-4128-B90E-193ED0E4E0DA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31" creationId="{07604481-B793-422C-B131-99B355440A2A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32" creationId="{A2714148-1806-48E1-8A81-A83B4ACECF4A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33" creationId="{701990C3-C9A9-415B-AE60-8F2E3DA493BF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34" creationId="{E406C07C-A78B-4E27-B4E4-EB5B4A8426E3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35" creationId="{7BBD0CFA-1FB9-47A2-B46C-721B1B2A7B57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36" creationId="{DCC56201-CB85-42AA-9419-A47E801EE031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37" creationId="{43DA7058-62C0-4696-862B-F5AC40934D32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38" creationId="{FCA6ADEF-FFF3-4C9B-9B78-49227857A2D4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39" creationId="{A7F49783-3B04-428B-83A4-0BC003BA2F42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40" creationId="{B4726866-85FC-47D0-A60B-83A72E9CAA50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41" creationId="{D0BE09B6-5815-4406-B91C-572FFBEA1BD0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42" creationId="{4B5B63E4-70C0-4BDF-B2A9-A0565475CE71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43" creationId="{EEAA0C97-B2FE-4DCD-9AFB-FA521B970E89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44" creationId="{42BE506A-6D11-4B8A-90AA-D5BA54E37BA2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45" creationId="{7BA134D9-BC88-412E-A860-1AA5FE443253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46" creationId="{75A3FC57-9F32-4568-8126-28F91F913CCE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47" creationId="{B08156B0-649C-4F31-97A9-913A044427F8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48" creationId="{A12B0F5F-B014-470F-AA07-2850044035CA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49" creationId="{91D5ED81-B300-4542-8C8A-022321219502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50" creationId="{852393F7-E38F-4DCC-9B90-4588B2615067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51" creationId="{793509B1-568C-46B5-87F7-AEA867A13C7A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63" creationId="{061206E7-AA14-4E82-BB4C-7162907C41DF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64" creationId="{746738F0-70E5-425A-9DEC-59DB95DB678E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65" creationId="{580D2C21-C1D5-4809-9778-B3EBF657C6BD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66" creationId="{EAF13D73-B529-46FD-B90F-B2FC2A200E3A}"/>
          </ac:spMkLst>
        </pc:spChg>
        <pc:spChg chg="mod">
          <ac:chgData name="Roy, Arin" userId="4376d7ff-71bb-423b-bfe5-2f298dcd6af1" providerId="ADAL" clId="{73B3DF58-2917-491C-A489-E089BB5B0805}" dt="2023-06-27T20:24:38.566" v="190" actId="20577"/>
          <ac:spMkLst>
            <pc:docMk/>
            <pc:sldMk cId="2447222362" sldId="2145706641"/>
            <ac:spMk id="367" creationId="{286B363B-8A46-4A0E-950D-2278EFB596D7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68" creationId="{CC6DF415-D160-47E2-B6A2-AA5C6843EA0E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69" creationId="{370D95B6-06EB-4953-A846-DB4BAC371B45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74" creationId="{E3B95FCE-AADA-4795-9BFA-C982D5E0DBA4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75" creationId="{10BE5F3C-63FC-4274-8C61-A8409BC914E1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76" creationId="{42366A13-113C-4D6C-9F6A-C94E03765EC6}"/>
          </ac:spMkLst>
        </pc:spChg>
        <pc:spChg chg="mod">
          <ac:chgData name="Roy, Arin" userId="4376d7ff-71bb-423b-bfe5-2f298dcd6af1" providerId="ADAL" clId="{73B3DF58-2917-491C-A489-E089BB5B0805}" dt="2023-06-27T08:18:38.426" v="59" actId="164"/>
          <ac:spMkLst>
            <pc:docMk/>
            <pc:sldMk cId="2447222362" sldId="2145706641"/>
            <ac:spMk id="377" creationId="{9A9D6C77-4771-4C94-A7D8-84A888BD725D}"/>
          </ac:spMkLst>
        </pc:spChg>
        <pc:spChg chg="mod">
          <ac:chgData name="Roy, Arin" userId="4376d7ff-71bb-423b-bfe5-2f298dcd6af1" providerId="ADAL" clId="{73B3DF58-2917-491C-A489-E089BB5B0805}" dt="2023-06-27T08:18:43.755" v="60" actId="26606"/>
          <ac:spMkLst>
            <pc:docMk/>
            <pc:sldMk cId="2447222362" sldId="2145706641"/>
            <ac:spMk id="378" creationId="{9997F539-FDBE-47E3-89E8-D14A45D69EA7}"/>
          </ac:spMkLst>
        </pc:spChg>
        <pc:spChg chg="del">
          <ac:chgData name="Roy, Arin" userId="4376d7ff-71bb-423b-bfe5-2f298dcd6af1" providerId="ADAL" clId="{73B3DF58-2917-491C-A489-E089BB5B0805}" dt="2023-06-27T08:18:07.202" v="56" actId="478"/>
          <ac:spMkLst>
            <pc:docMk/>
            <pc:sldMk cId="2447222362" sldId="2145706641"/>
            <ac:spMk id="379" creationId="{EC1AECD2-586E-46E6-8F93-FE4A20B5F316}"/>
          </ac:spMkLst>
        </pc:spChg>
        <pc:spChg chg="add">
          <ac:chgData name="Roy, Arin" userId="4376d7ff-71bb-423b-bfe5-2f298dcd6af1" providerId="ADAL" clId="{73B3DF58-2917-491C-A489-E089BB5B0805}" dt="2023-06-27T08:18:43.755" v="60" actId="26606"/>
          <ac:spMkLst>
            <pc:docMk/>
            <pc:sldMk cId="2447222362" sldId="2145706641"/>
            <ac:spMk id="383" creationId="{7301F447-EEF7-48F5-AF73-7566EE7F64AD}"/>
          </ac:spMkLst>
        </pc:spChg>
        <pc:spChg chg="add">
          <ac:chgData name="Roy, Arin" userId="4376d7ff-71bb-423b-bfe5-2f298dcd6af1" providerId="ADAL" clId="{73B3DF58-2917-491C-A489-E089BB5B0805}" dt="2023-06-27T08:18:43.755" v="60" actId="26606"/>
          <ac:spMkLst>
            <pc:docMk/>
            <pc:sldMk cId="2447222362" sldId="2145706641"/>
            <ac:spMk id="385" creationId="{F7117410-A2A4-4085-9ADC-46744551DBDE}"/>
          </ac:spMkLst>
        </pc:spChg>
        <pc:spChg chg="add">
          <ac:chgData name="Roy, Arin" userId="4376d7ff-71bb-423b-bfe5-2f298dcd6af1" providerId="ADAL" clId="{73B3DF58-2917-491C-A489-E089BB5B0805}" dt="2023-06-27T08:18:43.755" v="60" actId="26606"/>
          <ac:spMkLst>
            <pc:docMk/>
            <pc:sldMk cId="2447222362" sldId="2145706641"/>
            <ac:spMk id="387" creationId="{99F74EB5-E547-4FB4-95F5-BCC788F3C4A0}"/>
          </ac:spMkLst>
        </pc:spChg>
        <pc:grpChg chg="add mod">
          <ac:chgData name="Roy, Arin" userId="4376d7ff-71bb-423b-bfe5-2f298dcd6af1" providerId="ADAL" clId="{73B3DF58-2917-491C-A489-E089BB5B0805}" dt="2023-06-27T08:18:43.755" v="60" actId="26606"/>
          <ac:grpSpMkLst>
            <pc:docMk/>
            <pc:sldMk cId="2447222362" sldId="2145706641"/>
            <ac:grpSpMk id="3" creationId="{3D6B3D9C-F21C-486D-C797-2B1734129648}"/>
          </ac:grpSpMkLst>
        </pc:grpChg>
        <pc:grpChg chg="mod">
          <ac:chgData name="Roy, Arin" userId="4376d7ff-71bb-423b-bfe5-2f298dcd6af1" providerId="ADAL" clId="{73B3DF58-2917-491C-A489-E089BB5B0805}" dt="2023-06-27T08:18:38.426" v="59" actId="164"/>
          <ac:grpSpMkLst>
            <pc:docMk/>
            <pc:sldMk cId="2447222362" sldId="2145706641"/>
            <ac:grpSpMk id="301" creationId="{4B7BD91F-6A8D-4358-AA08-5A76A502FEC2}"/>
          </ac:grpSpMkLst>
        </pc:grpChg>
        <pc:grpChg chg="mod">
          <ac:chgData name="Roy, Arin" userId="4376d7ff-71bb-423b-bfe5-2f298dcd6af1" providerId="ADAL" clId="{73B3DF58-2917-491C-A489-E089BB5B0805}" dt="2023-06-27T08:18:38.426" v="59" actId="164"/>
          <ac:grpSpMkLst>
            <pc:docMk/>
            <pc:sldMk cId="2447222362" sldId="2145706641"/>
            <ac:grpSpMk id="305" creationId="{05678C75-0F6B-4FD9-BBF1-696FAE44901D}"/>
          </ac:grpSpMkLst>
        </pc:grpChg>
        <pc:grpChg chg="mod">
          <ac:chgData name="Roy, Arin" userId="4376d7ff-71bb-423b-bfe5-2f298dcd6af1" providerId="ADAL" clId="{73B3DF58-2917-491C-A489-E089BB5B0805}" dt="2023-06-27T08:18:38.426" v="59" actId="164"/>
          <ac:grpSpMkLst>
            <pc:docMk/>
            <pc:sldMk cId="2447222362" sldId="2145706641"/>
            <ac:grpSpMk id="320" creationId="{F88C1B0C-E1DF-44F2-8B9F-45E57E8AA833}"/>
          </ac:grpSpMkLst>
        </pc:grpChg>
        <pc:grpChg chg="mod">
          <ac:chgData name="Roy, Arin" userId="4376d7ff-71bb-423b-bfe5-2f298dcd6af1" providerId="ADAL" clId="{73B3DF58-2917-491C-A489-E089BB5B0805}" dt="2023-06-27T08:18:38.426" v="59" actId="164"/>
          <ac:grpSpMkLst>
            <pc:docMk/>
            <pc:sldMk cId="2447222362" sldId="2145706641"/>
            <ac:grpSpMk id="352" creationId="{AD7F24BE-CF1D-4E0A-A586-48E6D3A6217E}"/>
          </ac:grpSpMkLst>
        </pc:grpChg>
        <pc:grpChg chg="mod">
          <ac:chgData name="Roy, Arin" userId="4376d7ff-71bb-423b-bfe5-2f298dcd6af1" providerId="ADAL" clId="{73B3DF58-2917-491C-A489-E089BB5B0805}" dt="2023-06-27T08:18:38.426" v="59" actId="164"/>
          <ac:grpSpMkLst>
            <pc:docMk/>
            <pc:sldMk cId="2447222362" sldId="2145706641"/>
            <ac:grpSpMk id="356" creationId="{5E3610C3-A550-4BC0-ABDD-E3F05F0E5492}"/>
          </ac:grpSpMkLst>
        </pc:grpChg>
        <pc:grpChg chg="mod">
          <ac:chgData name="Roy, Arin" userId="4376d7ff-71bb-423b-bfe5-2f298dcd6af1" providerId="ADAL" clId="{73B3DF58-2917-491C-A489-E089BB5B0805}" dt="2023-06-27T08:18:38.426" v="59" actId="164"/>
          <ac:grpSpMkLst>
            <pc:docMk/>
            <pc:sldMk cId="2447222362" sldId="2145706641"/>
            <ac:grpSpMk id="360" creationId="{1F0CA0ED-41F2-4733-A651-DA26DCDF30A6}"/>
          </ac:grpSpMkLst>
        </pc:grpChg>
        <pc:picChg chg="mod">
          <ac:chgData name="Roy, Arin" userId="4376d7ff-71bb-423b-bfe5-2f298dcd6af1" providerId="ADAL" clId="{73B3DF58-2917-491C-A489-E089BB5B0805}" dt="2023-06-27T08:18:38.426" v="59" actId="164"/>
          <ac:picMkLst>
            <pc:docMk/>
            <pc:sldMk cId="2447222362" sldId="2145706641"/>
            <ac:picMk id="291" creationId="{BD2FEC76-D91D-4CD6-ACE4-D93CFDD8F905}"/>
          </ac:picMkLst>
        </pc:picChg>
        <pc:picChg chg="mod">
          <ac:chgData name="Roy, Arin" userId="4376d7ff-71bb-423b-bfe5-2f298dcd6af1" providerId="ADAL" clId="{73B3DF58-2917-491C-A489-E089BB5B0805}" dt="2023-06-27T08:18:38.426" v="59" actId="164"/>
          <ac:picMkLst>
            <pc:docMk/>
            <pc:sldMk cId="2447222362" sldId="2145706641"/>
            <ac:picMk id="300" creationId="{BEA383B9-756A-44B7-93B1-97E2E9BA0694}"/>
          </ac:picMkLst>
        </pc:picChg>
        <pc:cxnChg chg="mod">
          <ac:chgData name="Roy, Arin" userId="4376d7ff-71bb-423b-bfe5-2f298dcd6af1" providerId="ADAL" clId="{73B3DF58-2917-491C-A489-E089BB5B0805}" dt="2023-06-27T08:18:38.426" v="59" actId="164"/>
          <ac:cxnSpMkLst>
            <pc:docMk/>
            <pc:sldMk cId="2447222362" sldId="2145706641"/>
            <ac:cxnSpMk id="370" creationId="{FCDA4153-17C0-44E5-9440-B98A395AAF79}"/>
          </ac:cxnSpMkLst>
        </pc:cxnChg>
        <pc:cxnChg chg="mod">
          <ac:chgData name="Roy, Arin" userId="4376d7ff-71bb-423b-bfe5-2f298dcd6af1" providerId="ADAL" clId="{73B3DF58-2917-491C-A489-E089BB5B0805}" dt="2023-06-27T08:18:38.426" v="59" actId="164"/>
          <ac:cxnSpMkLst>
            <pc:docMk/>
            <pc:sldMk cId="2447222362" sldId="2145706641"/>
            <ac:cxnSpMk id="371" creationId="{9F2B40EA-45EA-40F7-BA33-D249FD3A1389}"/>
          </ac:cxnSpMkLst>
        </pc:cxnChg>
        <pc:cxnChg chg="mod">
          <ac:chgData name="Roy, Arin" userId="4376d7ff-71bb-423b-bfe5-2f298dcd6af1" providerId="ADAL" clId="{73B3DF58-2917-491C-A489-E089BB5B0805}" dt="2023-06-27T08:18:38.426" v="59" actId="164"/>
          <ac:cxnSpMkLst>
            <pc:docMk/>
            <pc:sldMk cId="2447222362" sldId="2145706641"/>
            <ac:cxnSpMk id="372" creationId="{83662F49-6FA8-4284-88F2-F49C93C66BF5}"/>
          </ac:cxnSpMkLst>
        </pc:cxnChg>
        <pc:cxnChg chg="mod">
          <ac:chgData name="Roy, Arin" userId="4376d7ff-71bb-423b-bfe5-2f298dcd6af1" providerId="ADAL" clId="{73B3DF58-2917-491C-A489-E089BB5B0805}" dt="2023-06-27T08:18:38.426" v="59" actId="164"/>
          <ac:cxnSpMkLst>
            <pc:docMk/>
            <pc:sldMk cId="2447222362" sldId="2145706641"/>
            <ac:cxnSpMk id="373" creationId="{81122F01-5CFE-471C-A393-9CDC1131D42C}"/>
          </ac:cxnSpMkLst>
        </pc:cxnChg>
      </pc:sldChg>
      <pc:sldChg chg="addSp delSp modSp add mod setBg modNotesTx">
        <pc:chgData name="Roy, Arin" userId="4376d7ff-71bb-423b-bfe5-2f298dcd6af1" providerId="ADAL" clId="{73B3DF58-2917-491C-A489-E089BB5B0805}" dt="2023-06-28T19:08:39.398" v="327"/>
        <pc:sldMkLst>
          <pc:docMk/>
          <pc:sldMk cId="3082211051" sldId="2145706642"/>
        </pc:sldMkLst>
        <pc:spChg chg="mod">
          <ac:chgData name="Roy, Arin" userId="4376d7ff-71bb-423b-bfe5-2f298dcd6af1" providerId="ADAL" clId="{73B3DF58-2917-491C-A489-E089BB5B0805}" dt="2023-06-27T08:11:25.826" v="33" actId="26606"/>
          <ac:spMkLst>
            <pc:docMk/>
            <pc:sldMk cId="3082211051" sldId="2145706642"/>
            <ac:spMk id="2" creationId="{FA536AA0-FD4D-4DC2-A23B-D7CE5AB25BD9}"/>
          </ac:spMkLst>
        </pc:spChg>
        <pc:spChg chg="mod">
          <ac:chgData name="Roy, Arin" userId="4376d7ff-71bb-423b-bfe5-2f298dcd6af1" providerId="ADAL" clId="{73B3DF58-2917-491C-A489-E089BB5B0805}" dt="2023-06-27T08:11:25.826" v="33" actId="26606"/>
          <ac:spMkLst>
            <pc:docMk/>
            <pc:sldMk cId="3082211051" sldId="2145706642"/>
            <ac:spMk id="3" creationId="{E2D972EE-F3B1-49DE-99C0-92F67F223A40}"/>
          </ac:spMkLst>
        </pc:spChg>
        <pc:spChg chg="add del">
          <ac:chgData name="Roy, Arin" userId="4376d7ff-71bb-423b-bfe5-2f298dcd6af1" providerId="ADAL" clId="{73B3DF58-2917-491C-A489-E089BB5B0805}" dt="2023-06-27T08:11:25.826" v="33" actId="26606"/>
          <ac:spMkLst>
            <pc:docMk/>
            <pc:sldMk cId="3082211051" sldId="2145706642"/>
            <ac:spMk id="8" creationId="{ABE4CC7E-D3D5-4A5F-8D07-29DA1CD3C64A}"/>
          </ac:spMkLst>
        </pc:spChg>
      </pc:sldChg>
      <pc:sldChg chg="addSp delSp modSp add mod setBg">
        <pc:chgData name="Roy, Arin" userId="4376d7ff-71bb-423b-bfe5-2f298dcd6af1" providerId="ADAL" clId="{73B3DF58-2917-491C-A489-E089BB5B0805}" dt="2023-06-28T19:10:42.263" v="361" actId="20577"/>
        <pc:sldMkLst>
          <pc:docMk/>
          <pc:sldMk cId="2297649349" sldId="2145706643"/>
        </pc:sldMkLst>
        <pc:spChg chg="mod">
          <ac:chgData name="Roy, Arin" userId="4376d7ff-71bb-423b-bfe5-2f298dcd6af1" providerId="ADAL" clId="{73B3DF58-2917-491C-A489-E089BB5B0805}" dt="2023-06-27T08:17:37.939" v="55" actId="26606"/>
          <ac:spMkLst>
            <pc:docMk/>
            <pc:sldMk cId="2297649349" sldId="2145706643"/>
            <ac:spMk id="2" creationId="{B70EC197-AF0D-4690-93B6-B920F149B7E1}"/>
          </ac:spMkLst>
        </pc:spChg>
        <pc:spChg chg="add del">
          <ac:chgData name="Roy, Arin" userId="4376d7ff-71bb-423b-bfe5-2f298dcd6af1" providerId="ADAL" clId="{73B3DF58-2917-491C-A489-E089BB5B0805}" dt="2023-06-27T08:17:00.390" v="51" actId="478"/>
          <ac:spMkLst>
            <pc:docMk/>
            <pc:sldMk cId="2297649349" sldId="2145706643"/>
            <ac:spMk id="3" creationId="{DB9128B5-B193-491F-A629-613CC3DC3F70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4" creationId="{3BD2D3BA-B062-427D-B625-AC72B3355EA9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5" creationId="{D2498CCE-15D6-4F53-A3E8-CBFC9269F2C0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6" creationId="{78E38595-729F-43AE-9905-7B0935F6E7BF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8" creationId="{E70527B9-26C4-4534-A9B1-5E47BC589D79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9" creationId="{53D521AC-89BA-47C7-B397-08756EA5B7BD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10" creationId="{C07D13C4-9558-4ABF-9555-030FDDA885F1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11" creationId="{07BC41DD-07FF-41E3-8B5A-32B861B87EAF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12" creationId="{D123FE5B-9444-4CEE-B901-FF2A3C830B71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14" creationId="{40461B35-7A15-499A-97D9-B35B8B194076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15" creationId="{44909C8A-2DBC-43CE-AFFA-56266E099070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16" creationId="{2E52FB91-F02B-4934-B07E-58FB52FA38CF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17" creationId="{28AB95AA-3794-4DA2-9614-AF16DA0AA42D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18" creationId="{3E2FBEDB-F521-4D53-9FD6-9C7288FF5F20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19" creationId="{B560FA13-87F8-49AA-BF3C-11C6687113F2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20" creationId="{1A1C55A8-024A-4262-9CB3-2C5C878D047C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21" creationId="{8D6C625B-0B52-4262-BFAD-D01AFDE50560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24" creationId="{627EC818-1F21-4154-96C8-8B8FF0C88099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25" creationId="{DF769EA2-720D-4F15-B1A2-BC09C1A72D1B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26" creationId="{C868E834-05AF-4314-950A-96BFDB04AEC7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29" creationId="{8523FA63-E395-4938-958D-9CB994816251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31" creationId="{DA611FC5-00C0-4981-AF63-1545B636AC29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33" creationId="{8D419200-7674-46F6-A75F-8AC9CF675AFC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34" creationId="{2311B998-2033-4DF6-B3B0-0F1FA2842BD1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36" creationId="{7D27078F-ACC5-474D-8605-EEF044DF7CC8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37" creationId="{29A5344F-C101-461F-B03C-FA3E4EE4F244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38" creationId="{64EA0F48-9F9C-490C-9DC7-D5C65C375D69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39" creationId="{403FB83B-A513-4EB5-A355-21ABBB97D85E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40" creationId="{F93C9D2D-9C96-4EB1-88B8-FA6A3C5DDF62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41" creationId="{5236D5E9-36B9-44F6-BBBE-DCBD2C8BCA1D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45" creationId="{31FF5E6E-413B-4968-BAC8-237BB71F0BF5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46" creationId="{8EE1BB12-721C-495E-BDA5-DB2A2A93D294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47" creationId="{4648539C-0242-44F7-B8D5-6677CF3E428C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48" creationId="{5E455153-5547-40BD-867D-B9C4DA99CEEB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49" creationId="{EEDE7C8D-4AA2-4939-BAD0-32B3B68C3A7A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50" creationId="{F6D809BF-37B6-426F-ACA6-841633F9C047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51" creationId="{8D527594-7E4A-40A8-92E3-E97A948F8F0C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52" creationId="{24DCF717-21F0-42B6-9504-30CCDD7214B5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53" creationId="{73637FA6-4F8A-4A0B-AD94-B402A6A79F18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54" creationId="{E49CCA7C-7350-4D24-91F4-DE3C97F26E92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55" creationId="{1877E21F-6BDC-40B8-8D28-61D72C76865E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56" creationId="{F6645CF3-234A-43A8-99B8-8E6326EAA3AC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57" creationId="{49A9A59A-943C-4998-992C-0A5D8214029C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58" creationId="{853F10E7-7EE1-43D7-AFCE-1D81810D4D3E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59" creationId="{BA54AF90-C36D-48B6-957D-1F2474D2DFAF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60" creationId="{E5868AB4-522D-481B-9EF1-DC1C9228760E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61" creationId="{DFF2DE43-6CDA-4514-AA12-E49F2EADF69F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62" creationId="{F74D1C72-467C-4FAC-9247-C0E70962C8C6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63" creationId="{E730BDEF-5AB3-4E23-A93C-441E474BCBD6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64" creationId="{487A05C8-E17B-4B67-A4CD-50E20571573F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65" creationId="{BBB2FE8D-3E0D-4A39-A6BB-1C624323B36C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66" creationId="{802BE9A7-2298-472A-A777-08AFEC011C31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67" creationId="{3F105452-48D2-4BD6-B32F-8A794265F179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68" creationId="{F9EFA15F-7920-4E41-8255-3F2D98D38B45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69" creationId="{0121D282-1F7D-46AA-99FF-F50A446FD53F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70" creationId="{E3E0ACD6-39C6-49A7-B344-EC7C1A7CAFD4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71" creationId="{FB59A3EA-27FD-4D2F-8D45-3991FAD29A10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72" creationId="{56643E52-356E-4BA9-88F3-21A76667D2F2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73" creationId="{B5563E0F-5E61-4F49-B54E-451B435A6FB6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75" creationId="{CDDFB5B1-8FEF-48AA-AE13-3617F48814E4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76" creationId="{5A9840F6-18E1-4338-AC67-06D3D5147857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77" creationId="{9CB6DD7D-1F3E-499C-A07D-38D89BB7077C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79" creationId="{CA31F90B-3A54-40E0-A7F1-3E2A9CBCA39C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80" creationId="{0A3F5DB4-DDCC-47C6-B13A-67107079862E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81" creationId="{C200D87B-D63C-4A9C-8E4A-558B9E94E900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83" creationId="{E7DB540A-F84F-4BB7-AFAE-DC4A7B0FF6CF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84" creationId="{407C6025-5FA9-4E15-B3A0-D90023B6AD91}"/>
          </ac:spMkLst>
        </pc:spChg>
        <pc:spChg chg="mo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85" creationId="{4DB143A9-D751-4729-B259-BE0149EAE465}"/>
          </ac:spMkLst>
        </pc:spChg>
        <pc:spChg chg="add mod ord">
          <ac:chgData name="Roy, Arin" userId="4376d7ff-71bb-423b-bfe5-2f298dcd6af1" providerId="ADAL" clId="{73B3DF58-2917-491C-A489-E089BB5B0805}" dt="2023-06-27T20:24:48.638" v="191" actId="14100"/>
          <ac:spMkLst>
            <pc:docMk/>
            <pc:sldMk cId="2297649349" sldId="2145706643"/>
            <ac:spMk id="86" creationId="{5D992340-75E4-65AC-D21E-60C972335AED}"/>
          </ac:spMkLst>
        </pc:spChg>
        <pc:spChg chg="mod">
          <ac:chgData name="Roy, Arin" userId="4376d7ff-71bb-423b-bfe5-2f298dcd6af1" providerId="ADAL" clId="{73B3DF58-2917-491C-A489-E089BB5B0805}" dt="2023-06-28T19:10:42.263" v="361" actId="20577"/>
          <ac:spMkLst>
            <pc:docMk/>
            <pc:sldMk cId="2297649349" sldId="2145706643"/>
            <ac:spMk id="87" creationId="{E3609564-A4FA-4AB1-B8F8-D3DD2CFC14F5}"/>
          </ac:spMkLst>
        </pc:spChg>
        <pc:spChg chg="add">
          <ac:chgData name="Roy, Arin" userId="4376d7ff-71bb-423b-bfe5-2f298dcd6af1" providerId="ADAL" clId="{73B3DF58-2917-491C-A489-E089BB5B0805}" dt="2023-06-27T08:17:37.939" v="55" actId="26606"/>
          <ac:spMkLst>
            <pc:docMk/>
            <pc:sldMk cId="2297649349" sldId="2145706643"/>
            <ac:spMk id="93" creationId="{7301F447-EEF7-48F5-AF73-7566EE7F64AD}"/>
          </ac:spMkLst>
        </pc:spChg>
        <pc:spChg chg="add">
          <ac:chgData name="Roy, Arin" userId="4376d7ff-71bb-423b-bfe5-2f298dcd6af1" providerId="ADAL" clId="{73B3DF58-2917-491C-A489-E089BB5B0805}" dt="2023-06-27T08:17:37.939" v="55" actId="26606"/>
          <ac:spMkLst>
            <pc:docMk/>
            <pc:sldMk cId="2297649349" sldId="2145706643"/>
            <ac:spMk id="95" creationId="{F7117410-A2A4-4085-9ADC-46744551DBDE}"/>
          </ac:spMkLst>
        </pc:spChg>
        <pc:spChg chg="add">
          <ac:chgData name="Roy, Arin" userId="4376d7ff-71bb-423b-bfe5-2f298dcd6af1" providerId="ADAL" clId="{73B3DF58-2917-491C-A489-E089BB5B0805}" dt="2023-06-27T08:17:37.939" v="55" actId="26606"/>
          <ac:spMkLst>
            <pc:docMk/>
            <pc:sldMk cId="2297649349" sldId="2145706643"/>
            <ac:spMk id="97" creationId="{99F74EB5-E547-4FB4-95F5-BCC788F3C4A0}"/>
          </ac:spMkLst>
        </pc:spChg>
        <pc:grpChg chg="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23" creationId="{368DF2BF-5DFD-4A91-AE99-77C721A0C4BC}"/>
          </ac:grpSpMkLst>
        </pc:grpChg>
        <pc:grpChg chg="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27" creationId="{F90CC4AF-696E-4520-A9D3-4534F2B0DA7A}"/>
          </ac:grpSpMkLst>
        </pc:grpChg>
        <pc:grpChg chg="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28" creationId="{EAC440A8-8B8A-482F-93C7-AB9A3528F500}"/>
          </ac:grpSpMkLst>
        </pc:grpChg>
        <pc:grpChg chg="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30" creationId="{EC505455-AB4E-4A99-83B9-43E30CF339B0}"/>
          </ac:grpSpMkLst>
        </pc:grpChg>
        <pc:grpChg chg="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32" creationId="{42FD15F7-8B55-4A3D-8F63-7835A057A73F}"/>
          </ac:grpSpMkLst>
        </pc:grpChg>
        <pc:grpChg chg="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35" creationId="{F746FD8C-F070-44B1-892D-9395D2D9FF52}"/>
          </ac:grpSpMkLst>
        </pc:grpChg>
        <pc:grpChg chg="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42" creationId="{D7700C16-3873-4270-8905-A81F34B24463}"/>
          </ac:grpSpMkLst>
        </pc:grpChg>
        <pc:grpChg chg="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43" creationId="{6CCD4FE4-451F-46D6-91C3-824EBF70D4FC}"/>
          </ac:grpSpMkLst>
        </pc:grpChg>
        <pc:grpChg chg="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44" creationId="{B4FDD066-2506-4946-83E9-56E3597001E7}"/>
          </ac:grpSpMkLst>
        </pc:grpChg>
        <pc:grpChg chg="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74" creationId="{CC1FAC86-BEA5-4720-996B-2966C359CDF6}"/>
          </ac:grpSpMkLst>
        </pc:grpChg>
        <pc:grpChg chg="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78" creationId="{077B51F6-00A6-4848-B7BA-51FF1E320AFA}"/>
          </ac:grpSpMkLst>
        </pc:grpChg>
        <pc:grpChg chg="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82" creationId="{C7841EB0-7495-4125-8C88-36E22096973A}"/>
          </ac:grpSpMkLst>
        </pc:grpChg>
        <pc:grpChg chg="add mod">
          <ac:chgData name="Roy, Arin" userId="4376d7ff-71bb-423b-bfe5-2f298dcd6af1" providerId="ADAL" clId="{73B3DF58-2917-491C-A489-E089BB5B0805}" dt="2023-06-27T20:24:48.638" v="191" actId="14100"/>
          <ac:grpSpMkLst>
            <pc:docMk/>
            <pc:sldMk cId="2297649349" sldId="2145706643"/>
            <ac:grpSpMk id="88" creationId="{3EABB525-67A9-EA36-2D80-D538A2DCE0FA}"/>
          </ac:grpSpMkLst>
        </pc:grpChg>
        <pc:picChg chg="mod">
          <ac:chgData name="Roy, Arin" userId="4376d7ff-71bb-423b-bfe5-2f298dcd6af1" providerId="ADAL" clId="{73B3DF58-2917-491C-A489-E089BB5B0805}" dt="2023-06-27T20:24:48.638" v="191" actId="14100"/>
          <ac:picMkLst>
            <pc:docMk/>
            <pc:sldMk cId="2297649349" sldId="2145706643"/>
            <ac:picMk id="13" creationId="{428DD320-F45D-4DCA-AB46-5D0FC91F0C13}"/>
          </ac:picMkLst>
        </pc:picChg>
        <pc:picChg chg="mod">
          <ac:chgData name="Roy, Arin" userId="4376d7ff-71bb-423b-bfe5-2f298dcd6af1" providerId="ADAL" clId="{73B3DF58-2917-491C-A489-E089BB5B0805}" dt="2023-06-27T20:26:43.332" v="205" actId="14100"/>
          <ac:picMkLst>
            <pc:docMk/>
            <pc:sldMk cId="2297649349" sldId="2145706643"/>
            <ac:picMk id="22" creationId="{6D5B8352-DB41-49D0-9AB9-2972006AEBC7}"/>
          </ac:picMkLst>
        </pc:picChg>
        <pc:cxnChg chg="mod">
          <ac:chgData name="Roy, Arin" userId="4376d7ff-71bb-423b-bfe5-2f298dcd6af1" providerId="ADAL" clId="{73B3DF58-2917-491C-A489-E089BB5B0805}" dt="2023-06-27T20:24:48.638" v="191" actId="14100"/>
          <ac:cxnSpMkLst>
            <pc:docMk/>
            <pc:sldMk cId="2297649349" sldId="2145706643"/>
            <ac:cxnSpMk id="7" creationId="{197EE701-2E1A-4F11-99D8-1D7E40DA28C0}"/>
          </ac:cxnSpMkLst>
        </pc:cxnChg>
      </pc:sldChg>
      <pc:sldChg chg="addSp modSp add mod setBg">
        <pc:chgData name="Roy, Arin" userId="4376d7ff-71bb-423b-bfe5-2f298dcd6af1" providerId="ADAL" clId="{73B3DF58-2917-491C-A489-E089BB5B0805}" dt="2023-06-27T08:19:32.073" v="65" actId="1076"/>
        <pc:sldMkLst>
          <pc:docMk/>
          <pc:sldMk cId="994472288" sldId="2145706644"/>
        </pc:sldMkLst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2" creationId="{688DA4A2-E55B-4FA7-85C8-545944461E3B}"/>
          </ac:spMkLst>
        </pc:spChg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21" creationId="{C4653555-4C71-41BA-A592-2C642D4D9855}"/>
          </ac:spMkLst>
        </pc:spChg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22" creationId="{0E51BBA4-CEEF-4D0B-B8E8-B8F34C85EBF2}"/>
          </ac:spMkLst>
        </pc:spChg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23" creationId="{F26370F9-D199-41A5-9010-D4B7AAC27E7D}"/>
          </ac:spMkLst>
        </pc:spChg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24" creationId="{D884FD87-0471-4E66-88E8-C0C83257F375}"/>
          </ac:spMkLst>
        </pc:spChg>
        <pc:spChg chg="mod">
          <ac:chgData name="Roy, Arin" userId="4376d7ff-71bb-423b-bfe5-2f298dcd6af1" providerId="ADAL" clId="{73B3DF58-2917-491C-A489-E089BB5B0805}" dt="2023-06-27T08:19:32.073" v="65" actId="1076"/>
          <ac:spMkLst>
            <pc:docMk/>
            <pc:sldMk cId="994472288" sldId="2145706644"/>
            <ac:spMk id="25" creationId="{C18E3B7D-5E31-4433-8554-0F5E2895A186}"/>
          </ac:spMkLst>
        </pc:spChg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28" creationId="{189DFCD3-E772-4B61-8F85-04C1653B2068}"/>
          </ac:spMkLst>
        </pc:spChg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29" creationId="{F18D5C60-455A-4A80-8EFE-B1EEEE955841}"/>
          </ac:spMkLst>
        </pc:spChg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30" creationId="{4F17EACB-AAF0-447B-9EC6-57298C4D0859}"/>
          </ac:spMkLst>
        </pc:spChg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34" creationId="{F18A7490-EBFC-4972-BAA1-DCB79BA7CE60}"/>
          </ac:spMkLst>
        </pc:spChg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35" creationId="{A55F33CE-A11B-409C-9994-C6B02B6B7E4F}"/>
          </ac:spMkLst>
        </pc:spChg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36" creationId="{D1466805-1295-45A1-8EA4-43C799428D3B}"/>
          </ac:spMkLst>
        </pc:spChg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38" creationId="{52E29A8A-DB1E-4BB5-8CD1-1C69928E0874}"/>
          </ac:spMkLst>
        </pc:spChg>
        <pc:spChg chg="mo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39" creationId="{5FDF4D62-A1FB-49DE-A433-41AC886AE22A}"/>
          </ac:spMkLst>
        </pc:spChg>
        <pc:spChg chg="ad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44" creationId="{7301F447-EEF7-48F5-AF73-7566EE7F64AD}"/>
          </ac:spMkLst>
        </pc:spChg>
        <pc:spChg chg="ad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46" creationId="{F7117410-A2A4-4085-9ADC-46744551DBDE}"/>
          </ac:spMkLst>
        </pc:spChg>
        <pc:spChg chg="add">
          <ac:chgData name="Roy, Arin" userId="4376d7ff-71bb-423b-bfe5-2f298dcd6af1" providerId="ADAL" clId="{73B3DF58-2917-491C-A489-E089BB5B0805}" dt="2023-06-27T08:19:13.542" v="61" actId="26606"/>
          <ac:spMkLst>
            <pc:docMk/>
            <pc:sldMk cId="994472288" sldId="2145706644"/>
            <ac:spMk id="48" creationId="{99F74EB5-E547-4FB4-95F5-BCC788F3C4A0}"/>
          </ac:spMkLst>
        </pc:spChg>
        <pc:picChg chg="mod">
          <ac:chgData name="Roy, Arin" userId="4376d7ff-71bb-423b-bfe5-2f298dcd6af1" providerId="ADAL" clId="{73B3DF58-2917-491C-A489-E089BB5B0805}" dt="2023-06-27T08:19:13.542" v="61" actId="26606"/>
          <ac:picMkLst>
            <pc:docMk/>
            <pc:sldMk cId="994472288" sldId="2145706644"/>
            <ac:picMk id="37" creationId="{DB45BD41-DB39-4264-99D6-7728774CE931}"/>
          </ac:picMkLst>
        </pc:picChg>
        <pc:cxnChg chg="mod">
          <ac:chgData name="Roy, Arin" userId="4376d7ff-71bb-423b-bfe5-2f298dcd6af1" providerId="ADAL" clId="{73B3DF58-2917-491C-A489-E089BB5B0805}" dt="2023-06-27T08:19:32.073" v="65" actId="1076"/>
          <ac:cxnSpMkLst>
            <pc:docMk/>
            <pc:sldMk cId="994472288" sldId="2145706644"/>
            <ac:cxnSpMk id="26" creationId="{C303EEB7-3208-468A-8613-FD38F6A5462E}"/>
          </ac:cxnSpMkLst>
        </pc:cxnChg>
        <pc:cxnChg chg="mod">
          <ac:chgData name="Roy, Arin" userId="4376d7ff-71bb-423b-bfe5-2f298dcd6af1" providerId="ADAL" clId="{73B3DF58-2917-491C-A489-E089BB5B0805}" dt="2023-06-27T08:19:13.542" v="61" actId="26606"/>
          <ac:cxnSpMkLst>
            <pc:docMk/>
            <pc:sldMk cId="994472288" sldId="2145706644"/>
            <ac:cxnSpMk id="27" creationId="{4C010AAD-4864-4239-8685-6AD2371B78A0}"/>
          </ac:cxnSpMkLst>
        </pc:cxnChg>
        <pc:cxnChg chg="mod">
          <ac:chgData name="Roy, Arin" userId="4376d7ff-71bb-423b-bfe5-2f298dcd6af1" providerId="ADAL" clId="{73B3DF58-2917-491C-A489-E089BB5B0805}" dt="2023-06-27T08:19:13.542" v="61" actId="26606"/>
          <ac:cxnSpMkLst>
            <pc:docMk/>
            <pc:sldMk cId="994472288" sldId="2145706644"/>
            <ac:cxnSpMk id="31" creationId="{B429FF4A-8F92-4503-94FA-8E36F3DFC9D1}"/>
          </ac:cxnSpMkLst>
        </pc:cxnChg>
        <pc:cxnChg chg="mod">
          <ac:chgData name="Roy, Arin" userId="4376d7ff-71bb-423b-bfe5-2f298dcd6af1" providerId="ADAL" clId="{73B3DF58-2917-491C-A489-E089BB5B0805}" dt="2023-06-27T08:19:13.542" v="61" actId="26606"/>
          <ac:cxnSpMkLst>
            <pc:docMk/>
            <pc:sldMk cId="994472288" sldId="2145706644"/>
            <ac:cxnSpMk id="32" creationId="{6FBC3427-34AD-4C3C-8768-B515BB848071}"/>
          </ac:cxnSpMkLst>
        </pc:cxnChg>
        <pc:cxnChg chg="mod">
          <ac:chgData name="Roy, Arin" userId="4376d7ff-71bb-423b-bfe5-2f298dcd6af1" providerId="ADAL" clId="{73B3DF58-2917-491C-A489-E089BB5B0805}" dt="2023-06-27T08:19:13.542" v="61" actId="26606"/>
          <ac:cxnSpMkLst>
            <pc:docMk/>
            <pc:sldMk cId="994472288" sldId="2145706644"/>
            <ac:cxnSpMk id="33" creationId="{CCFBDA17-1479-433E-9CCF-C68A857E93E7}"/>
          </ac:cxnSpMkLst>
        </pc:cxnChg>
      </pc:sldChg>
      <pc:sldChg chg="addSp modSp add del">
        <pc:chgData name="Roy, Arin" userId="4376d7ff-71bb-423b-bfe5-2f298dcd6af1" providerId="ADAL" clId="{73B3DF58-2917-491C-A489-E089BB5B0805}" dt="2023-06-27T08:20:38.289" v="71" actId="2696"/>
        <pc:sldMkLst>
          <pc:docMk/>
          <pc:sldMk cId="3215332722" sldId="2145706645"/>
        </pc:sldMkLst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3" creationId="{63016005-DECC-4E07-B630-48111B6B507D}"/>
          </ac:spMkLst>
        </pc:spChg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4" creationId="{DBA2AD3B-7FC0-4DAE-A309-7A65C39D8421}"/>
          </ac:spMkLst>
        </pc:spChg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7" creationId="{3EE4ABCA-5393-4AB6-B260-3B6AC9875FA7}"/>
          </ac:spMkLst>
        </pc:spChg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8" creationId="{963774E9-1E9D-4F4F-985C-E02BA3A3EAAB}"/>
          </ac:spMkLst>
        </pc:spChg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9" creationId="{6F98E926-ABE8-43E0-AEBB-935C31D7CD14}"/>
          </ac:spMkLst>
        </pc:spChg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10" creationId="{4F537640-B147-44FA-9F31-48C541892A08}"/>
          </ac:spMkLst>
        </pc:spChg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11" creationId="{1C129D53-45F6-4669-92FC-9F492736D684}"/>
          </ac:spMkLst>
        </pc:spChg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12" creationId="{6A799B08-BEF7-4A90-8231-161194FC505C}"/>
          </ac:spMkLst>
        </pc:spChg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14" creationId="{CD3CB4B7-45FF-43BB-BD9F-D621CB299E72}"/>
          </ac:spMkLst>
        </pc:spChg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15" creationId="{06257B78-8C2C-4D25-9323-E8434C1EF37E}"/>
          </ac:spMkLst>
        </pc:spChg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16" creationId="{30529EB6-E495-45D0-A9EE-A3D0DE2D795F}"/>
          </ac:spMkLst>
        </pc:spChg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17" creationId="{AE4C413C-B2A7-4E63-93E8-D08906A5164C}"/>
          </ac:spMkLst>
        </pc:spChg>
        <pc:spChg chg="mod">
          <ac:chgData name="Roy, Arin" userId="4376d7ff-71bb-423b-bfe5-2f298dcd6af1" providerId="ADAL" clId="{73B3DF58-2917-491C-A489-E089BB5B0805}" dt="2023-06-27T08:19:51.076" v="66" actId="164"/>
          <ac:spMkLst>
            <pc:docMk/>
            <pc:sldMk cId="3215332722" sldId="2145706645"/>
            <ac:spMk id="18" creationId="{E4E452EE-C08A-4459-B4CA-F60118669F81}"/>
          </ac:spMkLst>
        </pc:spChg>
        <pc:grpChg chg="add mod">
          <ac:chgData name="Roy, Arin" userId="4376d7ff-71bb-423b-bfe5-2f298dcd6af1" providerId="ADAL" clId="{73B3DF58-2917-491C-A489-E089BB5B0805}" dt="2023-06-27T08:19:51.076" v="66" actId="164"/>
          <ac:grpSpMkLst>
            <pc:docMk/>
            <pc:sldMk cId="3215332722" sldId="2145706645"/>
            <ac:grpSpMk id="22" creationId="{03AA12D7-9A11-6017-76EE-F8833FB68C14}"/>
          </ac:grpSpMkLst>
        </pc:grpChg>
        <pc:picChg chg="mod">
          <ac:chgData name="Roy, Arin" userId="4376d7ff-71bb-423b-bfe5-2f298dcd6af1" providerId="ADAL" clId="{73B3DF58-2917-491C-A489-E089BB5B0805}" dt="2023-06-27T08:19:51.076" v="66" actId="164"/>
          <ac:picMkLst>
            <pc:docMk/>
            <pc:sldMk cId="3215332722" sldId="2145706645"/>
            <ac:picMk id="13" creationId="{B8F207D7-E477-4B1E-A62A-05FA9279711C}"/>
          </ac:picMkLst>
        </pc:picChg>
        <pc:cxnChg chg="mod">
          <ac:chgData name="Roy, Arin" userId="4376d7ff-71bb-423b-bfe5-2f298dcd6af1" providerId="ADAL" clId="{73B3DF58-2917-491C-A489-E089BB5B0805}" dt="2023-06-27T08:19:51.076" v="66" actId="164"/>
          <ac:cxnSpMkLst>
            <pc:docMk/>
            <pc:sldMk cId="3215332722" sldId="2145706645"/>
            <ac:cxnSpMk id="5" creationId="{77EC95C6-A300-405A-AB5D-0691425C927F}"/>
          </ac:cxnSpMkLst>
        </pc:cxnChg>
        <pc:cxnChg chg="mod">
          <ac:chgData name="Roy, Arin" userId="4376d7ff-71bb-423b-bfe5-2f298dcd6af1" providerId="ADAL" clId="{73B3DF58-2917-491C-A489-E089BB5B0805}" dt="2023-06-27T08:19:51.076" v="66" actId="164"/>
          <ac:cxnSpMkLst>
            <pc:docMk/>
            <pc:sldMk cId="3215332722" sldId="2145706645"/>
            <ac:cxnSpMk id="6" creationId="{034B540C-988C-4394-9536-6D8DF3AD4AFC}"/>
          </ac:cxnSpMkLst>
        </pc:cxnChg>
        <pc:cxnChg chg="mod">
          <ac:chgData name="Roy, Arin" userId="4376d7ff-71bb-423b-bfe5-2f298dcd6af1" providerId="ADAL" clId="{73B3DF58-2917-491C-A489-E089BB5B0805}" dt="2023-06-27T08:19:51.076" v="66" actId="164"/>
          <ac:cxnSpMkLst>
            <pc:docMk/>
            <pc:sldMk cId="3215332722" sldId="2145706645"/>
            <ac:cxnSpMk id="19" creationId="{14AF5BDF-FB8A-4B1D-9E78-C5BDB56F3293}"/>
          </ac:cxnSpMkLst>
        </pc:cxnChg>
        <pc:cxnChg chg="mod">
          <ac:chgData name="Roy, Arin" userId="4376d7ff-71bb-423b-bfe5-2f298dcd6af1" providerId="ADAL" clId="{73B3DF58-2917-491C-A489-E089BB5B0805}" dt="2023-06-27T08:19:51.076" v="66" actId="164"/>
          <ac:cxnSpMkLst>
            <pc:docMk/>
            <pc:sldMk cId="3215332722" sldId="2145706645"/>
            <ac:cxnSpMk id="20" creationId="{621836C4-76C3-4F07-BDE6-D31269B13162}"/>
          </ac:cxnSpMkLst>
        </pc:cxnChg>
        <pc:cxnChg chg="mod">
          <ac:chgData name="Roy, Arin" userId="4376d7ff-71bb-423b-bfe5-2f298dcd6af1" providerId="ADAL" clId="{73B3DF58-2917-491C-A489-E089BB5B0805}" dt="2023-06-27T08:19:51.076" v="66" actId="164"/>
          <ac:cxnSpMkLst>
            <pc:docMk/>
            <pc:sldMk cId="3215332722" sldId="2145706645"/>
            <ac:cxnSpMk id="21" creationId="{D85D4B51-757B-4FAA-9A7E-855931C2675D}"/>
          </ac:cxnSpMkLst>
        </pc:cxnChg>
      </pc:sldChg>
      <pc:sldChg chg="addSp delSp modSp add mod ord setBg">
        <pc:chgData name="Roy, Arin" userId="4376d7ff-71bb-423b-bfe5-2f298dcd6af1" providerId="ADAL" clId="{73B3DF58-2917-491C-A489-E089BB5B0805}" dt="2023-06-28T08:47:44.124" v="296"/>
        <pc:sldMkLst>
          <pc:docMk/>
          <pc:sldMk cId="4215653677" sldId="2145706646"/>
        </pc:sldMkLst>
        <pc:spChg chg="mod">
          <ac:chgData name="Roy, Arin" userId="4376d7ff-71bb-423b-bfe5-2f298dcd6af1" providerId="ADAL" clId="{73B3DF58-2917-491C-A489-E089BB5B0805}" dt="2023-06-27T08:22:18.322" v="77" actId="26606"/>
          <ac:spMkLst>
            <pc:docMk/>
            <pc:sldMk cId="4215653677" sldId="2145706646"/>
            <ac:spMk id="2" creationId="{FC5A83DF-882D-43E2-8C9E-DAF6AE82380A}"/>
          </ac:spMkLst>
        </pc:spChg>
        <pc:spChg chg="add del">
          <ac:chgData name="Roy, Arin" userId="4376d7ff-71bb-423b-bfe5-2f298dcd6af1" providerId="ADAL" clId="{73B3DF58-2917-491C-A489-E089BB5B0805}" dt="2023-06-27T08:21:15.201" v="75" actId="26606"/>
          <ac:spMkLst>
            <pc:docMk/>
            <pc:sldMk cId="4215653677" sldId="2145706646"/>
            <ac:spMk id="3" creationId="{187FBC40-5CD9-42D3-8E7F-6FD6028F3BC7}"/>
          </ac:spMkLst>
        </pc:spChg>
        <pc:spChg chg="add del">
          <ac:chgData name="Roy, Arin" userId="4376d7ff-71bb-423b-bfe5-2f298dcd6af1" providerId="ADAL" clId="{73B3DF58-2917-491C-A489-E089BB5B0805}" dt="2023-06-27T08:22:18.322" v="77" actId="26606"/>
          <ac:spMkLst>
            <pc:docMk/>
            <pc:sldMk cId="4215653677" sldId="2145706646"/>
            <ac:spMk id="8" creationId="{E777E57D-6A88-4B5B-A068-2BA7FF4E8CCA}"/>
          </ac:spMkLst>
        </pc:spChg>
        <pc:spChg chg="add del">
          <ac:chgData name="Roy, Arin" userId="4376d7ff-71bb-423b-bfe5-2f298dcd6af1" providerId="ADAL" clId="{73B3DF58-2917-491C-A489-E089BB5B0805}" dt="2023-06-27T08:21:15.189" v="74" actId="26606"/>
          <ac:spMkLst>
            <pc:docMk/>
            <pc:sldMk cId="4215653677" sldId="2145706646"/>
            <ac:spMk id="9" creationId="{7301F447-EEF7-48F5-AF73-7566EE7F64AD}"/>
          </ac:spMkLst>
        </pc:spChg>
        <pc:spChg chg="add del">
          <ac:chgData name="Roy, Arin" userId="4376d7ff-71bb-423b-bfe5-2f298dcd6af1" providerId="ADAL" clId="{73B3DF58-2917-491C-A489-E089BB5B0805}" dt="2023-06-27T08:22:18.322" v="77" actId="26606"/>
          <ac:spMkLst>
            <pc:docMk/>
            <pc:sldMk cId="4215653677" sldId="2145706646"/>
            <ac:spMk id="10" creationId="{F7117410-A2A4-4085-9ADC-46744551DBDE}"/>
          </ac:spMkLst>
        </pc:spChg>
        <pc:spChg chg="add del">
          <ac:chgData name="Roy, Arin" userId="4376d7ff-71bb-423b-bfe5-2f298dcd6af1" providerId="ADAL" clId="{73B3DF58-2917-491C-A489-E089BB5B0805}" dt="2023-06-27T08:21:15.189" v="74" actId="26606"/>
          <ac:spMkLst>
            <pc:docMk/>
            <pc:sldMk cId="4215653677" sldId="2145706646"/>
            <ac:spMk id="11" creationId="{F7117410-A2A4-4085-9ADC-46744551DBDE}"/>
          </ac:spMkLst>
        </pc:spChg>
        <pc:spChg chg="add del">
          <ac:chgData name="Roy, Arin" userId="4376d7ff-71bb-423b-bfe5-2f298dcd6af1" providerId="ADAL" clId="{73B3DF58-2917-491C-A489-E089BB5B0805}" dt="2023-06-27T08:22:18.322" v="77" actId="26606"/>
          <ac:spMkLst>
            <pc:docMk/>
            <pc:sldMk cId="4215653677" sldId="2145706646"/>
            <ac:spMk id="12" creationId="{99F74EB5-E547-4FB4-95F5-BCC788F3C4A0}"/>
          </ac:spMkLst>
        </pc:spChg>
        <pc:spChg chg="add del">
          <ac:chgData name="Roy, Arin" userId="4376d7ff-71bb-423b-bfe5-2f298dcd6af1" providerId="ADAL" clId="{73B3DF58-2917-491C-A489-E089BB5B0805}" dt="2023-06-27T08:21:15.189" v="74" actId="26606"/>
          <ac:spMkLst>
            <pc:docMk/>
            <pc:sldMk cId="4215653677" sldId="2145706646"/>
            <ac:spMk id="13" creationId="{99F74EB5-E547-4FB4-95F5-BCC788F3C4A0}"/>
          </ac:spMkLst>
        </pc:spChg>
        <pc:spChg chg="add mod">
          <ac:chgData name="Roy, Arin" userId="4376d7ff-71bb-423b-bfe5-2f298dcd6af1" providerId="ADAL" clId="{73B3DF58-2917-491C-A489-E089BB5B0805}" dt="2023-06-27T20:22:54.108" v="188" actId="27636"/>
          <ac:spMkLst>
            <pc:docMk/>
            <pc:sldMk cId="4215653677" sldId="2145706646"/>
            <ac:spMk id="15" creationId="{187FBC40-5CD9-42D3-8E7F-6FD6028F3BC7}"/>
          </ac:spMkLst>
        </pc:spChg>
        <pc:spChg chg="add">
          <ac:chgData name="Roy, Arin" userId="4376d7ff-71bb-423b-bfe5-2f298dcd6af1" providerId="ADAL" clId="{73B3DF58-2917-491C-A489-E089BB5B0805}" dt="2023-06-27T08:22:18.322" v="77" actId="26606"/>
          <ac:spMkLst>
            <pc:docMk/>
            <pc:sldMk cId="4215653677" sldId="2145706646"/>
            <ac:spMk id="20" creationId="{E777E57D-6A88-4B5B-A068-2BA7FF4E8CCA}"/>
          </ac:spMkLst>
        </pc:spChg>
        <pc:spChg chg="add">
          <ac:chgData name="Roy, Arin" userId="4376d7ff-71bb-423b-bfe5-2f298dcd6af1" providerId="ADAL" clId="{73B3DF58-2917-491C-A489-E089BB5B0805}" dt="2023-06-27T08:22:18.322" v="77" actId="26606"/>
          <ac:spMkLst>
            <pc:docMk/>
            <pc:sldMk cId="4215653677" sldId="2145706646"/>
            <ac:spMk id="22" creationId="{F7117410-A2A4-4085-9ADC-46744551DBDE}"/>
          </ac:spMkLst>
        </pc:spChg>
        <pc:spChg chg="add">
          <ac:chgData name="Roy, Arin" userId="4376d7ff-71bb-423b-bfe5-2f298dcd6af1" providerId="ADAL" clId="{73B3DF58-2917-491C-A489-E089BB5B0805}" dt="2023-06-27T08:22:18.322" v="77" actId="26606"/>
          <ac:spMkLst>
            <pc:docMk/>
            <pc:sldMk cId="4215653677" sldId="2145706646"/>
            <ac:spMk id="24" creationId="{99F74EB5-E547-4FB4-95F5-BCC788F3C4A0}"/>
          </ac:spMkLst>
        </pc:spChg>
        <pc:graphicFrameChg chg="add del">
          <ac:chgData name="Roy, Arin" userId="4376d7ff-71bb-423b-bfe5-2f298dcd6af1" providerId="ADAL" clId="{73B3DF58-2917-491C-A489-E089BB5B0805}" dt="2023-06-27T08:21:15.189" v="74" actId="26606"/>
          <ac:graphicFrameMkLst>
            <pc:docMk/>
            <pc:sldMk cId="4215653677" sldId="2145706646"/>
            <ac:graphicFrameMk id="5" creationId="{8B7D3E35-565D-B4C7-988C-B26FA8959921}"/>
          </ac:graphicFrameMkLst>
        </pc:graphicFrameChg>
      </pc:sldChg>
      <pc:sldChg chg="add del setBg">
        <pc:chgData name="Roy, Arin" userId="4376d7ff-71bb-423b-bfe5-2f298dcd6af1" providerId="ADAL" clId="{73B3DF58-2917-491C-A489-E089BB5B0805}" dt="2023-06-27T08:12:11.126" v="36" actId="47"/>
        <pc:sldMkLst>
          <pc:docMk/>
          <pc:sldMk cId="3097213558" sldId="2145706649"/>
        </pc:sldMkLst>
      </pc:sldChg>
      <pc:sldChg chg="addSp delSp modSp add del mod setBg">
        <pc:chgData name="Roy, Arin" userId="4376d7ff-71bb-423b-bfe5-2f298dcd6af1" providerId="ADAL" clId="{73B3DF58-2917-491C-A489-E089BB5B0805}" dt="2023-06-27T08:26:33.580" v="108" actId="2696"/>
        <pc:sldMkLst>
          <pc:docMk/>
          <pc:sldMk cId="576791825" sldId="2145706650"/>
        </pc:sldMkLst>
        <pc:spChg chg="mod">
          <ac:chgData name="Roy, Arin" userId="4376d7ff-71bb-423b-bfe5-2f298dcd6af1" providerId="ADAL" clId="{73B3DF58-2917-491C-A489-E089BB5B0805}" dt="2023-06-27T08:23:23.589" v="81" actId="26606"/>
          <ac:spMkLst>
            <pc:docMk/>
            <pc:sldMk cId="576791825" sldId="2145706650"/>
            <ac:spMk id="2" creationId="{542CCFC7-00F3-4D23-8C7A-3B64B9C261D9}"/>
          </ac:spMkLst>
        </pc:spChg>
        <pc:spChg chg="add del">
          <ac:chgData name="Roy, Arin" userId="4376d7ff-71bb-423b-bfe5-2f298dcd6af1" providerId="ADAL" clId="{73B3DF58-2917-491C-A489-E089BB5B0805}" dt="2023-06-27T08:23:23.589" v="81" actId="26606"/>
          <ac:spMkLst>
            <pc:docMk/>
            <pc:sldMk cId="576791825" sldId="2145706650"/>
            <ac:spMk id="3" creationId="{D616C01D-6ED9-4AFE-9B7F-CBEAE4CDEB70}"/>
          </ac:spMkLst>
        </pc:spChg>
        <pc:spChg chg="add del">
          <ac:chgData name="Roy, Arin" userId="4376d7ff-71bb-423b-bfe5-2f298dcd6af1" providerId="ADAL" clId="{73B3DF58-2917-491C-A489-E089BB5B0805}" dt="2023-06-27T08:23:23.589" v="81" actId="26606"/>
          <ac:spMkLst>
            <pc:docMk/>
            <pc:sldMk cId="576791825" sldId="2145706650"/>
            <ac:spMk id="9" creationId="{7301F447-EEF7-48F5-AF73-7566EE7F64AD}"/>
          </ac:spMkLst>
        </pc:spChg>
        <pc:spChg chg="add del">
          <ac:chgData name="Roy, Arin" userId="4376d7ff-71bb-423b-bfe5-2f298dcd6af1" providerId="ADAL" clId="{73B3DF58-2917-491C-A489-E089BB5B0805}" dt="2023-06-27T08:23:23.589" v="81" actId="26606"/>
          <ac:spMkLst>
            <pc:docMk/>
            <pc:sldMk cId="576791825" sldId="2145706650"/>
            <ac:spMk id="11" creationId="{F7117410-A2A4-4085-9ADC-46744551DBDE}"/>
          </ac:spMkLst>
        </pc:spChg>
        <pc:spChg chg="add del">
          <ac:chgData name="Roy, Arin" userId="4376d7ff-71bb-423b-bfe5-2f298dcd6af1" providerId="ADAL" clId="{73B3DF58-2917-491C-A489-E089BB5B0805}" dt="2023-06-27T08:23:23.589" v="81" actId="26606"/>
          <ac:spMkLst>
            <pc:docMk/>
            <pc:sldMk cId="576791825" sldId="2145706650"/>
            <ac:spMk id="13" creationId="{99F74EB5-E547-4FB4-95F5-BCC788F3C4A0}"/>
          </ac:spMkLst>
        </pc:spChg>
        <pc:graphicFrameChg chg="add del">
          <ac:chgData name="Roy, Arin" userId="4376d7ff-71bb-423b-bfe5-2f298dcd6af1" providerId="ADAL" clId="{73B3DF58-2917-491C-A489-E089BB5B0805}" dt="2023-06-27T08:23:23.589" v="81" actId="26606"/>
          <ac:graphicFrameMkLst>
            <pc:docMk/>
            <pc:sldMk cId="576791825" sldId="2145706650"/>
            <ac:graphicFrameMk id="5" creationId="{682362A7-6087-54C7-94D7-257440E88C0C}"/>
          </ac:graphicFrameMkLst>
        </pc:graphicFrameChg>
      </pc:sldChg>
      <pc:sldChg chg="addSp modSp add mod setBg">
        <pc:chgData name="Roy, Arin" userId="4376d7ff-71bb-423b-bfe5-2f298dcd6af1" providerId="ADAL" clId="{73B3DF58-2917-491C-A489-E089BB5B0805}" dt="2023-06-27T21:01:15.140" v="288" actId="1035"/>
        <pc:sldMkLst>
          <pc:docMk/>
          <pc:sldMk cId="2431258720" sldId="2145706651"/>
        </pc:sldMkLst>
        <pc:spChg chg="mod">
          <ac:chgData name="Roy, Arin" userId="4376d7ff-71bb-423b-bfe5-2f298dcd6af1" providerId="ADAL" clId="{73B3DF58-2917-491C-A489-E089BB5B0805}" dt="2023-06-27T08:28:10.489" v="110" actId="26606"/>
          <ac:spMkLst>
            <pc:docMk/>
            <pc:sldMk cId="2431258720" sldId="2145706651"/>
            <ac:spMk id="2" creationId="{2A516438-8A8D-40C0-9B3D-644409A92C54}"/>
          </ac:spMkLst>
        </pc:spChg>
        <pc:spChg chg="mod">
          <ac:chgData name="Roy, Arin" userId="4376d7ff-71bb-423b-bfe5-2f298dcd6af1" providerId="ADAL" clId="{73B3DF58-2917-491C-A489-E089BB5B0805}" dt="2023-06-27T08:28:10.489" v="110" actId="26606"/>
          <ac:spMkLst>
            <pc:docMk/>
            <pc:sldMk cId="2431258720" sldId="2145706651"/>
            <ac:spMk id="3" creationId="{7E27DEA4-FBC7-4CEB-9479-21777772C44B}"/>
          </ac:spMkLst>
        </pc:spChg>
        <pc:spChg chg="add">
          <ac:chgData name="Roy, Arin" userId="4376d7ff-71bb-423b-bfe5-2f298dcd6af1" providerId="ADAL" clId="{73B3DF58-2917-491C-A489-E089BB5B0805}" dt="2023-06-27T08:28:10.489" v="110" actId="26606"/>
          <ac:spMkLst>
            <pc:docMk/>
            <pc:sldMk cId="2431258720" sldId="2145706651"/>
            <ac:spMk id="15" creationId="{2C9A9DA9-7DC8-488B-A882-123947B0F3D9}"/>
          </ac:spMkLst>
        </pc:spChg>
        <pc:spChg chg="add">
          <ac:chgData name="Roy, Arin" userId="4376d7ff-71bb-423b-bfe5-2f298dcd6af1" providerId="ADAL" clId="{73B3DF58-2917-491C-A489-E089BB5B0805}" dt="2023-06-27T08:28:10.489" v="110" actId="26606"/>
          <ac:spMkLst>
            <pc:docMk/>
            <pc:sldMk cId="2431258720" sldId="2145706651"/>
            <ac:spMk id="17" creationId="{57F6BDD4-E066-4008-8011-6CC31AEB4556}"/>
          </ac:spMkLst>
        </pc:spChg>
        <pc:spChg chg="add">
          <ac:chgData name="Roy, Arin" userId="4376d7ff-71bb-423b-bfe5-2f298dcd6af1" providerId="ADAL" clId="{73B3DF58-2917-491C-A489-E089BB5B0805}" dt="2023-06-27T08:28:10.489" v="110" actId="26606"/>
          <ac:spMkLst>
            <pc:docMk/>
            <pc:sldMk cId="2431258720" sldId="2145706651"/>
            <ac:spMk id="19" creationId="{2711A8FB-68FC-45FC-B01E-38F809E2D439}"/>
          </ac:spMkLst>
        </pc:spChg>
        <pc:spChg chg="add">
          <ac:chgData name="Roy, Arin" userId="4376d7ff-71bb-423b-bfe5-2f298dcd6af1" providerId="ADAL" clId="{73B3DF58-2917-491C-A489-E089BB5B0805}" dt="2023-06-27T08:28:10.489" v="110" actId="26606"/>
          <ac:spMkLst>
            <pc:docMk/>
            <pc:sldMk cId="2431258720" sldId="2145706651"/>
            <ac:spMk id="21" creationId="{2A865FE3-5FC9-4049-87CF-30019C46C0F5}"/>
          </ac:spMkLst>
        </pc:spChg>
        <pc:grpChg chg="add mod">
          <ac:chgData name="Roy, Arin" userId="4376d7ff-71bb-423b-bfe5-2f298dcd6af1" providerId="ADAL" clId="{73B3DF58-2917-491C-A489-E089BB5B0805}" dt="2023-06-27T21:01:15.140" v="288" actId="1035"/>
          <ac:grpSpMkLst>
            <pc:docMk/>
            <pc:sldMk cId="2431258720" sldId="2145706651"/>
            <ac:grpSpMk id="10" creationId="{1CCA5504-6115-40D3-B60D-42F316640C8E}"/>
          </ac:grpSpMkLst>
        </pc:grpChg>
      </pc:sldChg>
      <pc:sldChg chg="addSp delSp modSp add mod setBg modNotesTx">
        <pc:chgData name="Roy, Arin" userId="4376d7ff-71bb-423b-bfe5-2f298dcd6af1" providerId="ADAL" clId="{73B3DF58-2917-491C-A489-E089BB5B0805}" dt="2023-06-27T21:00:57.691" v="275" actId="403"/>
        <pc:sldMkLst>
          <pc:docMk/>
          <pc:sldMk cId="1729246198" sldId="2145706652"/>
        </pc:sldMkLst>
        <pc:spChg chg="mod">
          <ac:chgData name="Roy, Arin" userId="4376d7ff-71bb-423b-bfe5-2f298dcd6af1" providerId="ADAL" clId="{73B3DF58-2917-491C-A489-E089BB5B0805}" dt="2023-06-27T09:03:56.748" v="163" actId="26606"/>
          <ac:spMkLst>
            <pc:docMk/>
            <pc:sldMk cId="1729246198" sldId="2145706652"/>
            <ac:spMk id="2" creationId="{9AF278DF-BAEF-4E59-967C-12CED4320684}"/>
          </ac:spMkLst>
        </pc:spChg>
        <pc:spChg chg="add del mod">
          <ac:chgData name="Roy, Arin" userId="4376d7ff-71bb-423b-bfe5-2f298dcd6af1" providerId="ADAL" clId="{73B3DF58-2917-491C-A489-E089BB5B0805}" dt="2023-06-27T09:03:56.748" v="163" actId="26606"/>
          <ac:spMkLst>
            <pc:docMk/>
            <pc:sldMk cId="1729246198" sldId="2145706652"/>
            <ac:spMk id="3" creationId="{C4B6AF38-4E3F-40BB-992F-E0A3165AB5C9}"/>
          </ac:spMkLst>
        </pc:spChg>
        <pc:spChg chg="add del mod">
          <ac:chgData name="Roy, Arin" userId="4376d7ff-71bb-423b-bfe5-2f298dcd6af1" providerId="ADAL" clId="{73B3DF58-2917-491C-A489-E089BB5B0805}" dt="2023-06-27T08:59:14.850" v="143" actId="164"/>
          <ac:spMkLst>
            <pc:docMk/>
            <pc:sldMk cId="1729246198" sldId="2145706652"/>
            <ac:spMk id="4" creationId="{EAD1F444-DF31-4EC4-A1F5-61124D373E14}"/>
          </ac:spMkLst>
        </pc:spChg>
        <pc:spChg chg="add del mod">
          <ac:chgData name="Roy, Arin" userId="4376d7ff-71bb-423b-bfe5-2f298dcd6af1" providerId="ADAL" clId="{73B3DF58-2917-491C-A489-E089BB5B0805}" dt="2023-06-27T08:59:14.850" v="143" actId="164"/>
          <ac:spMkLst>
            <pc:docMk/>
            <pc:sldMk cId="1729246198" sldId="2145706652"/>
            <ac:spMk id="5" creationId="{6760DA9D-87FE-48CA-8D50-EA78BC164B57}"/>
          </ac:spMkLst>
        </pc:spChg>
        <pc:spChg chg="add del mod">
          <ac:chgData name="Roy, Arin" userId="4376d7ff-71bb-423b-bfe5-2f298dcd6af1" providerId="ADAL" clId="{73B3DF58-2917-491C-A489-E089BB5B0805}" dt="2023-06-27T08:59:14.850" v="143" actId="164"/>
          <ac:spMkLst>
            <pc:docMk/>
            <pc:sldMk cId="1729246198" sldId="2145706652"/>
            <ac:spMk id="6" creationId="{CEFD2798-12F2-4BB3-84BC-FEEF356DA58D}"/>
          </ac:spMkLst>
        </pc:spChg>
        <pc:spChg chg="add del mod">
          <ac:chgData name="Roy, Arin" userId="4376d7ff-71bb-423b-bfe5-2f298dcd6af1" providerId="ADAL" clId="{73B3DF58-2917-491C-A489-E089BB5B0805}" dt="2023-06-27T21:00:57.691" v="275" actId="403"/>
          <ac:spMkLst>
            <pc:docMk/>
            <pc:sldMk cId="1729246198" sldId="2145706652"/>
            <ac:spMk id="7" creationId="{B48CDE68-35B5-4C6D-9359-0C83B2E94961}"/>
          </ac:spMkLst>
        </pc:spChg>
        <pc:spChg chg="add del mod">
          <ac:chgData name="Roy, Arin" userId="4376d7ff-71bb-423b-bfe5-2f298dcd6af1" providerId="ADAL" clId="{73B3DF58-2917-491C-A489-E089BB5B0805}" dt="2023-06-27T21:00:53.388" v="272" actId="403"/>
          <ac:spMkLst>
            <pc:docMk/>
            <pc:sldMk cId="1729246198" sldId="2145706652"/>
            <ac:spMk id="8" creationId="{1E2ED732-7E5F-438D-BE90-99B5EC23C398}"/>
          </ac:spMkLst>
        </pc:spChg>
        <pc:spChg chg="add del mod">
          <ac:chgData name="Roy, Arin" userId="4376d7ff-71bb-423b-bfe5-2f298dcd6af1" providerId="ADAL" clId="{73B3DF58-2917-491C-A489-E089BB5B0805}" dt="2023-06-27T21:00:44.198" v="269" actId="403"/>
          <ac:spMkLst>
            <pc:docMk/>
            <pc:sldMk cId="1729246198" sldId="2145706652"/>
            <ac:spMk id="9" creationId="{D5F3DB59-72C0-4CE6-A5F2-8F368D0D015C}"/>
          </ac:spMkLst>
        </pc:spChg>
        <pc:spChg chg="add del mod">
          <ac:chgData name="Roy, Arin" userId="4376d7ff-71bb-423b-bfe5-2f298dcd6af1" providerId="ADAL" clId="{73B3DF58-2917-491C-A489-E089BB5B0805}" dt="2023-06-27T08:59:14.850" v="143" actId="164"/>
          <ac:spMkLst>
            <pc:docMk/>
            <pc:sldMk cId="1729246198" sldId="2145706652"/>
            <ac:spMk id="10" creationId="{AE603923-3FE8-4523-ACF2-CB9223ADA8C7}"/>
          </ac:spMkLst>
        </pc:spChg>
        <pc:spChg chg="add del mod">
          <ac:chgData name="Roy, Arin" userId="4376d7ff-71bb-423b-bfe5-2f298dcd6af1" providerId="ADAL" clId="{73B3DF58-2917-491C-A489-E089BB5B0805}" dt="2023-06-27T08:59:14.850" v="143" actId="164"/>
          <ac:spMkLst>
            <pc:docMk/>
            <pc:sldMk cId="1729246198" sldId="2145706652"/>
            <ac:spMk id="11" creationId="{1F0768B0-400A-476D-9A03-5566AAA4F2E9}"/>
          </ac:spMkLst>
        </pc:spChg>
        <pc:spChg chg="add del mod">
          <ac:chgData name="Roy, Arin" userId="4376d7ff-71bb-423b-bfe5-2f298dcd6af1" providerId="ADAL" clId="{73B3DF58-2917-491C-A489-E089BB5B0805}" dt="2023-06-27T08:59:14.850" v="143" actId="164"/>
          <ac:spMkLst>
            <pc:docMk/>
            <pc:sldMk cId="1729246198" sldId="2145706652"/>
            <ac:spMk id="12" creationId="{BF5F5632-C47C-4A2C-853E-714DA431E36A}"/>
          </ac:spMkLst>
        </pc:spChg>
        <pc:spChg chg="add del mod">
          <ac:chgData name="Roy, Arin" userId="4376d7ff-71bb-423b-bfe5-2f298dcd6af1" providerId="ADAL" clId="{73B3DF58-2917-491C-A489-E089BB5B0805}" dt="2023-06-27T08:24:11.822" v="86" actId="478"/>
          <ac:spMkLst>
            <pc:docMk/>
            <pc:sldMk cId="1729246198" sldId="2145706652"/>
            <ac:spMk id="14" creationId="{90191AAF-97FD-1617-590B-C57E4B22EA08}"/>
          </ac:spMkLst>
        </pc:spChg>
        <pc:spChg chg="add del">
          <ac:chgData name="Roy, Arin" userId="4376d7ff-71bb-423b-bfe5-2f298dcd6af1" providerId="ADAL" clId="{73B3DF58-2917-491C-A489-E089BB5B0805}" dt="2023-06-27T09:03:56.748" v="163" actId="26606"/>
          <ac:spMkLst>
            <pc:docMk/>
            <pc:sldMk cId="1729246198" sldId="2145706652"/>
            <ac:spMk id="18" creationId="{7301F447-EEF7-48F5-AF73-7566EE7F64AD}"/>
          </ac:spMkLst>
        </pc:spChg>
        <pc:spChg chg="add del">
          <ac:chgData name="Roy, Arin" userId="4376d7ff-71bb-423b-bfe5-2f298dcd6af1" providerId="ADAL" clId="{73B3DF58-2917-491C-A489-E089BB5B0805}" dt="2023-06-27T09:03:56.748" v="163" actId="26606"/>
          <ac:spMkLst>
            <pc:docMk/>
            <pc:sldMk cId="1729246198" sldId="2145706652"/>
            <ac:spMk id="20" creationId="{F7117410-A2A4-4085-9ADC-46744551DBDE}"/>
          </ac:spMkLst>
        </pc:spChg>
        <pc:spChg chg="add del">
          <ac:chgData name="Roy, Arin" userId="4376d7ff-71bb-423b-bfe5-2f298dcd6af1" providerId="ADAL" clId="{73B3DF58-2917-491C-A489-E089BB5B0805}" dt="2023-06-27T09:03:56.748" v="163" actId="26606"/>
          <ac:spMkLst>
            <pc:docMk/>
            <pc:sldMk cId="1729246198" sldId="2145706652"/>
            <ac:spMk id="22" creationId="{99F74EB5-E547-4FB4-95F5-BCC788F3C4A0}"/>
          </ac:spMkLst>
        </pc:spChg>
        <pc:spChg chg="add">
          <ac:chgData name="Roy, Arin" userId="4376d7ff-71bb-423b-bfe5-2f298dcd6af1" providerId="ADAL" clId="{73B3DF58-2917-491C-A489-E089BB5B0805}" dt="2023-06-27T09:03:56.748" v="163" actId="26606"/>
          <ac:spMkLst>
            <pc:docMk/>
            <pc:sldMk cId="1729246198" sldId="2145706652"/>
            <ac:spMk id="24" creationId="{2C9A9DA9-7DC8-488B-A882-123947B0F3D9}"/>
          </ac:spMkLst>
        </pc:spChg>
        <pc:spChg chg="add">
          <ac:chgData name="Roy, Arin" userId="4376d7ff-71bb-423b-bfe5-2f298dcd6af1" providerId="ADAL" clId="{73B3DF58-2917-491C-A489-E089BB5B0805}" dt="2023-06-27T09:03:56.748" v="163" actId="26606"/>
          <ac:spMkLst>
            <pc:docMk/>
            <pc:sldMk cId="1729246198" sldId="2145706652"/>
            <ac:spMk id="25" creationId="{57F6BDD4-E066-4008-8011-6CC31AEB4556}"/>
          </ac:spMkLst>
        </pc:spChg>
        <pc:spChg chg="add">
          <ac:chgData name="Roy, Arin" userId="4376d7ff-71bb-423b-bfe5-2f298dcd6af1" providerId="ADAL" clId="{73B3DF58-2917-491C-A489-E089BB5B0805}" dt="2023-06-27T09:03:56.748" v="163" actId="26606"/>
          <ac:spMkLst>
            <pc:docMk/>
            <pc:sldMk cId="1729246198" sldId="2145706652"/>
            <ac:spMk id="26" creationId="{2711A8FB-68FC-45FC-B01E-38F809E2D439}"/>
          </ac:spMkLst>
        </pc:spChg>
        <pc:spChg chg="add del">
          <ac:chgData name="Roy, Arin" userId="4376d7ff-71bb-423b-bfe5-2f298dcd6af1" providerId="ADAL" clId="{73B3DF58-2917-491C-A489-E089BB5B0805}" dt="2023-06-27T08:59:55.314" v="147" actId="26606"/>
          <ac:spMkLst>
            <pc:docMk/>
            <pc:sldMk cId="1729246198" sldId="2145706652"/>
            <ac:spMk id="27" creationId="{2C9A9DA9-7DC8-488B-A882-123947B0F3D9}"/>
          </ac:spMkLst>
        </pc:spChg>
        <pc:spChg chg="add">
          <ac:chgData name="Roy, Arin" userId="4376d7ff-71bb-423b-bfe5-2f298dcd6af1" providerId="ADAL" clId="{73B3DF58-2917-491C-A489-E089BB5B0805}" dt="2023-06-27T09:03:56.748" v="163" actId="26606"/>
          <ac:spMkLst>
            <pc:docMk/>
            <pc:sldMk cId="1729246198" sldId="2145706652"/>
            <ac:spMk id="28" creationId="{2A865FE3-5FC9-4049-87CF-30019C46C0F5}"/>
          </ac:spMkLst>
        </pc:spChg>
        <pc:spChg chg="add del">
          <ac:chgData name="Roy, Arin" userId="4376d7ff-71bb-423b-bfe5-2f298dcd6af1" providerId="ADAL" clId="{73B3DF58-2917-491C-A489-E089BB5B0805}" dt="2023-06-27T08:59:55.314" v="147" actId="26606"/>
          <ac:spMkLst>
            <pc:docMk/>
            <pc:sldMk cId="1729246198" sldId="2145706652"/>
            <ac:spMk id="29" creationId="{57F6BDD4-E066-4008-8011-6CC31AEB4556}"/>
          </ac:spMkLst>
        </pc:spChg>
        <pc:spChg chg="add del">
          <ac:chgData name="Roy, Arin" userId="4376d7ff-71bb-423b-bfe5-2f298dcd6af1" providerId="ADAL" clId="{73B3DF58-2917-491C-A489-E089BB5B0805}" dt="2023-06-27T08:59:55.314" v="147" actId="26606"/>
          <ac:spMkLst>
            <pc:docMk/>
            <pc:sldMk cId="1729246198" sldId="2145706652"/>
            <ac:spMk id="31" creationId="{2711A8FB-68FC-45FC-B01E-38F809E2D439}"/>
          </ac:spMkLst>
        </pc:spChg>
        <pc:spChg chg="add del">
          <ac:chgData name="Roy, Arin" userId="4376d7ff-71bb-423b-bfe5-2f298dcd6af1" providerId="ADAL" clId="{73B3DF58-2917-491C-A489-E089BB5B0805}" dt="2023-06-27T08:59:55.314" v="147" actId="26606"/>
          <ac:spMkLst>
            <pc:docMk/>
            <pc:sldMk cId="1729246198" sldId="2145706652"/>
            <ac:spMk id="33" creationId="{2A865FE3-5FC9-4049-87CF-30019C46C0F5}"/>
          </ac:spMkLst>
        </pc:spChg>
        <pc:grpChg chg="add mod">
          <ac:chgData name="Roy, Arin" userId="4376d7ff-71bb-423b-bfe5-2f298dcd6af1" providerId="ADAL" clId="{73B3DF58-2917-491C-A489-E089BB5B0805}" dt="2023-06-27T21:00:46.793" v="270" actId="14100"/>
          <ac:grpSpMkLst>
            <pc:docMk/>
            <pc:sldMk cId="1729246198" sldId="2145706652"/>
            <ac:grpSpMk id="15" creationId="{C82386CA-61B9-6312-E6AE-4D516057D201}"/>
          </ac:grpSpMkLst>
        </pc:grpChg>
      </pc:sldChg>
      <pc:sldChg chg="addSp modSp add mod setBg">
        <pc:chgData name="Roy, Arin" userId="4376d7ff-71bb-423b-bfe5-2f298dcd6af1" providerId="ADAL" clId="{73B3DF58-2917-491C-A489-E089BB5B0805}" dt="2023-06-27T08:27:57.139" v="109" actId="26606"/>
        <pc:sldMkLst>
          <pc:docMk/>
          <pc:sldMk cId="1079685942" sldId="2145706653"/>
        </pc:sldMkLst>
        <pc:spChg chg="mod">
          <ac:chgData name="Roy, Arin" userId="4376d7ff-71bb-423b-bfe5-2f298dcd6af1" providerId="ADAL" clId="{73B3DF58-2917-491C-A489-E089BB5B0805}" dt="2023-06-27T08:27:57.139" v="109" actId="26606"/>
          <ac:spMkLst>
            <pc:docMk/>
            <pc:sldMk cId="1079685942" sldId="2145706653"/>
            <ac:spMk id="2" creationId="{50E78799-04EF-4F8C-B33E-F710F2578FF2}"/>
          </ac:spMkLst>
        </pc:spChg>
        <pc:spChg chg="mod">
          <ac:chgData name="Roy, Arin" userId="4376d7ff-71bb-423b-bfe5-2f298dcd6af1" providerId="ADAL" clId="{73B3DF58-2917-491C-A489-E089BB5B0805}" dt="2023-06-27T08:27:57.139" v="109" actId="26606"/>
          <ac:spMkLst>
            <pc:docMk/>
            <pc:sldMk cId="1079685942" sldId="2145706653"/>
            <ac:spMk id="3" creationId="{C6941024-B21F-42EF-9FD7-688EE0349DEC}"/>
          </ac:spMkLst>
        </pc:spChg>
        <pc:spChg chg="add">
          <ac:chgData name="Roy, Arin" userId="4376d7ff-71bb-423b-bfe5-2f298dcd6af1" providerId="ADAL" clId="{73B3DF58-2917-491C-A489-E089BB5B0805}" dt="2023-06-27T08:27:57.139" v="109" actId="26606"/>
          <ac:spMkLst>
            <pc:docMk/>
            <pc:sldMk cId="1079685942" sldId="2145706653"/>
            <ac:spMk id="9" creationId="{2C9A9DA9-7DC8-488B-A882-123947B0F3D9}"/>
          </ac:spMkLst>
        </pc:spChg>
        <pc:spChg chg="add">
          <ac:chgData name="Roy, Arin" userId="4376d7ff-71bb-423b-bfe5-2f298dcd6af1" providerId="ADAL" clId="{73B3DF58-2917-491C-A489-E089BB5B0805}" dt="2023-06-27T08:27:57.139" v="109" actId="26606"/>
          <ac:spMkLst>
            <pc:docMk/>
            <pc:sldMk cId="1079685942" sldId="2145706653"/>
            <ac:spMk id="11" creationId="{57F6BDD4-E066-4008-8011-6CC31AEB4556}"/>
          </ac:spMkLst>
        </pc:spChg>
        <pc:spChg chg="add">
          <ac:chgData name="Roy, Arin" userId="4376d7ff-71bb-423b-bfe5-2f298dcd6af1" providerId="ADAL" clId="{73B3DF58-2917-491C-A489-E089BB5B0805}" dt="2023-06-27T08:27:57.139" v="109" actId="26606"/>
          <ac:spMkLst>
            <pc:docMk/>
            <pc:sldMk cId="1079685942" sldId="2145706653"/>
            <ac:spMk id="13" creationId="{2711A8FB-68FC-45FC-B01E-38F809E2D439}"/>
          </ac:spMkLst>
        </pc:spChg>
        <pc:spChg chg="add">
          <ac:chgData name="Roy, Arin" userId="4376d7ff-71bb-423b-bfe5-2f298dcd6af1" providerId="ADAL" clId="{73B3DF58-2917-491C-A489-E089BB5B0805}" dt="2023-06-27T08:27:57.139" v="109" actId="26606"/>
          <ac:spMkLst>
            <pc:docMk/>
            <pc:sldMk cId="1079685942" sldId="2145706653"/>
            <ac:spMk id="15" creationId="{2A865FE3-5FC9-4049-87CF-30019C46C0F5}"/>
          </ac:spMkLst>
        </pc:spChg>
        <pc:picChg chg="mod">
          <ac:chgData name="Roy, Arin" userId="4376d7ff-71bb-423b-bfe5-2f298dcd6af1" providerId="ADAL" clId="{73B3DF58-2917-491C-A489-E089BB5B0805}" dt="2023-06-27T08:27:57.139" v="109" actId="26606"/>
          <ac:picMkLst>
            <pc:docMk/>
            <pc:sldMk cId="1079685942" sldId="2145706653"/>
            <ac:picMk id="4" creationId="{1F16B3E2-79B7-42FB-A455-EC48B2490E3F}"/>
          </ac:picMkLst>
        </pc:picChg>
      </pc:sldChg>
      <pc:sldChg chg="add del setBg">
        <pc:chgData name="Roy, Arin" userId="4376d7ff-71bb-423b-bfe5-2f298dcd6af1" providerId="ADAL" clId="{73B3DF58-2917-491C-A489-E089BB5B0805}" dt="2023-06-27T08:12:33.949" v="41" actId="47"/>
        <pc:sldMkLst>
          <pc:docMk/>
          <pc:sldMk cId="1162227996" sldId="2145706654"/>
        </pc:sldMkLst>
      </pc:sldChg>
      <pc:sldChg chg="addSp modSp add mod setBg">
        <pc:chgData name="Roy, Arin" userId="4376d7ff-71bb-423b-bfe5-2f298dcd6af1" providerId="ADAL" clId="{73B3DF58-2917-491C-A489-E089BB5B0805}" dt="2023-06-27T08:14:11.415" v="44" actId="26606"/>
        <pc:sldMkLst>
          <pc:docMk/>
          <pc:sldMk cId="3619132048" sldId="2145706656"/>
        </pc:sldMkLst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2" creationId="{29B838A2-821B-401F-A80C-BD6CE63CA9E0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63" creationId="{0E487494-74FB-4EEA-9946-4104527ABAD2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64" creationId="{2CB39790-FA1C-42E6-9CB5-58765A04CBCF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65" creationId="{1EA1DC88-09B6-425F-8EC1-F27FEFC11A8A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66" creationId="{5D3DC829-5A6F-4E29-99D5-5686BE38F7BF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67" creationId="{2D851A48-6C74-4042-A354-BF5D456DA7AF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68" creationId="{0ECBCF5D-A73D-4CD7-9F81-6C06D4E337BF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69" creationId="{D863D427-023C-4444-86C9-401734903B17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70" creationId="{3981F512-E18A-4AA9-8799-8953F27A0774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71" creationId="{6532171E-34AD-41EF-BE28-9B0D257A33F2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72" creationId="{5E6426F1-212F-4745-AC0A-8850EA2F6FCA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74" creationId="{3E243A73-F616-4AA1-9B58-7A6A8EE3897D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82" creationId="{537A68C1-4C79-42B3-A9EA-F21D82F5D740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88" creationId="{2CC1E4B2-A8FB-48FF-9EFE-F16B72A55C75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89" creationId="{00D15532-2073-4380-9C82-E2ACCE860EE3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90" creationId="{151110C8-6449-49ED-852A-7F3215040BCA}"/>
          </ac:spMkLst>
        </pc:spChg>
        <pc:spChg chg="mo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91" creationId="{10A03574-7555-401B-8028-E8DC26A7BB7E}"/>
          </ac:spMkLst>
        </pc:spChg>
        <pc:spChg chg="ad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99" creationId="{7301F447-EEF7-48F5-AF73-7566EE7F64AD}"/>
          </ac:spMkLst>
        </pc:spChg>
        <pc:spChg chg="ad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101" creationId="{F7117410-A2A4-4085-9ADC-46744551DBDE}"/>
          </ac:spMkLst>
        </pc:spChg>
        <pc:spChg chg="add">
          <ac:chgData name="Roy, Arin" userId="4376d7ff-71bb-423b-bfe5-2f298dcd6af1" providerId="ADAL" clId="{73B3DF58-2917-491C-A489-E089BB5B0805}" dt="2023-06-27T08:14:11.415" v="44" actId="26606"/>
          <ac:spMkLst>
            <pc:docMk/>
            <pc:sldMk cId="3619132048" sldId="2145706656"/>
            <ac:spMk id="103" creationId="{99F74EB5-E547-4FB4-95F5-BCC788F3C4A0}"/>
          </ac:spMkLst>
        </pc:spChg>
        <pc:picChg chg="mod">
          <ac:chgData name="Roy, Arin" userId="4376d7ff-71bb-423b-bfe5-2f298dcd6af1" providerId="ADAL" clId="{73B3DF58-2917-491C-A489-E089BB5B0805}" dt="2023-06-27T08:14:11.415" v="44" actId="26606"/>
          <ac:picMkLst>
            <pc:docMk/>
            <pc:sldMk cId="3619132048" sldId="2145706656"/>
            <ac:picMk id="73" creationId="{C471BB9B-EA85-4B40-90B8-4951D7DC40FE}"/>
          </ac:picMkLst>
        </pc:picChg>
        <pc:picChg chg="mod">
          <ac:chgData name="Roy, Arin" userId="4376d7ff-71bb-423b-bfe5-2f298dcd6af1" providerId="ADAL" clId="{73B3DF58-2917-491C-A489-E089BB5B0805}" dt="2023-06-27T08:14:11.415" v="44" actId="26606"/>
          <ac:picMkLst>
            <pc:docMk/>
            <pc:sldMk cId="3619132048" sldId="2145706656"/>
            <ac:picMk id="83" creationId="{7B4CDADD-4740-4CA0-94F1-5C0E247700D2}"/>
          </ac:picMkLst>
        </pc:picChg>
        <pc:picChg chg="mod">
          <ac:chgData name="Roy, Arin" userId="4376d7ff-71bb-423b-bfe5-2f298dcd6af1" providerId="ADAL" clId="{73B3DF58-2917-491C-A489-E089BB5B0805}" dt="2023-06-27T08:14:11.415" v="44" actId="26606"/>
          <ac:picMkLst>
            <pc:docMk/>
            <pc:sldMk cId="3619132048" sldId="2145706656"/>
            <ac:picMk id="84" creationId="{842E1EE4-3372-48C9-AD8F-4CAABEBB1CF3}"/>
          </ac:picMkLst>
        </pc:picChg>
        <pc:picChg chg="mod">
          <ac:chgData name="Roy, Arin" userId="4376d7ff-71bb-423b-bfe5-2f298dcd6af1" providerId="ADAL" clId="{73B3DF58-2917-491C-A489-E089BB5B0805}" dt="2023-06-27T08:14:11.415" v="44" actId="26606"/>
          <ac:picMkLst>
            <pc:docMk/>
            <pc:sldMk cId="3619132048" sldId="2145706656"/>
            <ac:picMk id="85" creationId="{BE687085-C7D1-4AE1-B431-F785200642DC}"/>
          </ac:picMkLst>
        </pc:picChg>
        <pc:picChg chg="mod">
          <ac:chgData name="Roy, Arin" userId="4376d7ff-71bb-423b-bfe5-2f298dcd6af1" providerId="ADAL" clId="{73B3DF58-2917-491C-A489-E089BB5B0805}" dt="2023-06-27T08:14:11.415" v="44" actId="26606"/>
          <ac:picMkLst>
            <pc:docMk/>
            <pc:sldMk cId="3619132048" sldId="2145706656"/>
            <ac:picMk id="86" creationId="{2310A0F0-9EDB-4930-8CB6-2B346C000AF5}"/>
          </ac:picMkLst>
        </pc:picChg>
        <pc:picChg chg="mod">
          <ac:chgData name="Roy, Arin" userId="4376d7ff-71bb-423b-bfe5-2f298dcd6af1" providerId="ADAL" clId="{73B3DF58-2917-491C-A489-E089BB5B0805}" dt="2023-06-27T08:14:11.415" v="44" actId="26606"/>
          <ac:picMkLst>
            <pc:docMk/>
            <pc:sldMk cId="3619132048" sldId="2145706656"/>
            <ac:picMk id="87" creationId="{323E1AFF-458B-4B09-AB0D-5B3FD942A772}"/>
          </ac:picMkLst>
        </pc:picChg>
        <pc:picChg chg="mod">
          <ac:chgData name="Roy, Arin" userId="4376d7ff-71bb-423b-bfe5-2f298dcd6af1" providerId="ADAL" clId="{73B3DF58-2917-491C-A489-E089BB5B0805}" dt="2023-06-27T08:14:11.415" v="44" actId="26606"/>
          <ac:picMkLst>
            <pc:docMk/>
            <pc:sldMk cId="3619132048" sldId="2145706656"/>
            <ac:picMk id="94" creationId="{278E04C8-0EA2-4974-8BFC-50563B96E64B}"/>
          </ac:picMkLst>
        </pc:picChg>
        <pc:cxnChg chg="mod">
          <ac:chgData name="Roy, Arin" userId="4376d7ff-71bb-423b-bfe5-2f298dcd6af1" providerId="ADAL" clId="{73B3DF58-2917-491C-A489-E089BB5B0805}" dt="2023-06-27T08:14:11.415" v="44" actId="26606"/>
          <ac:cxnSpMkLst>
            <pc:docMk/>
            <pc:sldMk cId="3619132048" sldId="2145706656"/>
            <ac:cxnSpMk id="39" creationId="{9A662C6F-E3D4-4059-914F-D9EA65583758}"/>
          </ac:cxnSpMkLst>
        </pc:cxnChg>
        <pc:cxnChg chg="mod">
          <ac:chgData name="Roy, Arin" userId="4376d7ff-71bb-423b-bfe5-2f298dcd6af1" providerId="ADAL" clId="{73B3DF58-2917-491C-A489-E089BB5B0805}" dt="2023-06-27T08:14:11.415" v="44" actId="26606"/>
          <ac:cxnSpMkLst>
            <pc:docMk/>
            <pc:sldMk cId="3619132048" sldId="2145706656"/>
            <ac:cxnSpMk id="76" creationId="{E4F85E63-05A7-4946-8A20-24C3C58635B8}"/>
          </ac:cxnSpMkLst>
        </pc:cxnChg>
        <pc:cxnChg chg="mod">
          <ac:chgData name="Roy, Arin" userId="4376d7ff-71bb-423b-bfe5-2f298dcd6af1" providerId="ADAL" clId="{73B3DF58-2917-491C-A489-E089BB5B0805}" dt="2023-06-27T08:14:11.415" v="44" actId="26606"/>
          <ac:cxnSpMkLst>
            <pc:docMk/>
            <pc:sldMk cId="3619132048" sldId="2145706656"/>
            <ac:cxnSpMk id="77" creationId="{B74000B5-CC65-4F72-9751-9D35479BD4AD}"/>
          </ac:cxnSpMkLst>
        </pc:cxnChg>
        <pc:cxnChg chg="mod">
          <ac:chgData name="Roy, Arin" userId="4376d7ff-71bb-423b-bfe5-2f298dcd6af1" providerId="ADAL" clId="{73B3DF58-2917-491C-A489-E089BB5B0805}" dt="2023-06-27T08:14:11.415" v="44" actId="26606"/>
          <ac:cxnSpMkLst>
            <pc:docMk/>
            <pc:sldMk cId="3619132048" sldId="2145706656"/>
            <ac:cxnSpMk id="78" creationId="{1017FBEC-9978-4AA5-BA1C-F8D818BE3D71}"/>
          </ac:cxnSpMkLst>
        </pc:cxnChg>
        <pc:cxnChg chg="mod">
          <ac:chgData name="Roy, Arin" userId="4376d7ff-71bb-423b-bfe5-2f298dcd6af1" providerId="ADAL" clId="{73B3DF58-2917-491C-A489-E089BB5B0805}" dt="2023-06-27T08:14:11.415" v="44" actId="26606"/>
          <ac:cxnSpMkLst>
            <pc:docMk/>
            <pc:sldMk cId="3619132048" sldId="2145706656"/>
            <ac:cxnSpMk id="79" creationId="{F7593CEB-6705-4E67-B631-508925D7F89B}"/>
          </ac:cxnSpMkLst>
        </pc:cxnChg>
        <pc:cxnChg chg="mod">
          <ac:chgData name="Roy, Arin" userId="4376d7ff-71bb-423b-bfe5-2f298dcd6af1" providerId="ADAL" clId="{73B3DF58-2917-491C-A489-E089BB5B0805}" dt="2023-06-27T08:14:11.415" v="44" actId="26606"/>
          <ac:cxnSpMkLst>
            <pc:docMk/>
            <pc:sldMk cId="3619132048" sldId="2145706656"/>
            <ac:cxnSpMk id="80" creationId="{040EFC07-E0C6-471C-89BC-235D80D19338}"/>
          </ac:cxnSpMkLst>
        </pc:cxnChg>
        <pc:cxnChg chg="mod">
          <ac:chgData name="Roy, Arin" userId="4376d7ff-71bb-423b-bfe5-2f298dcd6af1" providerId="ADAL" clId="{73B3DF58-2917-491C-A489-E089BB5B0805}" dt="2023-06-27T08:14:11.415" v="44" actId="26606"/>
          <ac:cxnSpMkLst>
            <pc:docMk/>
            <pc:sldMk cId="3619132048" sldId="2145706656"/>
            <ac:cxnSpMk id="81" creationId="{2E40FFFA-9E94-4002-9A33-590DCCF2F94F}"/>
          </ac:cxnSpMkLst>
        </pc:cxnChg>
        <pc:cxnChg chg="mod">
          <ac:chgData name="Roy, Arin" userId="4376d7ff-71bb-423b-bfe5-2f298dcd6af1" providerId="ADAL" clId="{73B3DF58-2917-491C-A489-E089BB5B0805}" dt="2023-06-27T08:14:11.415" v="44" actId="26606"/>
          <ac:cxnSpMkLst>
            <pc:docMk/>
            <pc:sldMk cId="3619132048" sldId="2145706656"/>
            <ac:cxnSpMk id="93" creationId="{F35BCA99-49D5-429D-B2CC-BD330F08A6B3}"/>
          </ac:cxnSpMkLst>
        </pc:cxnChg>
      </pc:sldChg>
      <pc:sldChg chg="add del setBg">
        <pc:chgData name="Roy, Arin" userId="4376d7ff-71bb-423b-bfe5-2f298dcd6af1" providerId="ADAL" clId="{73B3DF58-2917-491C-A489-E089BB5B0805}" dt="2023-06-27T08:12:25.276" v="39" actId="47"/>
        <pc:sldMkLst>
          <pc:docMk/>
          <pc:sldMk cId="3332785705" sldId="2145706657"/>
        </pc:sldMkLst>
      </pc:sldChg>
      <pc:sldChg chg="modSp add">
        <pc:chgData name="Roy, Arin" userId="4376d7ff-71bb-423b-bfe5-2f298dcd6af1" providerId="ADAL" clId="{73B3DF58-2917-491C-A489-E089BB5B0805}" dt="2023-06-27T08:57:26.986" v="130" actId="1076"/>
        <pc:sldMkLst>
          <pc:docMk/>
          <pc:sldMk cId="211764429" sldId="2145706658"/>
        </pc:sldMkLst>
        <pc:picChg chg="mod">
          <ac:chgData name="Roy, Arin" userId="4376d7ff-71bb-423b-bfe5-2f298dcd6af1" providerId="ADAL" clId="{73B3DF58-2917-491C-A489-E089BB5B0805}" dt="2023-06-27T08:57:26.986" v="130" actId="1076"/>
          <ac:picMkLst>
            <pc:docMk/>
            <pc:sldMk cId="211764429" sldId="2145706658"/>
            <ac:picMk id="1028" creationId="{6D2741BA-ED7B-4FC8-8A55-A331655E8A64}"/>
          </ac:picMkLst>
        </pc:picChg>
        <pc:picChg chg="mod">
          <ac:chgData name="Roy, Arin" userId="4376d7ff-71bb-423b-bfe5-2f298dcd6af1" providerId="ADAL" clId="{73B3DF58-2917-491C-A489-E089BB5B0805}" dt="2023-06-27T08:15:54.508" v="47" actId="1076"/>
          <ac:picMkLst>
            <pc:docMk/>
            <pc:sldMk cId="211764429" sldId="2145706658"/>
            <ac:picMk id="1032" creationId="{441E36B8-B5D4-4B89-A6EC-B04B60CB9CAF}"/>
          </ac:picMkLst>
        </pc:picChg>
      </pc:sldChg>
      <pc:sldChg chg="addSp delSp modSp add mod setBg">
        <pc:chgData name="Roy, Arin" userId="4376d7ff-71bb-423b-bfe5-2f298dcd6af1" providerId="ADAL" clId="{73B3DF58-2917-491C-A489-E089BB5B0805}" dt="2023-06-27T08:54:45.338" v="122" actId="26606"/>
        <pc:sldMkLst>
          <pc:docMk/>
          <pc:sldMk cId="3087879636" sldId="2145706659"/>
        </pc:sldMkLst>
        <pc:spChg chg="mod">
          <ac:chgData name="Roy, Arin" userId="4376d7ff-71bb-423b-bfe5-2f298dcd6af1" providerId="ADAL" clId="{73B3DF58-2917-491C-A489-E089BB5B0805}" dt="2023-06-27T08:54:45.338" v="122" actId="26606"/>
          <ac:spMkLst>
            <pc:docMk/>
            <pc:sldMk cId="3087879636" sldId="2145706659"/>
            <ac:spMk id="2" creationId="{B354111E-B380-46B0-BA11-C55316AE94FD}"/>
          </ac:spMkLst>
        </pc:spChg>
        <pc:spChg chg="del">
          <ac:chgData name="Roy, Arin" userId="4376d7ff-71bb-423b-bfe5-2f298dcd6af1" providerId="ADAL" clId="{73B3DF58-2917-491C-A489-E089BB5B0805}" dt="2023-06-27T08:15:09.001" v="46" actId="26606"/>
          <ac:spMkLst>
            <pc:docMk/>
            <pc:sldMk cId="3087879636" sldId="2145706659"/>
            <ac:spMk id="2061" creationId="{46336BDE-59BF-DAA9-58EC-8A53F0531E21}"/>
          </ac:spMkLst>
        </pc:spChg>
        <pc:spChg chg="add del">
          <ac:chgData name="Roy, Arin" userId="4376d7ff-71bb-423b-bfe5-2f298dcd6af1" providerId="ADAL" clId="{73B3DF58-2917-491C-A489-E089BB5B0805}" dt="2023-06-27T08:54:45.338" v="122" actId="26606"/>
          <ac:spMkLst>
            <pc:docMk/>
            <pc:sldMk cId="3087879636" sldId="2145706659"/>
            <ac:spMk id="2066" creationId="{1707FC24-6981-43D9-B525-C7832BA22463}"/>
          </ac:spMkLst>
        </pc:spChg>
        <pc:spChg chg="add">
          <ac:chgData name="Roy, Arin" userId="4376d7ff-71bb-423b-bfe5-2f298dcd6af1" providerId="ADAL" clId="{73B3DF58-2917-491C-A489-E089BB5B0805}" dt="2023-06-27T08:54:45.338" v="122" actId="26606"/>
          <ac:spMkLst>
            <pc:docMk/>
            <pc:sldMk cId="3087879636" sldId="2145706659"/>
            <ac:spMk id="2071" creationId="{3301E07F-4F79-4B58-8698-EF24DC1ECDBF}"/>
          </ac:spMkLst>
        </pc:spChg>
        <pc:spChg chg="add">
          <ac:chgData name="Roy, Arin" userId="4376d7ff-71bb-423b-bfe5-2f298dcd6af1" providerId="ADAL" clId="{73B3DF58-2917-491C-A489-E089BB5B0805}" dt="2023-06-27T08:54:45.338" v="122" actId="26606"/>
          <ac:spMkLst>
            <pc:docMk/>
            <pc:sldMk cId="3087879636" sldId="2145706659"/>
            <ac:spMk id="2073" creationId="{E58B2195-5055-402F-A3E7-53FF0E4980C3}"/>
          </ac:spMkLst>
        </pc:spChg>
        <pc:spChg chg="add">
          <ac:chgData name="Roy, Arin" userId="4376d7ff-71bb-423b-bfe5-2f298dcd6af1" providerId="ADAL" clId="{73B3DF58-2917-491C-A489-E089BB5B0805}" dt="2023-06-27T08:54:45.338" v="122" actId="26606"/>
          <ac:spMkLst>
            <pc:docMk/>
            <pc:sldMk cId="3087879636" sldId="2145706659"/>
            <ac:spMk id="2075" creationId="{9EE6F773-742A-491A-9A00-A2A150DF500A}"/>
          </ac:spMkLst>
        </pc:spChg>
        <pc:picChg chg="mod">
          <ac:chgData name="Roy, Arin" userId="4376d7ff-71bb-423b-bfe5-2f298dcd6af1" providerId="ADAL" clId="{73B3DF58-2917-491C-A489-E089BB5B0805}" dt="2023-06-27T08:54:45.338" v="122" actId="26606"/>
          <ac:picMkLst>
            <pc:docMk/>
            <pc:sldMk cId="3087879636" sldId="2145706659"/>
            <ac:picMk id="2056" creationId="{C3CF921C-426D-47EF-A6CC-01B077C0AEA7}"/>
          </ac:picMkLst>
        </pc:picChg>
      </pc:sldChg>
      <pc:sldChg chg="addSp delSp modSp add mod setBg">
        <pc:chgData name="Roy, Arin" userId="4376d7ff-71bb-423b-bfe5-2f298dcd6af1" providerId="ADAL" clId="{73B3DF58-2917-491C-A489-E089BB5B0805}" dt="2023-06-27T20:57:48.141" v="241" actId="20577"/>
        <pc:sldMkLst>
          <pc:docMk/>
          <pc:sldMk cId="2721272420" sldId="2145706660"/>
        </pc:sldMkLst>
        <pc:spChg chg="mod">
          <ac:chgData name="Roy, Arin" userId="4376d7ff-71bb-423b-bfe5-2f298dcd6af1" providerId="ADAL" clId="{73B3DF58-2917-491C-A489-E089BB5B0805}" dt="2023-06-27T20:57:48.141" v="241" actId="20577"/>
          <ac:spMkLst>
            <pc:docMk/>
            <pc:sldMk cId="2721272420" sldId="2145706660"/>
            <ac:spMk id="2" creationId="{C75E392E-BA73-48EE-AC5D-EA963ECF6A31}"/>
          </ac:spMkLst>
        </pc:spChg>
        <pc:spChg chg="add del">
          <ac:chgData name="Roy, Arin" userId="4376d7ff-71bb-423b-bfe5-2f298dcd6af1" providerId="ADAL" clId="{73B3DF58-2917-491C-A489-E089BB5B0805}" dt="2023-06-27T08:52:48.352" v="114" actId="26606"/>
          <ac:spMkLst>
            <pc:docMk/>
            <pc:sldMk cId="2721272420" sldId="2145706660"/>
            <ac:spMk id="3" creationId="{28B3246F-D6B3-4A4F-B9EA-21BD4431B683}"/>
          </ac:spMkLst>
        </pc:spChg>
        <pc:spChg chg="add">
          <ac:chgData name="Roy, Arin" userId="4376d7ff-71bb-423b-bfe5-2f298dcd6af1" providerId="ADAL" clId="{73B3DF58-2917-491C-A489-E089BB5B0805}" dt="2023-06-27T08:52:48.352" v="114" actId="26606"/>
          <ac:spMkLst>
            <pc:docMk/>
            <pc:sldMk cId="2721272420" sldId="2145706660"/>
            <ac:spMk id="8" creationId="{907EF6B7-1338-4443-8C46-6A318D952DFD}"/>
          </ac:spMkLst>
        </pc:spChg>
        <pc:spChg chg="add del">
          <ac:chgData name="Roy, Arin" userId="4376d7ff-71bb-423b-bfe5-2f298dcd6af1" providerId="ADAL" clId="{73B3DF58-2917-491C-A489-E089BB5B0805}" dt="2023-06-27T08:52:48.352" v="113" actId="26606"/>
          <ac:spMkLst>
            <pc:docMk/>
            <pc:sldMk cId="2721272420" sldId="2145706660"/>
            <ac:spMk id="9" creationId="{53B021B3-DE93-4AB7-8A18-CF5F1CED88B8}"/>
          </ac:spMkLst>
        </pc:spChg>
        <pc:spChg chg="add">
          <ac:chgData name="Roy, Arin" userId="4376d7ff-71bb-423b-bfe5-2f298dcd6af1" providerId="ADAL" clId="{73B3DF58-2917-491C-A489-E089BB5B0805}" dt="2023-06-27T08:52:48.352" v="114" actId="26606"/>
          <ac:spMkLst>
            <pc:docMk/>
            <pc:sldMk cId="2721272420" sldId="2145706660"/>
            <ac:spMk id="10" creationId="{DAAE4CDD-124C-4DCF-9584-B6033B545DD5}"/>
          </ac:spMkLst>
        </pc:spChg>
        <pc:spChg chg="add del">
          <ac:chgData name="Roy, Arin" userId="4376d7ff-71bb-423b-bfe5-2f298dcd6af1" providerId="ADAL" clId="{73B3DF58-2917-491C-A489-E089BB5B0805}" dt="2023-06-27T08:52:48.352" v="113" actId="26606"/>
          <ac:spMkLst>
            <pc:docMk/>
            <pc:sldMk cId="2721272420" sldId="2145706660"/>
            <ac:spMk id="11" creationId="{52D502E5-F6B4-4D58-B4AE-FC466FF15EE8}"/>
          </ac:spMkLst>
        </pc:spChg>
        <pc:spChg chg="add">
          <ac:chgData name="Roy, Arin" userId="4376d7ff-71bb-423b-bfe5-2f298dcd6af1" providerId="ADAL" clId="{73B3DF58-2917-491C-A489-E089BB5B0805}" dt="2023-06-27T08:52:48.352" v="114" actId="26606"/>
          <ac:spMkLst>
            <pc:docMk/>
            <pc:sldMk cId="2721272420" sldId="2145706660"/>
            <ac:spMk id="12" creationId="{081E4A58-353D-44AE-B2FC-2A74E2E400F7}"/>
          </ac:spMkLst>
        </pc:spChg>
        <pc:spChg chg="add del">
          <ac:chgData name="Roy, Arin" userId="4376d7ff-71bb-423b-bfe5-2f298dcd6af1" providerId="ADAL" clId="{73B3DF58-2917-491C-A489-E089BB5B0805}" dt="2023-06-27T08:52:48.352" v="113" actId="26606"/>
          <ac:spMkLst>
            <pc:docMk/>
            <pc:sldMk cId="2721272420" sldId="2145706660"/>
            <ac:spMk id="13" creationId="{9DECDBF4-02B6-4BB4-B65B-B8107AD6A9E8}"/>
          </ac:spMkLst>
        </pc:spChg>
        <pc:spChg chg="add">
          <ac:chgData name="Roy, Arin" userId="4376d7ff-71bb-423b-bfe5-2f298dcd6af1" providerId="ADAL" clId="{73B3DF58-2917-491C-A489-E089BB5B0805}" dt="2023-06-27T08:52:48.352" v="114" actId="26606"/>
          <ac:spMkLst>
            <pc:docMk/>
            <pc:sldMk cId="2721272420" sldId="2145706660"/>
            <ac:spMk id="15" creationId="{28B3246F-D6B3-4A4F-B9EA-21BD4431B683}"/>
          </ac:spMkLst>
        </pc:spChg>
        <pc:graphicFrameChg chg="add del">
          <ac:chgData name="Roy, Arin" userId="4376d7ff-71bb-423b-bfe5-2f298dcd6af1" providerId="ADAL" clId="{73B3DF58-2917-491C-A489-E089BB5B0805}" dt="2023-06-27T08:52:48.352" v="113" actId="26606"/>
          <ac:graphicFrameMkLst>
            <pc:docMk/>
            <pc:sldMk cId="2721272420" sldId="2145706660"/>
            <ac:graphicFrameMk id="5" creationId="{F88DD69B-D0FC-6A18-1EA2-E5E7B16F2067}"/>
          </ac:graphicFrameMkLst>
        </pc:graphicFrameChg>
      </pc:sldChg>
      <pc:sldChg chg="addSp delSp modSp add mod setBg">
        <pc:chgData name="Roy, Arin" userId="4376d7ff-71bb-423b-bfe5-2f298dcd6af1" providerId="ADAL" clId="{73B3DF58-2917-491C-A489-E089BB5B0805}" dt="2023-06-27T08:54:39.233" v="121" actId="26606"/>
        <pc:sldMkLst>
          <pc:docMk/>
          <pc:sldMk cId="918012132" sldId="2145706661"/>
        </pc:sldMkLst>
        <pc:spChg chg="mod">
          <ac:chgData name="Roy, Arin" userId="4376d7ff-71bb-423b-bfe5-2f298dcd6af1" providerId="ADAL" clId="{73B3DF58-2917-491C-A489-E089BB5B0805}" dt="2023-06-27T08:54:39.233" v="121" actId="26606"/>
          <ac:spMkLst>
            <pc:docMk/>
            <pc:sldMk cId="918012132" sldId="2145706661"/>
            <ac:spMk id="2" creationId="{B354111E-B380-46B0-BA11-C55316AE94FD}"/>
          </ac:spMkLst>
        </pc:spChg>
        <pc:spChg chg="del">
          <ac:chgData name="Roy, Arin" userId="4376d7ff-71bb-423b-bfe5-2f298dcd6af1" providerId="ADAL" clId="{73B3DF58-2917-491C-A489-E089BB5B0805}" dt="2023-06-27T08:13:41.616" v="43" actId="26606"/>
          <ac:spMkLst>
            <pc:docMk/>
            <pc:sldMk cId="918012132" sldId="2145706661"/>
            <ac:spMk id="3079" creationId="{9AAC3FCA-A399-7F19-DAC6-F93A933E3C86}"/>
          </ac:spMkLst>
        </pc:spChg>
        <pc:spChg chg="add del">
          <ac:chgData name="Roy, Arin" userId="4376d7ff-71bb-423b-bfe5-2f298dcd6af1" providerId="ADAL" clId="{73B3DF58-2917-491C-A489-E089BB5B0805}" dt="2023-06-27T08:54:39.233" v="121" actId="26606"/>
          <ac:spMkLst>
            <pc:docMk/>
            <pc:sldMk cId="918012132" sldId="2145706661"/>
            <ac:spMk id="3084" creationId="{1707FC24-6981-43D9-B525-C7832BA22463}"/>
          </ac:spMkLst>
        </pc:spChg>
        <pc:spChg chg="add">
          <ac:chgData name="Roy, Arin" userId="4376d7ff-71bb-423b-bfe5-2f298dcd6af1" providerId="ADAL" clId="{73B3DF58-2917-491C-A489-E089BB5B0805}" dt="2023-06-27T08:54:39.233" v="121" actId="26606"/>
          <ac:spMkLst>
            <pc:docMk/>
            <pc:sldMk cId="918012132" sldId="2145706661"/>
            <ac:spMk id="3089" creationId="{3301E07F-4F79-4B58-8698-EF24DC1ECDBF}"/>
          </ac:spMkLst>
        </pc:spChg>
        <pc:spChg chg="add">
          <ac:chgData name="Roy, Arin" userId="4376d7ff-71bb-423b-bfe5-2f298dcd6af1" providerId="ADAL" clId="{73B3DF58-2917-491C-A489-E089BB5B0805}" dt="2023-06-27T08:54:39.233" v="121" actId="26606"/>
          <ac:spMkLst>
            <pc:docMk/>
            <pc:sldMk cId="918012132" sldId="2145706661"/>
            <ac:spMk id="3091" creationId="{E58B2195-5055-402F-A3E7-53FF0E4980C3}"/>
          </ac:spMkLst>
        </pc:spChg>
        <pc:spChg chg="add">
          <ac:chgData name="Roy, Arin" userId="4376d7ff-71bb-423b-bfe5-2f298dcd6af1" providerId="ADAL" clId="{73B3DF58-2917-491C-A489-E089BB5B0805}" dt="2023-06-27T08:54:39.233" v="121" actId="26606"/>
          <ac:spMkLst>
            <pc:docMk/>
            <pc:sldMk cId="918012132" sldId="2145706661"/>
            <ac:spMk id="3093" creationId="{9EE6F773-742A-491A-9A00-A2A150DF500A}"/>
          </ac:spMkLst>
        </pc:spChg>
        <pc:picChg chg="mod">
          <ac:chgData name="Roy, Arin" userId="4376d7ff-71bb-423b-bfe5-2f298dcd6af1" providerId="ADAL" clId="{73B3DF58-2917-491C-A489-E089BB5B0805}" dt="2023-06-27T08:54:39.233" v="121" actId="26606"/>
          <ac:picMkLst>
            <pc:docMk/>
            <pc:sldMk cId="918012132" sldId="2145706661"/>
            <ac:picMk id="3074" creationId="{16772F25-477A-4332-9A79-712C156C9B43}"/>
          </ac:picMkLst>
        </pc:picChg>
      </pc:sldChg>
      <pc:sldChg chg="addSp delSp modSp add mod setBg">
        <pc:chgData name="Roy, Arin" userId="4376d7ff-71bb-423b-bfe5-2f298dcd6af1" providerId="ADAL" clId="{73B3DF58-2917-491C-A489-E089BB5B0805}" dt="2023-06-27T20:58:09.411" v="244" actId="26606"/>
        <pc:sldMkLst>
          <pc:docMk/>
          <pc:sldMk cId="1440515038" sldId="2145706664"/>
        </pc:sldMkLst>
        <pc:spChg chg="mod ord">
          <ac:chgData name="Roy, Arin" userId="4376d7ff-71bb-423b-bfe5-2f298dcd6af1" providerId="ADAL" clId="{73B3DF58-2917-491C-A489-E089BB5B0805}" dt="2023-06-27T20:58:09.411" v="244" actId="26606"/>
          <ac:spMkLst>
            <pc:docMk/>
            <pc:sldMk cId="1440515038" sldId="2145706664"/>
            <ac:spMk id="6" creationId="{26C6FE80-D759-4C92-8684-09936BC4F2B9}"/>
          </ac:spMkLst>
        </pc:spChg>
        <pc:spChg chg="mod">
          <ac:chgData name="Roy, Arin" userId="4376d7ff-71bb-423b-bfe5-2f298dcd6af1" providerId="ADAL" clId="{73B3DF58-2917-491C-A489-E089BB5B0805}" dt="2023-06-27T20:58:09.411" v="244" actId="26606"/>
          <ac:spMkLst>
            <pc:docMk/>
            <pc:sldMk cId="1440515038" sldId="2145706664"/>
            <ac:spMk id="26" creationId="{778CF800-7B4E-B384-41A4-762932F558F7}"/>
          </ac:spMkLst>
        </pc:spChg>
        <pc:spChg chg="add del">
          <ac:chgData name="Roy, Arin" userId="4376d7ff-71bb-423b-bfe5-2f298dcd6af1" providerId="ADAL" clId="{73B3DF58-2917-491C-A489-E089BB5B0805}" dt="2023-06-27T20:58:09.411" v="244" actId="26606"/>
          <ac:spMkLst>
            <pc:docMk/>
            <pc:sldMk cId="1440515038" sldId="2145706664"/>
            <ac:spMk id="28" creationId="{5954F66B-3BF3-4495-BAEE-BEB2B018880D}"/>
          </ac:spMkLst>
        </pc:spChg>
        <pc:spChg chg="add del">
          <ac:chgData name="Roy, Arin" userId="4376d7ff-71bb-423b-bfe5-2f298dcd6af1" providerId="ADAL" clId="{73B3DF58-2917-491C-A489-E089BB5B0805}" dt="2023-06-27T20:58:09.411" v="244" actId="26606"/>
          <ac:spMkLst>
            <pc:docMk/>
            <pc:sldMk cId="1440515038" sldId="2145706664"/>
            <ac:spMk id="29" creationId="{EABAD4DA-87BA-4F70-9EF0-45C6BCF17823}"/>
          </ac:spMkLst>
        </pc:spChg>
        <pc:spChg chg="add del">
          <ac:chgData name="Roy, Arin" userId="4376d7ff-71bb-423b-bfe5-2f298dcd6af1" providerId="ADAL" clId="{73B3DF58-2917-491C-A489-E089BB5B0805}" dt="2023-06-27T20:58:09.411" v="244" actId="26606"/>
          <ac:spMkLst>
            <pc:docMk/>
            <pc:sldMk cId="1440515038" sldId="2145706664"/>
            <ac:spMk id="30" creationId="{915128D9-2797-47FA-B6FE-EC24E6B8437A}"/>
          </ac:spMkLst>
        </pc:spChg>
        <pc:spChg chg="add del">
          <ac:chgData name="Roy, Arin" userId="4376d7ff-71bb-423b-bfe5-2f298dcd6af1" providerId="ADAL" clId="{73B3DF58-2917-491C-A489-E089BB5B0805}" dt="2023-06-27T08:54:13.199" v="116" actId="26606"/>
          <ac:spMkLst>
            <pc:docMk/>
            <pc:sldMk cId="1440515038" sldId="2145706664"/>
            <ac:spMk id="31" creationId="{DBC6133C-0615-4CE4-9132-37E609A9BDFA}"/>
          </ac:spMkLst>
        </pc:spChg>
        <pc:spChg chg="add del">
          <ac:chgData name="Roy, Arin" userId="4376d7ff-71bb-423b-bfe5-2f298dcd6af1" providerId="ADAL" clId="{73B3DF58-2917-491C-A489-E089BB5B0805}" dt="2023-06-27T20:58:09.404" v="243" actId="26606"/>
          <ac:spMkLst>
            <pc:docMk/>
            <pc:sldMk cId="1440515038" sldId="2145706664"/>
            <ac:spMk id="32" creationId="{1CD81A2A-6ED4-4EF4-A14C-912D31E14800}"/>
          </ac:spMkLst>
        </pc:spChg>
        <pc:spChg chg="add del">
          <ac:chgData name="Roy, Arin" userId="4376d7ff-71bb-423b-bfe5-2f298dcd6af1" providerId="ADAL" clId="{73B3DF58-2917-491C-A489-E089BB5B0805}" dt="2023-06-27T08:54:13.199" v="116" actId="26606"/>
          <ac:spMkLst>
            <pc:docMk/>
            <pc:sldMk cId="1440515038" sldId="2145706664"/>
            <ac:spMk id="33" creationId="{169CC832-2974-4E8D-90ED-3E2941BA7336}"/>
          </ac:spMkLst>
        </pc:spChg>
        <pc:spChg chg="add del">
          <ac:chgData name="Roy, Arin" userId="4376d7ff-71bb-423b-bfe5-2f298dcd6af1" providerId="ADAL" clId="{73B3DF58-2917-491C-A489-E089BB5B0805}" dt="2023-06-27T20:58:09.404" v="243" actId="26606"/>
          <ac:spMkLst>
            <pc:docMk/>
            <pc:sldMk cId="1440515038" sldId="2145706664"/>
            <ac:spMk id="34" creationId="{1661932C-CA15-4E17-B115-FAE7CBEE4789}"/>
          </ac:spMkLst>
        </pc:spChg>
        <pc:spChg chg="add del">
          <ac:chgData name="Roy, Arin" userId="4376d7ff-71bb-423b-bfe5-2f298dcd6af1" providerId="ADAL" clId="{73B3DF58-2917-491C-A489-E089BB5B0805}" dt="2023-06-27T08:54:13.199" v="116" actId="26606"/>
          <ac:spMkLst>
            <pc:docMk/>
            <pc:sldMk cId="1440515038" sldId="2145706664"/>
            <ac:spMk id="35" creationId="{55222F96-971A-4F90-B841-6BAB416C7AC1}"/>
          </ac:spMkLst>
        </pc:spChg>
        <pc:spChg chg="add del">
          <ac:chgData name="Roy, Arin" userId="4376d7ff-71bb-423b-bfe5-2f298dcd6af1" providerId="ADAL" clId="{73B3DF58-2917-491C-A489-E089BB5B0805}" dt="2023-06-27T20:58:09.404" v="243" actId="26606"/>
          <ac:spMkLst>
            <pc:docMk/>
            <pc:sldMk cId="1440515038" sldId="2145706664"/>
            <ac:spMk id="36" creationId="{8590ADD5-9383-4D3D-9047-3DA2593CCB5D}"/>
          </ac:spMkLst>
        </pc:spChg>
        <pc:spChg chg="add del">
          <ac:chgData name="Roy, Arin" userId="4376d7ff-71bb-423b-bfe5-2f298dcd6af1" providerId="ADAL" clId="{73B3DF58-2917-491C-A489-E089BB5B0805}" dt="2023-06-27T08:54:13.199" v="116" actId="26606"/>
          <ac:spMkLst>
            <pc:docMk/>
            <pc:sldMk cId="1440515038" sldId="2145706664"/>
            <ac:spMk id="37" creationId="{08980754-6F4B-43C9-B9BE-127B6BED6586}"/>
          </ac:spMkLst>
        </pc:spChg>
        <pc:spChg chg="add del">
          <ac:chgData name="Roy, Arin" userId="4376d7ff-71bb-423b-bfe5-2f298dcd6af1" providerId="ADAL" clId="{73B3DF58-2917-491C-A489-E089BB5B0805}" dt="2023-06-27T20:58:09.404" v="243" actId="26606"/>
          <ac:spMkLst>
            <pc:docMk/>
            <pc:sldMk cId="1440515038" sldId="2145706664"/>
            <ac:spMk id="38" creationId="{DABE3E45-88CF-45D8-8D40-C773324D93F6}"/>
          </ac:spMkLst>
        </pc:spChg>
        <pc:spChg chg="add del">
          <ac:chgData name="Roy, Arin" userId="4376d7ff-71bb-423b-bfe5-2f298dcd6af1" providerId="ADAL" clId="{73B3DF58-2917-491C-A489-E089BB5B0805}" dt="2023-06-27T08:54:13.199" v="116" actId="26606"/>
          <ac:spMkLst>
            <pc:docMk/>
            <pc:sldMk cId="1440515038" sldId="2145706664"/>
            <ac:spMk id="39" creationId="{2C1BBA94-3F40-40AA-8BB9-E69E25E537C1}"/>
          </ac:spMkLst>
        </pc:spChg>
        <pc:spChg chg="add del">
          <ac:chgData name="Roy, Arin" userId="4376d7ff-71bb-423b-bfe5-2f298dcd6af1" providerId="ADAL" clId="{73B3DF58-2917-491C-A489-E089BB5B0805}" dt="2023-06-27T20:58:09.404" v="243" actId="26606"/>
          <ac:spMkLst>
            <pc:docMk/>
            <pc:sldMk cId="1440515038" sldId="2145706664"/>
            <ac:spMk id="45" creationId="{B91ECDA9-56DC-4270-8F33-01C5637B8CEB}"/>
          </ac:spMkLst>
        </pc:spChg>
        <pc:spChg chg="add del">
          <ac:chgData name="Roy, Arin" userId="4376d7ff-71bb-423b-bfe5-2f298dcd6af1" providerId="ADAL" clId="{73B3DF58-2917-491C-A489-E089BB5B0805}" dt="2023-06-27T20:58:09.404" v="243" actId="26606"/>
          <ac:spMkLst>
            <pc:docMk/>
            <pc:sldMk cId="1440515038" sldId="2145706664"/>
            <ac:spMk id="47" creationId="{75F47824-961D-465D-84F9-EAE11BC6173B}"/>
          </ac:spMkLst>
        </pc:spChg>
        <pc:spChg chg="add del">
          <ac:chgData name="Roy, Arin" userId="4376d7ff-71bb-423b-bfe5-2f298dcd6af1" providerId="ADAL" clId="{73B3DF58-2917-491C-A489-E089BB5B0805}" dt="2023-06-27T20:58:09.404" v="243" actId="26606"/>
          <ac:spMkLst>
            <pc:docMk/>
            <pc:sldMk cId="1440515038" sldId="2145706664"/>
            <ac:spMk id="49" creationId="{FEC9DA3E-C1D7-472D-B7C0-F71AE41FBA23}"/>
          </ac:spMkLst>
        </pc:spChg>
        <pc:spChg chg="add">
          <ac:chgData name="Roy, Arin" userId="4376d7ff-71bb-423b-bfe5-2f298dcd6af1" providerId="ADAL" clId="{73B3DF58-2917-491C-A489-E089BB5B0805}" dt="2023-06-27T20:58:09.411" v="244" actId="26606"/>
          <ac:spMkLst>
            <pc:docMk/>
            <pc:sldMk cId="1440515038" sldId="2145706664"/>
            <ac:spMk id="51" creationId="{77C59BEC-C4CC-4741-B975-08C543178D3D}"/>
          </ac:spMkLst>
        </pc:spChg>
        <pc:spChg chg="add">
          <ac:chgData name="Roy, Arin" userId="4376d7ff-71bb-423b-bfe5-2f298dcd6af1" providerId="ADAL" clId="{73B3DF58-2917-491C-A489-E089BB5B0805}" dt="2023-06-27T20:58:09.411" v="244" actId="26606"/>
          <ac:spMkLst>
            <pc:docMk/>
            <pc:sldMk cId="1440515038" sldId="2145706664"/>
            <ac:spMk id="52" creationId="{72DEF309-605D-4117-9340-6D589B6C3A34}"/>
          </ac:spMkLst>
        </pc:spChg>
        <pc:spChg chg="add">
          <ac:chgData name="Roy, Arin" userId="4376d7ff-71bb-423b-bfe5-2f298dcd6af1" providerId="ADAL" clId="{73B3DF58-2917-491C-A489-E089BB5B0805}" dt="2023-06-27T20:58:09.411" v="244" actId="26606"/>
          <ac:spMkLst>
            <pc:docMk/>
            <pc:sldMk cId="1440515038" sldId="2145706664"/>
            <ac:spMk id="53" creationId="{A7B99495-F43F-4D80-A44F-2CB4764EB90B}"/>
          </ac:spMkLst>
        </pc:spChg>
        <pc:picChg chg="add mod ord">
          <ac:chgData name="Roy, Arin" userId="4376d7ff-71bb-423b-bfe5-2f298dcd6af1" providerId="ADAL" clId="{73B3DF58-2917-491C-A489-E089BB5B0805}" dt="2023-06-27T20:58:09.411" v="244" actId="26606"/>
          <ac:picMkLst>
            <pc:docMk/>
            <pc:sldMk cId="1440515038" sldId="2145706664"/>
            <ac:picMk id="3" creationId="{1E472EC2-1018-93C3-E898-E0C6E780B39F}"/>
          </ac:picMkLst>
        </pc:picChg>
        <pc:picChg chg="del mod">
          <ac:chgData name="Roy, Arin" userId="4376d7ff-71bb-423b-bfe5-2f298dcd6af1" providerId="ADAL" clId="{73B3DF58-2917-491C-A489-E089BB5B0805}" dt="2023-06-27T20:57:10.392" v="236" actId="478"/>
          <ac:picMkLst>
            <pc:docMk/>
            <pc:sldMk cId="1440515038" sldId="2145706664"/>
            <ac:picMk id="7" creationId="{6152A28A-E412-4CE3-9311-5A1E5D4FBEED}"/>
          </ac:picMkLst>
        </pc:picChg>
        <pc:cxnChg chg="add del">
          <ac:chgData name="Roy, Arin" userId="4376d7ff-71bb-423b-bfe5-2f298dcd6af1" providerId="ADAL" clId="{73B3DF58-2917-491C-A489-E089BB5B0805}" dt="2023-06-27T20:58:09.404" v="243" actId="26606"/>
          <ac:cxnSpMkLst>
            <pc:docMk/>
            <pc:sldMk cId="1440515038" sldId="2145706664"/>
            <ac:cxnSpMk id="40" creationId="{49CD1692-827B-4C8D-B4A1-134FD04CF45C}"/>
          </ac:cxnSpMkLst>
        </pc:cxnChg>
        <pc:cxnChg chg="add del">
          <ac:chgData name="Roy, Arin" userId="4376d7ff-71bb-423b-bfe5-2f298dcd6af1" providerId="ADAL" clId="{73B3DF58-2917-491C-A489-E089BB5B0805}" dt="2023-06-27T08:54:16.020" v="118" actId="26606"/>
          <ac:cxnSpMkLst>
            <pc:docMk/>
            <pc:sldMk cId="1440515038" sldId="2145706664"/>
            <ac:cxnSpMk id="41" creationId="{FC23E3B9-5ABF-58B3-E2B0-E9A5DAA90037}"/>
          </ac:cxnSpMkLst>
        </pc:cxnChg>
        <pc:cxnChg chg="add del">
          <ac:chgData name="Roy, Arin" userId="4376d7ff-71bb-423b-bfe5-2f298dcd6af1" providerId="ADAL" clId="{73B3DF58-2917-491C-A489-E089BB5B0805}" dt="2023-06-27T08:54:18.975" v="120" actId="26606"/>
          <ac:cxnSpMkLst>
            <pc:docMk/>
            <pc:sldMk cId="1440515038" sldId="2145706664"/>
            <ac:cxnSpMk id="43" creationId="{FC23E3B9-5ABF-58B3-E2B0-E9A5DAA90037}"/>
          </ac:cxnSpMkLst>
        </pc:cxnChg>
      </pc:sldChg>
      <pc:sldChg chg="addSp delSp modSp add mod setBg">
        <pc:chgData name="Roy, Arin" userId="4376d7ff-71bb-423b-bfe5-2f298dcd6af1" providerId="ADAL" clId="{73B3DF58-2917-491C-A489-E089BB5B0805}" dt="2023-06-27T08:54:52.882" v="123" actId="26606"/>
        <pc:sldMkLst>
          <pc:docMk/>
          <pc:sldMk cId="3292134077" sldId="2145706665"/>
        </pc:sldMkLst>
        <pc:spChg chg="mod">
          <ac:chgData name="Roy, Arin" userId="4376d7ff-71bb-423b-bfe5-2f298dcd6af1" providerId="ADAL" clId="{73B3DF58-2917-491C-A489-E089BB5B0805}" dt="2023-06-27T08:54:52.882" v="123" actId="26606"/>
          <ac:spMkLst>
            <pc:docMk/>
            <pc:sldMk cId="3292134077" sldId="2145706665"/>
            <ac:spMk id="2" creationId="{1C9F50EE-B592-479D-A666-AD6590A69DAF}"/>
          </ac:spMkLst>
        </pc:spChg>
        <pc:spChg chg="del">
          <ac:chgData name="Roy, Arin" userId="4376d7ff-71bb-423b-bfe5-2f298dcd6af1" providerId="ADAL" clId="{73B3DF58-2917-491C-A489-E089BB5B0805}" dt="2023-06-27T08:20:51.537" v="72" actId="26606"/>
          <ac:spMkLst>
            <pc:docMk/>
            <pc:sldMk cId="3292134077" sldId="2145706665"/>
            <ac:spMk id="4" creationId="{7C300131-1F87-4F40-A7A8-2F8CEDB7A76A}"/>
          </ac:spMkLst>
        </pc:spChg>
        <pc:spChg chg="add del">
          <ac:chgData name="Roy, Arin" userId="4376d7ff-71bb-423b-bfe5-2f298dcd6af1" providerId="ADAL" clId="{73B3DF58-2917-491C-A489-E089BB5B0805}" dt="2023-06-27T08:54:52.882" v="123" actId="26606"/>
          <ac:spMkLst>
            <pc:docMk/>
            <pc:sldMk cId="3292134077" sldId="2145706665"/>
            <ac:spMk id="12" creationId="{1707FC24-6981-43D9-B525-C7832BA22463}"/>
          </ac:spMkLst>
        </pc:spChg>
        <pc:spChg chg="add">
          <ac:chgData name="Roy, Arin" userId="4376d7ff-71bb-423b-bfe5-2f298dcd6af1" providerId="ADAL" clId="{73B3DF58-2917-491C-A489-E089BB5B0805}" dt="2023-06-27T08:54:52.882" v="123" actId="26606"/>
          <ac:spMkLst>
            <pc:docMk/>
            <pc:sldMk cId="3292134077" sldId="2145706665"/>
            <ac:spMk id="17" creationId="{3301E07F-4F79-4B58-8698-EF24DC1ECDBF}"/>
          </ac:spMkLst>
        </pc:spChg>
        <pc:spChg chg="add">
          <ac:chgData name="Roy, Arin" userId="4376d7ff-71bb-423b-bfe5-2f298dcd6af1" providerId="ADAL" clId="{73B3DF58-2917-491C-A489-E089BB5B0805}" dt="2023-06-27T08:54:52.882" v="123" actId="26606"/>
          <ac:spMkLst>
            <pc:docMk/>
            <pc:sldMk cId="3292134077" sldId="2145706665"/>
            <ac:spMk id="19" creationId="{E58B2195-5055-402F-A3E7-53FF0E4980C3}"/>
          </ac:spMkLst>
        </pc:spChg>
        <pc:spChg chg="add">
          <ac:chgData name="Roy, Arin" userId="4376d7ff-71bb-423b-bfe5-2f298dcd6af1" providerId="ADAL" clId="{73B3DF58-2917-491C-A489-E089BB5B0805}" dt="2023-06-27T08:54:52.882" v="123" actId="26606"/>
          <ac:spMkLst>
            <pc:docMk/>
            <pc:sldMk cId="3292134077" sldId="2145706665"/>
            <ac:spMk id="21" creationId="{9EE6F773-742A-491A-9A00-A2A150DF500A}"/>
          </ac:spMkLst>
        </pc:spChg>
        <pc:picChg chg="mod">
          <ac:chgData name="Roy, Arin" userId="4376d7ff-71bb-423b-bfe5-2f298dcd6af1" providerId="ADAL" clId="{73B3DF58-2917-491C-A489-E089BB5B0805}" dt="2023-06-27T08:54:52.882" v="123" actId="26606"/>
          <ac:picMkLst>
            <pc:docMk/>
            <pc:sldMk cId="3292134077" sldId="2145706665"/>
            <ac:picMk id="7" creationId="{90753D37-BBD1-4B62-A70C-A8212473768D}"/>
          </ac:picMkLst>
        </pc:picChg>
      </pc:sldChg>
      <pc:sldChg chg="add del">
        <pc:chgData name="Roy, Arin" userId="4376d7ff-71bb-423b-bfe5-2f298dcd6af1" providerId="ADAL" clId="{73B3DF58-2917-491C-A489-E089BB5B0805}" dt="2023-06-27T08:10:45.392" v="30" actId="47"/>
        <pc:sldMkLst>
          <pc:docMk/>
          <pc:sldMk cId="307249052" sldId="2145706666"/>
        </pc:sldMkLst>
      </pc:sldChg>
      <pc:sldChg chg="addSp modSp new mod setBg">
        <pc:chgData name="Roy, Arin" userId="4376d7ff-71bb-423b-bfe5-2f298dcd6af1" providerId="ADAL" clId="{73B3DF58-2917-491C-A489-E089BB5B0805}" dt="2023-06-27T08:22:44.739" v="78" actId="26606"/>
        <pc:sldMkLst>
          <pc:docMk/>
          <pc:sldMk cId="3989911893" sldId="2145706666"/>
        </pc:sldMkLst>
        <pc:spChg chg="mod">
          <ac:chgData name="Roy, Arin" userId="4376d7ff-71bb-423b-bfe5-2f298dcd6af1" providerId="ADAL" clId="{73B3DF58-2917-491C-A489-E089BB5B0805}" dt="2023-06-27T08:22:44.739" v="78" actId="26606"/>
          <ac:spMkLst>
            <pc:docMk/>
            <pc:sldMk cId="3989911893" sldId="2145706666"/>
            <ac:spMk id="2" creationId="{0FAEE953-44D8-D39E-68C9-28730C8B56BE}"/>
          </ac:spMkLst>
        </pc:spChg>
        <pc:spChg chg="mod">
          <ac:chgData name="Roy, Arin" userId="4376d7ff-71bb-423b-bfe5-2f298dcd6af1" providerId="ADAL" clId="{73B3DF58-2917-491C-A489-E089BB5B0805}" dt="2023-06-27T08:22:44.739" v="78" actId="26606"/>
          <ac:spMkLst>
            <pc:docMk/>
            <pc:sldMk cId="3989911893" sldId="2145706666"/>
            <ac:spMk id="3" creationId="{4F5B841F-7DDE-CB4F-61CF-9D8A6DCD8C57}"/>
          </ac:spMkLst>
        </pc:spChg>
        <pc:spChg chg="add">
          <ac:chgData name="Roy, Arin" userId="4376d7ff-71bb-423b-bfe5-2f298dcd6af1" providerId="ADAL" clId="{73B3DF58-2917-491C-A489-E089BB5B0805}" dt="2023-06-27T08:22:44.739" v="78" actId="26606"/>
          <ac:spMkLst>
            <pc:docMk/>
            <pc:sldMk cId="3989911893" sldId="2145706666"/>
            <ac:spMk id="8" creationId="{FB5B0058-AF13-4859-B429-4EDDE2A26F7F}"/>
          </ac:spMkLst>
        </pc:spChg>
        <pc:spChg chg="add">
          <ac:chgData name="Roy, Arin" userId="4376d7ff-71bb-423b-bfe5-2f298dcd6af1" providerId="ADAL" clId="{73B3DF58-2917-491C-A489-E089BB5B0805}" dt="2023-06-27T08:22:44.739" v="78" actId="26606"/>
          <ac:spMkLst>
            <pc:docMk/>
            <pc:sldMk cId="3989911893" sldId="2145706666"/>
            <ac:spMk id="10" creationId="{81BD432D-FAB3-4B5D-BF27-4DA7C75B3238}"/>
          </ac:spMkLst>
        </pc:spChg>
        <pc:cxnChg chg="add">
          <ac:chgData name="Roy, Arin" userId="4376d7ff-71bb-423b-bfe5-2f298dcd6af1" providerId="ADAL" clId="{73B3DF58-2917-491C-A489-E089BB5B0805}" dt="2023-06-27T08:22:44.739" v="78" actId="26606"/>
          <ac:cxnSpMkLst>
            <pc:docMk/>
            <pc:sldMk cId="3989911893" sldId="2145706666"/>
            <ac:cxnSpMk id="12" creationId="{E6D6B450-4278-45B8-88C7-C061710E3C7E}"/>
          </ac:cxnSpMkLst>
        </pc:cxnChg>
        <pc:cxnChg chg="add">
          <ac:chgData name="Roy, Arin" userId="4376d7ff-71bb-423b-bfe5-2f298dcd6af1" providerId="ADAL" clId="{73B3DF58-2917-491C-A489-E089BB5B0805}" dt="2023-06-27T08:22:44.739" v="78" actId="26606"/>
          <ac:cxnSpMkLst>
            <pc:docMk/>
            <pc:sldMk cId="3989911893" sldId="2145706666"/>
            <ac:cxnSpMk id="14" creationId="{74234A4C-A256-4139-A5F4-27078F0D6796}"/>
          </ac:cxnSpMkLst>
        </pc:cxnChg>
      </pc:sldChg>
      <pc:sldChg chg="addSp modSp new mod setBg">
        <pc:chgData name="Roy, Arin" userId="4376d7ff-71bb-423b-bfe5-2f298dcd6af1" providerId="ADAL" clId="{73B3DF58-2917-491C-A489-E089BB5B0805}" dt="2023-06-27T08:16:06.987" v="48" actId="26606"/>
        <pc:sldMkLst>
          <pc:docMk/>
          <pc:sldMk cId="4064991169" sldId="2145706667"/>
        </pc:sldMkLst>
        <pc:spChg chg="mod">
          <ac:chgData name="Roy, Arin" userId="4376d7ff-71bb-423b-bfe5-2f298dcd6af1" providerId="ADAL" clId="{73B3DF58-2917-491C-A489-E089BB5B0805}" dt="2023-06-27T08:16:06.987" v="48" actId="26606"/>
          <ac:spMkLst>
            <pc:docMk/>
            <pc:sldMk cId="4064991169" sldId="2145706667"/>
            <ac:spMk id="2" creationId="{D1F27C36-42C8-DBF6-52D2-2383855C9C58}"/>
          </ac:spMkLst>
        </pc:spChg>
        <pc:spChg chg="mod">
          <ac:chgData name="Roy, Arin" userId="4376d7ff-71bb-423b-bfe5-2f298dcd6af1" providerId="ADAL" clId="{73B3DF58-2917-491C-A489-E089BB5B0805}" dt="2023-06-27T08:16:06.987" v="48" actId="26606"/>
          <ac:spMkLst>
            <pc:docMk/>
            <pc:sldMk cId="4064991169" sldId="2145706667"/>
            <ac:spMk id="3" creationId="{58D02B2A-48A3-327F-9F09-299B86536F1C}"/>
          </ac:spMkLst>
        </pc:spChg>
        <pc:spChg chg="add">
          <ac:chgData name="Roy, Arin" userId="4376d7ff-71bb-423b-bfe5-2f298dcd6af1" providerId="ADAL" clId="{73B3DF58-2917-491C-A489-E089BB5B0805}" dt="2023-06-27T08:16:06.987" v="48" actId="26606"/>
          <ac:spMkLst>
            <pc:docMk/>
            <pc:sldMk cId="4064991169" sldId="2145706667"/>
            <ac:spMk id="8" creationId="{FB5B0058-AF13-4859-B429-4EDDE2A26F7F}"/>
          </ac:spMkLst>
        </pc:spChg>
        <pc:spChg chg="add">
          <ac:chgData name="Roy, Arin" userId="4376d7ff-71bb-423b-bfe5-2f298dcd6af1" providerId="ADAL" clId="{73B3DF58-2917-491C-A489-E089BB5B0805}" dt="2023-06-27T08:16:06.987" v="48" actId="26606"/>
          <ac:spMkLst>
            <pc:docMk/>
            <pc:sldMk cId="4064991169" sldId="2145706667"/>
            <ac:spMk id="10" creationId="{81BD432D-FAB3-4B5D-BF27-4DA7C75B3238}"/>
          </ac:spMkLst>
        </pc:spChg>
        <pc:cxnChg chg="add">
          <ac:chgData name="Roy, Arin" userId="4376d7ff-71bb-423b-bfe5-2f298dcd6af1" providerId="ADAL" clId="{73B3DF58-2917-491C-A489-E089BB5B0805}" dt="2023-06-27T08:16:06.987" v="48" actId="26606"/>
          <ac:cxnSpMkLst>
            <pc:docMk/>
            <pc:sldMk cId="4064991169" sldId="2145706667"/>
            <ac:cxnSpMk id="12" creationId="{E6D6B450-4278-45B8-88C7-C061710E3C7E}"/>
          </ac:cxnSpMkLst>
        </pc:cxnChg>
        <pc:cxnChg chg="add">
          <ac:chgData name="Roy, Arin" userId="4376d7ff-71bb-423b-bfe5-2f298dcd6af1" providerId="ADAL" clId="{73B3DF58-2917-491C-A489-E089BB5B0805}" dt="2023-06-27T08:16:06.987" v="48" actId="26606"/>
          <ac:cxnSpMkLst>
            <pc:docMk/>
            <pc:sldMk cId="4064991169" sldId="2145706667"/>
            <ac:cxnSpMk id="14" creationId="{74234A4C-A256-4139-A5F4-27078F0D6796}"/>
          </ac:cxnSpMkLst>
        </pc:cxnChg>
      </pc:sldChg>
      <pc:sldChg chg="addSp modSp new mod setBg">
        <pc:chgData name="Roy, Arin" userId="4376d7ff-71bb-423b-bfe5-2f298dcd6af1" providerId="ADAL" clId="{73B3DF58-2917-491C-A489-E089BB5B0805}" dt="2023-06-27T08:15:03.924" v="45" actId="26606"/>
        <pc:sldMkLst>
          <pc:docMk/>
          <pc:sldMk cId="2945869364" sldId="2145706668"/>
        </pc:sldMkLst>
        <pc:spChg chg="mod">
          <ac:chgData name="Roy, Arin" userId="4376d7ff-71bb-423b-bfe5-2f298dcd6af1" providerId="ADAL" clId="{73B3DF58-2917-491C-A489-E089BB5B0805}" dt="2023-06-27T08:15:03.924" v="45" actId="26606"/>
          <ac:spMkLst>
            <pc:docMk/>
            <pc:sldMk cId="2945869364" sldId="2145706668"/>
            <ac:spMk id="2" creationId="{B5D5EC9F-5D5D-7E10-4032-6258D5B6A3E6}"/>
          </ac:spMkLst>
        </pc:spChg>
        <pc:spChg chg="mod">
          <ac:chgData name="Roy, Arin" userId="4376d7ff-71bb-423b-bfe5-2f298dcd6af1" providerId="ADAL" clId="{73B3DF58-2917-491C-A489-E089BB5B0805}" dt="2023-06-27T08:15:03.924" v="45" actId="26606"/>
          <ac:spMkLst>
            <pc:docMk/>
            <pc:sldMk cId="2945869364" sldId="2145706668"/>
            <ac:spMk id="3" creationId="{B494061C-4C86-CDF0-8211-EACA0C625D18}"/>
          </ac:spMkLst>
        </pc:spChg>
        <pc:spChg chg="add">
          <ac:chgData name="Roy, Arin" userId="4376d7ff-71bb-423b-bfe5-2f298dcd6af1" providerId="ADAL" clId="{73B3DF58-2917-491C-A489-E089BB5B0805}" dt="2023-06-27T08:15:03.924" v="45" actId="26606"/>
          <ac:spMkLst>
            <pc:docMk/>
            <pc:sldMk cId="2945869364" sldId="2145706668"/>
            <ac:spMk id="8" creationId="{FB5B0058-AF13-4859-B429-4EDDE2A26F7F}"/>
          </ac:spMkLst>
        </pc:spChg>
        <pc:spChg chg="add">
          <ac:chgData name="Roy, Arin" userId="4376d7ff-71bb-423b-bfe5-2f298dcd6af1" providerId="ADAL" clId="{73B3DF58-2917-491C-A489-E089BB5B0805}" dt="2023-06-27T08:15:03.924" v="45" actId="26606"/>
          <ac:spMkLst>
            <pc:docMk/>
            <pc:sldMk cId="2945869364" sldId="2145706668"/>
            <ac:spMk id="10" creationId="{81BD432D-FAB3-4B5D-BF27-4DA7C75B3238}"/>
          </ac:spMkLst>
        </pc:spChg>
        <pc:cxnChg chg="add">
          <ac:chgData name="Roy, Arin" userId="4376d7ff-71bb-423b-bfe5-2f298dcd6af1" providerId="ADAL" clId="{73B3DF58-2917-491C-A489-E089BB5B0805}" dt="2023-06-27T08:15:03.924" v="45" actId="26606"/>
          <ac:cxnSpMkLst>
            <pc:docMk/>
            <pc:sldMk cId="2945869364" sldId="2145706668"/>
            <ac:cxnSpMk id="12" creationId="{E6D6B450-4278-45B8-88C7-C061710E3C7E}"/>
          </ac:cxnSpMkLst>
        </pc:cxnChg>
        <pc:cxnChg chg="add">
          <ac:chgData name="Roy, Arin" userId="4376d7ff-71bb-423b-bfe5-2f298dcd6af1" providerId="ADAL" clId="{73B3DF58-2917-491C-A489-E089BB5B0805}" dt="2023-06-27T08:15:03.924" v="45" actId="26606"/>
          <ac:cxnSpMkLst>
            <pc:docMk/>
            <pc:sldMk cId="2945869364" sldId="2145706668"/>
            <ac:cxnSpMk id="14" creationId="{74234A4C-A256-4139-A5F4-27078F0D6796}"/>
          </ac:cxnSpMkLst>
        </pc:cxnChg>
      </pc:sldChg>
      <pc:sldChg chg="addSp delSp modSp add mod">
        <pc:chgData name="Roy, Arin" userId="4376d7ff-71bb-423b-bfe5-2f298dcd6af1" providerId="ADAL" clId="{73B3DF58-2917-491C-A489-E089BB5B0805}" dt="2023-06-27T08:20:27.580" v="70"/>
        <pc:sldMkLst>
          <pc:docMk/>
          <pc:sldMk cId="1958520049" sldId="2145706669"/>
        </pc:sldMkLst>
        <pc:spChg chg="mod">
          <ac:chgData name="Roy, Arin" userId="4376d7ff-71bb-423b-bfe5-2f298dcd6af1" providerId="ADAL" clId="{73B3DF58-2917-491C-A489-E089BB5B0805}" dt="2023-06-27T08:20:15.365" v="68"/>
          <ac:spMkLst>
            <pc:docMk/>
            <pc:sldMk cId="1958520049" sldId="2145706669"/>
            <ac:spMk id="2" creationId="{688DA4A2-E55B-4FA7-85C8-545944461E3B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4" creationId="{A31EFB03-BF2D-7048-B43D-94C4CBC1FFF1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5" creationId="{41EAE551-8B66-CB5F-3BB1-ED48842F408B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8" creationId="{A6596AD4-B68F-4666-F3DF-27B6BAE33AB9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9" creationId="{3D540785-3724-CF54-1067-62B7CF9F3E98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10" creationId="{13AE9F80-22CC-E4C6-CB64-6A5A993591FC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11" creationId="{7BEAAAAE-DB3C-4D30-A4EF-0ADD90A86A7A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12" creationId="{94FE68A4-5F5C-FB61-6BE7-646D86691918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13" creationId="{E90BD82D-9675-820D-C75E-BB5B078D1263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15" creationId="{02DE5C96-42C9-C57C-6740-ED964E499DA1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16" creationId="{53C6E9A5-12B0-8457-F41A-BEFB2946C083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17" creationId="{24CCBC72-3E00-C6D3-B462-288C6FA62398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18" creationId="{3A1523B5-4201-328D-9DB7-43188D42B5BB}"/>
          </ac:spMkLst>
        </pc:spChg>
        <pc:spChg chg="mod">
          <ac:chgData name="Roy, Arin" userId="4376d7ff-71bb-423b-bfe5-2f298dcd6af1" providerId="ADAL" clId="{73B3DF58-2917-491C-A489-E089BB5B0805}" dt="2023-06-27T08:20:27.580" v="70"/>
          <ac:spMkLst>
            <pc:docMk/>
            <pc:sldMk cId="1958520049" sldId="2145706669"/>
            <ac:spMk id="19" creationId="{5DB2C9E2-8AE6-1F58-CD36-D0ED33C080A5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21" creationId="{C4653555-4C71-41BA-A592-2C642D4D9855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22" creationId="{0E51BBA4-CEEF-4D0B-B8E8-B8F34C85EBF2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23" creationId="{F26370F9-D199-41A5-9010-D4B7AAC27E7D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24" creationId="{D884FD87-0471-4E66-88E8-C0C83257F375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25" creationId="{C18E3B7D-5E31-4433-8554-0F5E2895A186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28" creationId="{189DFCD3-E772-4B61-8F85-04C1653B2068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29" creationId="{F18D5C60-455A-4A80-8EFE-B1EEEE955841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30" creationId="{4F17EACB-AAF0-447B-9EC6-57298C4D0859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34" creationId="{F18A7490-EBFC-4972-BAA1-DCB79BA7CE60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35" creationId="{A55F33CE-A11B-409C-9994-C6B02B6B7E4F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36" creationId="{D1466805-1295-45A1-8EA4-43C799428D3B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38" creationId="{52E29A8A-DB1E-4BB5-8CD1-1C69928E0874}"/>
          </ac:spMkLst>
        </pc:spChg>
        <pc:spChg chg="del">
          <ac:chgData name="Roy, Arin" userId="4376d7ff-71bb-423b-bfe5-2f298dcd6af1" providerId="ADAL" clId="{73B3DF58-2917-491C-A489-E089BB5B0805}" dt="2023-06-27T08:20:26.909" v="69" actId="478"/>
          <ac:spMkLst>
            <pc:docMk/>
            <pc:sldMk cId="1958520049" sldId="2145706669"/>
            <ac:spMk id="39" creationId="{5FDF4D62-A1FB-49DE-A433-41AC886AE22A}"/>
          </ac:spMkLst>
        </pc:spChg>
        <pc:grpChg chg="add mod">
          <ac:chgData name="Roy, Arin" userId="4376d7ff-71bb-423b-bfe5-2f298dcd6af1" providerId="ADAL" clId="{73B3DF58-2917-491C-A489-E089BB5B0805}" dt="2023-06-27T08:20:27.580" v="70"/>
          <ac:grpSpMkLst>
            <pc:docMk/>
            <pc:sldMk cId="1958520049" sldId="2145706669"/>
            <ac:grpSpMk id="3" creationId="{FCA4CED7-02E6-F4C4-8B34-15A51E4FDB63}"/>
          </ac:grpSpMkLst>
        </pc:grpChg>
        <pc:picChg chg="mod">
          <ac:chgData name="Roy, Arin" userId="4376d7ff-71bb-423b-bfe5-2f298dcd6af1" providerId="ADAL" clId="{73B3DF58-2917-491C-A489-E089BB5B0805}" dt="2023-06-27T08:20:27.580" v="70"/>
          <ac:picMkLst>
            <pc:docMk/>
            <pc:sldMk cId="1958520049" sldId="2145706669"/>
            <ac:picMk id="14" creationId="{04379637-8EFE-5984-6126-D90D9FADF94B}"/>
          </ac:picMkLst>
        </pc:picChg>
        <pc:picChg chg="del">
          <ac:chgData name="Roy, Arin" userId="4376d7ff-71bb-423b-bfe5-2f298dcd6af1" providerId="ADAL" clId="{73B3DF58-2917-491C-A489-E089BB5B0805}" dt="2023-06-27T08:20:26.909" v="69" actId="478"/>
          <ac:picMkLst>
            <pc:docMk/>
            <pc:sldMk cId="1958520049" sldId="2145706669"/>
            <ac:picMk id="37" creationId="{DB45BD41-DB39-4264-99D6-7728774CE931}"/>
          </ac:picMkLst>
        </pc:picChg>
        <pc:cxnChg chg="mod">
          <ac:chgData name="Roy, Arin" userId="4376d7ff-71bb-423b-bfe5-2f298dcd6af1" providerId="ADAL" clId="{73B3DF58-2917-491C-A489-E089BB5B0805}" dt="2023-06-27T08:20:27.580" v="70"/>
          <ac:cxnSpMkLst>
            <pc:docMk/>
            <pc:sldMk cId="1958520049" sldId="2145706669"/>
            <ac:cxnSpMk id="6" creationId="{D16ECDDB-2533-6FBA-60B0-9A5E84D539C9}"/>
          </ac:cxnSpMkLst>
        </pc:cxnChg>
        <pc:cxnChg chg="mod">
          <ac:chgData name="Roy, Arin" userId="4376d7ff-71bb-423b-bfe5-2f298dcd6af1" providerId="ADAL" clId="{73B3DF58-2917-491C-A489-E089BB5B0805}" dt="2023-06-27T08:20:27.580" v="70"/>
          <ac:cxnSpMkLst>
            <pc:docMk/>
            <pc:sldMk cId="1958520049" sldId="2145706669"/>
            <ac:cxnSpMk id="7" creationId="{F5C9FEEF-6CBA-2BF9-966C-10E50CF40FE6}"/>
          </ac:cxnSpMkLst>
        </pc:cxnChg>
        <pc:cxnChg chg="mod">
          <ac:chgData name="Roy, Arin" userId="4376d7ff-71bb-423b-bfe5-2f298dcd6af1" providerId="ADAL" clId="{73B3DF58-2917-491C-A489-E089BB5B0805}" dt="2023-06-27T08:20:27.580" v="70"/>
          <ac:cxnSpMkLst>
            <pc:docMk/>
            <pc:sldMk cId="1958520049" sldId="2145706669"/>
            <ac:cxnSpMk id="20" creationId="{92D4A62A-DBA2-67F2-4429-3FDDED7818DF}"/>
          </ac:cxnSpMkLst>
        </pc:cxnChg>
        <pc:cxnChg chg="del">
          <ac:chgData name="Roy, Arin" userId="4376d7ff-71bb-423b-bfe5-2f298dcd6af1" providerId="ADAL" clId="{73B3DF58-2917-491C-A489-E089BB5B0805}" dt="2023-06-27T08:20:26.909" v="69" actId="478"/>
          <ac:cxnSpMkLst>
            <pc:docMk/>
            <pc:sldMk cId="1958520049" sldId="2145706669"/>
            <ac:cxnSpMk id="26" creationId="{C303EEB7-3208-468A-8613-FD38F6A5462E}"/>
          </ac:cxnSpMkLst>
        </pc:cxnChg>
        <pc:cxnChg chg="del">
          <ac:chgData name="Roy, Arin" userId="4376d7ff-71bb-423b-bfe5-2f298dcd6af1" providerId="ADAL" clId="{73B3DF58-2917-491C-A489-E089BB5B0805}" dt="2023-06-27T08:20:26.909" v="69" actId="478"/>
          <ac:cxnSpMkLst>
            <pc:docMk/>
            <pc:sldMk cId="1958520049" sldId="2145706669"/>
            <ac:cxnSpMk id="27" creationId="{4C010AAD-4864-4239-8685-6AD2371B78A0}"/>
          </ac:cxnSpMkLst>
        </pc:cxnChg>
        <pc:cxnChg chg="del">
          <ac:chgData name="Roy, Arin" userId="4376d7ff-71bb-423b-bfe5-2f298dcd6af1" providerId="ADAL" clId="{73B3DF58-2917-491C-A489-E089BB5B0805}" dt="2023-06-27T08:20:26.909" v="69" actId="478"/>
          <ac:cxnSpMkLst>
            <pc:docMk/>
            <pc:sldMk cId="1958520049" sldId="2145706669"/>
            <ac:cxnSpMk id="31" creationId="{B429FF4A-8F92-4503-94FA-8E36F3DFC9D1}"/>
          </ac:cxnSpMkLst>
        </pc:cxnChg>
        <pc:cxnChg chg="del">
          <ac:chgData name="Roy, Arin" userId="4376d7ff-71bb-423b-bfe5-2f298dcd6af1" providerId="ADAL" clId="{73B3DF58-2917-491C-A489-E089BB5B0805}" dt="2023-06-27T08:20:26.909" v="69" actId="478"/>
          <ac:cxnSpMkLst>
            <pc:docMk/>
            <pc:sldMk cId="1958520049" sldId="2145706669"/>
            <ac:cxnSpMk id="32" creationId="{6FBC3427-34AD-4C3C-8768-B515BB848071}"/>
          </ac:cxnSpMkLst>
        </pc:cxnChg>
        <pc:cxnChg chg="del">
          <ac:chgData name="Roy, Arin" userId="4376d7ff-71bb-423b-bfe5-2f298dcd6af1" providerId="ADAL" clId="{73B3DF58-2917-491C-A489-E089BB5B0805}" dt="2023-06-27T08:20:26.909" v="69" actId="478"/>
          <ac:cxnSpMkLst>
            <pc:docMk/>
            <pc:sldMk cId="1958520049" sldId="2145706669"/>
            <ac:cxnSpMk id="33" creationId="{CCFBDA17-1479-433E-9CCF-C68A857E93E7}"/>
          </ac:cxnSpMkLst>
        </pc:cxnChg>
        <pc:cxnChg chg="mod">
          <ac:chgData name="Roy, Arin" userId="4376d7ff-71bb-423b-bfe5-2f298dcd6af1" providerId="ADAL" clId="{73B3DF58-2917-491C-A489-E089BB5B0805}" dt="2023-06-27T08:20:27.580" v="70"/>
          <ac:cxnSpMkLst>
            <pc:docMk/>
            <pc:sldMk cId="1958520049" sldId="2145706669"/>
            <ac:cxnSpMk id="40" creationId="{92992178-7759-0DC1-9124-70968FB75969}"/>
          </ac:cxnSpMkLst>
        </pc:cxnChg>
        <pc:cxnChg chg="mod">
          <ac:chgData name="Roy, Arin" userId="4376d7ff-71bb-423b-bfe5-2f298dcd6af1" providerId="ADAL" clId="{73B3DF58-2917-491C-A489-E089BB5B0805}" dt="2023-06-27T08:20:27.580" v="70"/>
          <ac:cxnSpMkLst>
            <pc:docMk/>
            <pc:sldMk cId="1958520049" sldId="2145706669"/>
            <ac:cxnSpMk id="41" creationId="{0D24851B-C518-0B1F-ABBF-428F3E479E08}"/>
          </ac:cxnSpMkLst>
        </pc:cxnChg>
      </pc:sldChg>
      <pc:sldChg chg="addSp delSp modSp add del mod setBg delDesignElem">
        <pc:chgData name="Roy, Arin" userId="4376d7ff-71bb-423b-bfe5-2f298dcd6af1" providerId="ADAL" clId="{73B3DF58-2917-491C-A489-E089BB5B0805}" dt="2023-06-27T08:26:33.580" v="108" actId="2696"/>
        <pc:sldMkLst>
          <pc:docMk/>
          <pc:sldMk cId="2287154209" sldId="2145706670"/>
        </pc:sldMkLst>
        <pc:spChg chg="mod">
          <ac:chgData name="Roy, Arin" userId="4376d7ff-71bb-423b-bfe5-2f298dcd6af1" providerId="ADAL" clId="{73B3DF58-2917-491C-A489-E089BB5B0805}" dt="2023-06-27T08:25:56.763" v="102" actId="26606"/>
          <ac:spMkLst>
            <pc:docMk/>
            <pc:sldMk cId="2287154209" sldId="2145706670"/>
            <ac:spMk id="2" creationId="{9AF278DF-BAEF-4E59-967C-12CED4320684}"/>
          </ac:spMkLst>
        </pc:spChg>
        <pc:spChg chg="mod">
          <ac:chgData name="Roy, Arin" userId="4376d7ff-71bb-423b-bfe5-2f298dcd6af1" providerId="ADAL" clId="{73B3DF58-2917-491C-A489-E089BB5B0805}" dt="2023-06-27T08:25:56.763" v="102" actId="26606"/>
          <ac:spMkLst>
            <pc:docMk/>
            <pc:sldMk cId="2287154209" sldId="2145706670"/>
            <ac:spMk id="3" creationId="{C4B6AF38-4E3F-40BB-992F-E0A3165AB5C9}"/>
          </ac:spMkLst>
        </pc:spChg>
        <pc:spChg chg="del">
          <ac:chgData name="Roy, Arin" userId="4376d7ff-71bb-423b-bfe5-2f298dcd6af1" providerId="ADAL" clId="{73B3DF58-2917-491C-A489-E089BB5B0805}" dt="2023-06-27T08:25:32.327" v="97" actId="478"/>
          <ac:spMkLst>
            <pc:docMk/>
            <pc:sldMk cId="2287154209" sldId="2145706670"/>
            <ac:spMk id="4" creationId="{EAD1F444-DF31-4EC4-A1F5-61124D373E14}"/>
          </ac:spMkLst>
        </pc:spChg>
        <pc:spChg chg="del">
          <ac:chgData name="Roy, Arin" userId="4376d7ff-71bb-423b-bfe5-2f298dcd6af1" providerId="ADAL" clId="{73B3DF58-2917-491C-A489-E089BB5B0805}" dt="2023-06-27T08:25:32.327" v="97" actId="478"/>
          <ac:spMkLst>
            <pc:docMk/>
            <pc:sldMk cId="2287154209" sldId="2145706670"/>
            <ac:spMk id="5" creationId="{6760DA9D-87FE-48CA-8D50-EA78BC164B57}"/>
          </ac:spMkLst>
        </pc:spChg>
        <pc:spChg chg="del">
          <ac:chgData name="Roy, Arin" userId="4376d7ff-71bb-423b-bfe5-2f298dcd6af1" providerId="ADAL" clId="{73B3DF58-2917-491C-A489-E089BB5B0805}" dt="2023-06-27T08:25:32.327" v="97" actId="478"/>
          <ac:spMkLst>
            <pc:docMk/>
            <pc:sldMk cId="2287154209" sldId="2145706670"/>
            <ac:spMk id="6" creationId="{CEFD2798-12F2-4BB3-84BC-FEEF356DA58D}"/>
          </ac:spMkLst>
        </pc:spChg>
        <pc:spChg chg="del">
          <ac:chgData name="Roy, Arin" userId="4376d7ff-71bb-423b-bfe5-2f298dcd6af1" providerId="ADAL" clId="{73B3DF58-2917-491C-A489-E089BB5B0805}" dt="2023-06-27T08:25:32.327" v="97" actId="478"/>
          <ac:spMkLst>
            <pc:docMk/>
            <pc:sldMk cId="2287154209" sldId="2145706670"/>
            <ac:spMk id="7" creationId="{B48CDE68-35B5-4C6D-9359-0C83B2E94961}"/>
          </ac:spMkLst>
        </pc:spChg>
        <pc:spChg chg="del">
          <ac:chgData name="Roy, Arin" userId="4376d7ff-71bb-423b-bfe5-2f298dcd6af1" providerId="ADAL" clId="{73B3DF58-2917-491C-A489-E089BB5B0805}" dt="2023-06-27T08:25:32.327" v="97" actId="478"/>
          <ac:spMkLst>
            <pc:docMk/>
            <pc:sldMk cId="2287154209" sldId="2145706670"/>
            <ac:spMk id="8" creationId="{1E2ED732-7E5F-438D-BE90-99B5EC23C398}"/>
          </ac:spMkLst>
        </pc:spChg>
        <pc:spChg chg="del">
          <ac:chgData name="Roy, Arin" userId="4376d7ff-71bb-423b-bfe5-2f298dcd6af1" providerId="ADAL" clId="{73B3DF58-2917-491C-A489-E089BB5B0805}" dt="2023-06-27T08:25:32.327" v="97" actId="478"/>
          <ac:spMkLst>
            <pc:docMk/>
            <pc:sldMk cId="2287154209" sldId="2145706670"/>
            <ac:spMk id="9" creationId="{D5F3DB59-72C0-4CE6-A5F2-8F368D0D015C}"/>
          </ac:spMkLst>
        </pc:spChg>
        <pc:spChg chg="del">
          <ac:chgData name="Roy, Arin" userId="4376d7ff-71bb-423b-bfe5-2f298dcd6af1" providerId="ADAL" clId="{73B3DF58-2917-491C-A489-E089BB5B0805}" dt="2023-06-27T08:25:32.327" v="97" actId="478"/>
          <ac:spMkLst>
            <pc:docMk/>
            <pc:sldMk cId="2287154209" sldId="2145706670"/>
            <ac:spMk id="10" creationId="{AE603923-3FE8-4523-ACF2-CB9223ADA8C7}"/>
          </ac:spMkLst>
        </pc:spChg>
        <pc:spChg chg="del">
          <ac:chgData name="Roy, Arin" userId="4376d7ff-71bb-423b-bfe5-2f298dcd6af1" providerId="ADAL" clId="{73B3DF58-2917-491C-A489-E089BB5B0805}" dt="2023-06-27T08:25:32.327" v="97" actId="478"/>
          <ac:spMkLst>
            <pc:docMk/>
            <pc:sldMk cId="2287154209" sldId="2145706670"/>
            <ac:spMk id="11" creationId="{1F0768B0-400A-476D-9A03-5566AAA4F2E9}"/>
          </ac:spMkLst>
        </pc:spChg>
        <pc:spChg chg="del">
          <ac:chgData name="Roy, Arin" userId="4376d7ff-71bb-423b-bfe5-2f298dcd6af1" providerId="ADAL" clId="{73B3DF58-2917-491C-A489-E089BB5B0805}" dt="2023-06-27T08:25:32.327" v="97" actId="478"/>
          <ac:spMkLst>
            <pc:docMk/>
            <pc:sldMk cId="2287154209" sldId="2145706670"/>
            <ac:spMk id="12" creationId="{BF5F5632-C47C-4A2C-853E-714DA431E36A}"/>
          </ac:spMkLst>
        </pc:spChg>
        <pc:spChg chg="add del">
          <ac:chgData name="Roy, Arin" userId="4376d7ff-71bb-423b-bfe5-2f298dcd6af1" providerId="ADAL" clId="{73B3DF58-2917-491C-A489-E089BB5B0805}" dt="2023-06-27T08:25:56.763" v="102" actId="26606"/>
          <ac:spMkLst>
            <pc:docMk/>
            <pc:sldMk cId="2287154209" sldId="2145706670"/>
            <ac:spMk id="13" creationId="{E777E57D-6A88-4B5B-A068-2BA7FF4E8CCA}"/>
          </ac:spMkLst>
        </pc:spChg>
        <pc:spChg chg="add del">
          <ac:chgData name="Roy, Arin" userId="4376d7ff-71bb-423b-bfe5-2f298dcd6af1" providerId="ADAL" clId="{73B3DF58-2917-491C-A489-E089BB5B0805}" dt="2023-06-27T08:25:56.763" v="102" actId="26606"/>
          <ac:spMkLst>
            <pc:docMk/>
            <pc:sldMk cId="2287154209" sldId="2145706670"/>
            <ac:spMk id="14" creationId="{F7117410-A2A4-4085-9ADC-46744551DBDE}"/>
          </ac:spMkLst>
        </pc:spChg>
        <pc:spChg chg="add del">
          <ac:chgData name="Roy, Arin" userId="4376d7ff-71bb-423b-bfe5-2f298dcd6af1" providerId="ADAL" clId="{73B3DF58-2917-491C-A489-E089BB5B0805}" dt="2023-06-27T08:25:56.763" v="102" actId="26606"/>
          <ac:spMkLst>
            <pc:docMk/>
            <pc:sldMk cId="2287154209" sldId="2145706670"/>
            <ac:spMk id="15" creationId="{99F74EB5-E547-4FB4-95F5-BCC788F3C4A0}"/>
          </ac:spMkLst>
        </pc:spChg>
        <pc:spChg chg="add del">
          <ac:chgData name="Roy, Arin" userId="4376d7ff-71bb-423b-bfe5-2f298dcd6af1" providerId="ADAL" clId="{73B3DF58-2917-491C-A489-E089BB5B0805}" dt="2023-06-27T08:25:22.748" v="96"/>
          <ac:spMkLst>
            <pc:docMk/>
            <pc:sldMk cId="2287154209" sldId="2145706670"/>
            <ac:spMk id="18" creationId="{7301F447-EEF7-48F5-AF73-7566EE7F64AD}"/>
          </ac:spMkLst>
        </pc:spChg>
        <pc:spChg chg="add del">
          <ac:chgData name="Roy, Arin" userId="4376d7ff-71bb-423b-bfe5-2f298dcd6af1" providerId="ADAL" clId="{73B3DF58-2917-491C-A489-E089BB5B0805}" dt="2023-06-27T08:25:22.748" v="96"/>
          <ac:spMkLst>
            <pc:docMk/>
            <pc:sldMk cId="2287154209" sldId="2145706670"/>
            <ac:spMk id="20" creationId="{F7117410-A2A4-4085-9ADC-46744551DBDE}"/>
          </ac:spMkLst>
        </pc:spChg>
        <pc:spChg chg="add del">
          <ac:chgData name="Roy, Arin" userId="4376d7ff-71bb-423b-bfe5-2f298dcd6af1" providerId="ADAL" clId="{73B3DF58-2917-491C-A489-E089BB5B0805}" dt="2023-06-27T08:25:22.748" v="96"/>
          <ac:spMkLst>
            <pc:docMk/>
            <pc:sldMk cId="2287154209" sldId="2145706670"/>
            <ac:spMk id="22" creationId="{99F74EB5-E547-4FB4-95F5-BCC788F3C4A0}"/>
          </ac:spMkLst>
        </pc:spChg>
      </pc:sldChg>
      <pc:sldChg chg="addSp delSp modSp add mod modNotesTx">
        <pc:chgData name="Roy, Arin" userId="4376d7ff-71bb-423b-bfe5-2f298dcd6af1" providerId="ADAL" clId="{73B3DF58-2917-491C-A489-E089BB5B0805}" dt="2023-06-27T09:05:11.518" v="168" actId="5793"/>
        <pc:sldMkLst>
          <pc:docMk/>
          <pc:sldMk cId="1542060497" sldId="2145706671"/>
        </pc:sldMkLst>
        <pc:spChg chg="mod">
          <ac:chgData name="Roy, Arin" userId="4376d7ff-71bb-423b-bfe5-2f298dcd6af1" providerId="ADAL" clId="{73B3DF58-2917-491C-A489-E089BB5B0805}" dt="2023-06-27T09:04:09.563" v="164" actId="26606"/>
          <ac:spMkLst>
            <pc:docMk/>
            <pc:sldMk cId="1542060497" sldId="2145706671"/>
            <ac:spMk id="2" creationId="{9AF278DF-BAEF-4E59-967C-12CED4320684}"/>
          </ac:spMkLst>
        </pc:spChg>
        <pc:spChg chg="mod">
          <ac:chgData name="Roy, Arin" userId="4376d7ff-71bb-423b-bfe5-2f298dcd6af1" providerId="ADAL" clId="{73B3DF58-2917-491C-A489-E089BB5B0805}" dt="2023-06-27T09:05:11.518" v="168" actId="5793"/>
          <ac:spMkLst>
            <pc:docMk/>
            <pc:sldMk cId="1542060497" sldId="2145706671"/>
            <ac:spMk id="3" creationId="{C4B6AF38-4E3F-40BB-992F-E0A3165AB5C9}"/>
          </ac:spMkLst>
        </pc:spChg>
        <pc:spChg chg="del">
          <ac:chgData name="Roy, Arin" userId="4376d7ff-71bb-423b-bfe5-2f298dcd6af1" providerId="ADAL" clId="{73B3DF58-2917-491C-A489-E089BB5B0805}" dt="2023-06-27T08:26:07.272" v="104" actId="478"/>
          <ac:spMkLst>
            <pc:docMk/>
            <pc:sldMk cId="1542060497" sldId="2145706671"/>
            <ac:spMk id="4" creationId="{EAD1F444-DF31-4EC4-A1F5-61124D373E14}"/>
          </ac:spMkLst>
        </pc:spChg>
        <pc:spChg chg="del">
          <ac:chgData name="Roy, Arin" userId="4376d7ff-71bb-423b-bfe5-2f298dcd6af1" providerId="ADAL" clId="{73B3DF58-2917-491C-A489-E089BB5B0805}" dt="2023-06-27T08:26:07.272" v="104" actId="478"/>
          <ac:spMkLst>
            <pc:docMk/>
            <pc:sldMk cId="1542060497" sldId="2145706671"/>
            <ac:spMk id="5" creationId="{6760DA9D-87FE-48CA-8D50-EA78BC164B57}"/>
          </ac:spMkLst>
        </pc:spChg>
        <pc:spChg chg="del">
          <ac:chgData name="Roy, Arin" userId="4376d7ff-71bb-423b-bfe5-2f298dcd6af1" providerId="ADAL" clId="{73B3DF58-2917-491C-A489-E089BB5B0805}" dt="2023-06-27T08:26:07.272" v="104" actId="478"/>
          <ac:spMkLst>
            <pc:docMk/>
            <pc:sldMk cId="1542060497" sldId="2145706671"/>
            <ac:spMk id="6" creationId="{CEFD2798-12F2-4BB3-84BC-FEEF356DA58D}"/>
          </ac:spMkLst>
        </pc:spChg>
        <pc:spChg chg="del">
          <ac:chgData name="Roy, Arin" userId="4376d7ff-71bb-423b-bfe5-2f298dcd6af1" providerId="ADAL" clId="{73B3DF58-2917-491C-A489-E089BB5B0805}" dt="2023-06-27T08:26:07.272" v="104" actId="478"/>
          <ac:spMkLst>
            <pc:docMk/>
            <pc:sldMk cId="1542060497" sldId="2145706671"/>
            <ac:spMk id="7" creationId="{B48CDE68-35B5-4C6D-9359-0C83B2E94961}"/>
          </ac:spMkLst>
        </pc:spChg>
        <pc:spChg chg="del">
          <ac:chgData name="Roy, Arin" userId="4376d7ff-71bb-423b-bfe5-2f298dcd6af1" providerId="ADAL" clId="{73B3DF58-2917-491C-A489-E089BB5B0805}" dt="2023-06-27T08:26:07.272" v="104" actId="478"/>
          <ac:spMkLst>
            <pc:docMk/>
            <pc:sldMk cId="1542060497" sldId="2145706671"/>
            <ac:spMk id="8" creationId="{1E2ED732-7E5F-438D-BE90-99B5EC23C398}"/>
          </ac:spMkLst>
        </pc:spChg>
        <pc:spChg chg="del">
          <ac:chgData name="Roy, Arin" userId="4376d7ff-71bb-423b-bfe5-2f298dcd6af1" providerId="ADAL" clId="{73B3DF58-2917-491C-A489-E089BB5B0805}" dt="2023-06-27T08:26:07.272" v="104" actId="478"/>
          <ac:spMkLst>
            <pc:docMk/>
            <pc:sldMk cId="1542060497" sldId="2145706671"/>
            <ac:spMk id="9" creationId="{D5F3DB59-72C0-4CE6-A5F2-8F368D0D015C}"/>
          </ac:spMkLst>
        </pc:spChg>
        <pc:spChg chg="del">
          <ac:chgData name="Roy, Arin" userId="4376d7ff-71bb-423b-bfe5-2f298dcd6af1" providerId="ADAL" clId="{73B3DF58-2917-491C-A489-E089BB5B0805}" dt="2023-06-27T08:26:07.272" v="104" actId="478"/>
          <ac:spMkLst>
            <pc:docMk/>
            <pc:sldMk cId="1542060497" sldId="2145706671"/>
            <ac:spMk id="10" creationId="{AE603923-3FE8-4523-ACF2-CB9223ADA8C7}"/>
          </ac:spMkLst>
        </pc:spChg>
        <pc:spChg chg="del">
          <ac:chgData name="Roy, Arin" userId="4376d7ff-71bb-423b-bfe5-2f298dcd6af1" providerId="ADAL" clId="{73B3DF58-2917-491C-A489-E089BB5B0805}" dt="2023-06-27T08:26:07.272" v="104" actId="478"/>
          <ac:spMkLst>
            <pc:docMk/>
            <pc:sldMk cId="1542060497" sldId="2145706671"/>
            <ac:spMk id="11" creationId="{1F0768B0-400A-476D-9A03-5566AAA4F2E9}"/>
          </ac:spMkLst>
        </pc:spChg>
        <pc:spChg chg="del">
          <ac:chgData name="Roy, Arin" userId="4376d7ff-71bb-423b-bfe5-2f298dcd6af1" providerId="ADAL" clId="{73B3DF58-2917-491C-A489-E089BB5B0805}" dt="2023-06-27T08:26:07.272" v="104" actId="478"/>
          <ac:spMkLst>
            <pc:docMk/>
            <pc:sldMk cId="1542060497" sldId="2145706671"/>
            <ac:spMk id="12" creationId="{BF5F5632-C47C-4A2C-853E-714DA431E36A}"/>
          </ac:spMkLst>
        </pc:spChg>
        <pc:spChg chg="del">
          <ac:chgData name="Roy, Arin" userId="4376d7ff-71bb-423b-bfe5-2f298dcd6af1" providerId="ADAL" clId="{73B3DF58-2917-491C-A489-E089BB5B0805}" dt="2023-06-27T08:28:23.330" v="111" actId="26606"/>
          <ac:spMkLst>
            <pc:docMk/>
            <pc:sldMk cId="1542060497" sldId="2145706671"/>
            <ac:spMk id="18" creationId="{7301F447-EEF7-48F5-AF73-7566EE7F64AD}"/>
          </ac:spMkLst>
        </pc:spChg>
        <pc:spChg chg="del">
          <ac:chgData name="Roy, Arin" userId="4376d7ff-71bb-423b-bfe5-2f298dcd6af1" providerId="ADAL" clId="{73B3DF58-2917-491C-A489-E089BB5B0805}" dt="2023-06-27T08:28:23.330" v="111" actId="26606"/>
          <ac:spMkLst>
            <pc:docMk/>
            <pc:sldMk cId="1542060497" sldId="2145706671"/>
            <ac:spMk id="20" creationId="{F7117410-A2A4-4085-9ADC-46744551DBDE}"/>
          </ac:spMkLst>
        </pc:spChg>
        <pc:spChg chg="del">
          <ac:chgData name="Roy, Arin" userId="4376d7ff-71bb-423b-bfe5-2f298dcd6af1" providerId="ADAL" clId="{73B3DF58-2917-491C-A489-E089BB5B0805}" dt="2023-06-27T08:28:23.330" v="111" actId="26606"/>
          <ac:spMkLst>
            <pc:docMk/>
            <pc:sldMk cId="1542060497" sldId="2145706671"/>
            <ac:spMk id="22" creationId="{99F74EB5-E547-4FB4-95F5-BCC788F3C4A0}"/>
          </ac:spMkLst>
        </pc:spChg>
        <pc:spChg chg="add del">
          <ac:chgData name="Roy, Arin" userId="4376d7ff-71bb-423b-bfe5-2f298dcd6af1" providerId="ADAL" clId="{73B3DF58-2917-491C-A489-E089BB5B0805}" dt="2023-06-27T09:04:09.563" v="164" actId="26606"/>
          <ac:spMkLst>
            <pc:docMk/>
            <pc:sldMk cId="1542060497" sldId="2145706671"/>
            <ac:spMk id="27" creationId="{907EF6B7-1338-4443-8C46-6A318D952DFD}"/>
          </ac:spMkLst>
        </pc:spChg>
        <pc:spChg chg="add del">
          <ac:chgData name="Roy, Arin" userId="4376d7ff-71bb-423b-bfe5-2f298dcd6af1" providerId="ADAL" clId="{73B3DF58-2917-491C-A489-E089BB5B0805}" dt="2023-06-27T09:04:09.563" v="164" actId="26606"/>
          <ac:spMkLst>
            <pc:docMk/>
            <pc:sldMk cId="1542060497" sldId="2145706671"/>
            <ac:spMk id="29" creationId="{DAAE4CDD-124C-4DCF-9584-B6033B545DD5}"/>
          </ac:spMkLst>
        </pc:spChg>
        <pc:spChg chg="add del">
          <ac:chgData name="Roy, Arin" userId="4376d7ff-71bb-423b-bfe5-2f298dcd6af1" providerId="ADAL" clId="{73B3DF58-2917-491C-A489-E089BB5B0805}" dt="2023-06-27T09:04:09.563" v="164" actId="26606"/>
          <ac:spMkLst>
            <pc:docMk/>
            <pc:sldMk cId="1542060497" sldId="2145706671"/>
            <ac:spMk id="31" creationId="{081E4A58-353D-44AE-B2FC-2A74E2E400F7}"/>
          </ac:spMkLst>
        </pc:spChg>
        <pc:spChg chg="add">
          <ac:chgData name="Roy, Arin" userId="4376d7ff-71bb-423b-bfe5-2f298dcd6af1" providerId="ADAL" clId="{73B3DF58-2917-491C-A489-E089BB5B0805}" dt="2023-06-27T09:04:09.563" v="164" actId="26606"/>
          <ac:spMkLst>
            <pc:docMk/>
            <pc:sldMk cId="1542060497" sldId="2145706671"/>
            <ac:spMk id="36" creationId="{DAF1966E-FD40-4A4A-B61B-C4DF7FA05F06}"/>
          </ac:spMkLst>
        </pc:spChg>
        <pc:spChg chg="add">
          <ac:chgData name="Roy, Arin" userId="4376d7ff-71bb-423b-bfe5-2f298dcd6af1" providerId="ADAL" clId="{73B3DF58-2917-491C-A489-E089BB5B0805}" dt="2023-06-27T09:04:09.563" v="164" actId="26606"/>
          <ac:spMkLst>
            <pc:docMk/>
            <pc:sldMk cId="1542060497" sldId="2145706671"/>
            <ac:spMk id="38" creationId="{047BFA19-D45E-416B-A404-7AF2F3F27017}"/>
          </ac:spMkLst>
        </pc:spChg>
        <pc:spChg chg="add">
          <ac:chgData name="Roy, Arin" userId="4376d7ff-71bb-423b-bfe5-2f298dcd6af1" providerId="ADAL" clId="{73B3DF58-2917-491C-A489-E089BB5B0805}" dt="2023-06-27T09:04:09.563" v="164" actId="26606"/>
          <ac:spMkLst>
            <pc:docMk/>
            <pc:sldMk cId="1542060497" sldId="2145706671"/>
            <ac:spMk id="40" creationId="{8E0105E7-23DB-4CF2-8258-FF47C7620F6E}"/>
          </ac:spMkLst>
        </pc:spChg>
        <pc:spChg chg="add">
          <ac:chgData name="Roy, Arin" userId="4376d7ff-71bb-423b-bfe5-2f298dcd6af1" providerId="ADAL" clId="{73B3DF58-2917-491C-A489-E089BB5B0805}" dt="2023-06-27T09:04:09.563" v="164" actId="26606"/>
          <ac:spMkLst>
            <pc:docMk/>
            <pc:sldMk cId="1542060497" sldId="2145706671"/>
            <ac:spMk id="42" creationId="{074B4F7D-14B2-478B-8BF5-01E4E0C5D263}"/>
          </ac:spMkLst>
        </pc:spChg>
      </pc:sldChg>
      <pc:sldChg chg="modSp add del mod ord">
        <pc:chgData name="Roy, Arin" userId="4376d7ff-71bb-423b-bfe5-2f298dcd6af1" providerId="ADAL" clId="{73B3DF58-2917-491C-A489-E089BB5B0805}" dt="2023-06-27T09:01:24.862" v="149" actId="47"/>
        <pc:sldMkLst>
          <pc:docMk/>
          <pc:sldMk cId="1303693019" sldId="2145706672"/>
        </pc:sldMkLst>
        <pc:spChg chg="mod">
          <ac:chgData name="Roy, Arin" userId="4376d7ff-71bb-423b-bfe5-2f298dcd6af1" providerId="ADAL" clId="{73B3DF58-2917-491C-A489-E089BB5B0805}" dt="2023-06-27T08:58:56.287" v="142"/>
          <ac:spMkLst>
            <pc:docMk/>
            <pc:sldMk cId="1303693019" sldId="2145706672"/>
            <ac:spMk id="3" creationId="{7E27DEA4-FBC7-4CEB-9479-21777772C44B}"/>
          </ac:spMkLst>
        </pc:spChg>
      </pc:sldChg>
      <pc:sldChg chg="addSp modSp new mod setBg">
        <pc:chgData name="Roy, Arin" userId="4376d7ff-71bb-423b-bfe5-2f298dcd6af1" providerId="ADAL" clId="{73B3DF58-2917-491C-A489-E089BB5B0805}" dt="2023-06-29T08:10:42.620" v="371" actId="26606"/>
        <pc:sldMkLst>
          <pc:docMk/>
          <pc:sldMk cId="2649811071" sldId="2145706672"/>
        </pc:sldMkLst>
        <pc:spChg chg="add">
          <ac:chgData name="Roy, Arin" userId="4376d7ff-71bb-423b-bfe5-2f298dcd6af1" providerId="ADAL" clId="{73B3DF58-2917-491C-A489-E089BB5B0805}" dt="2023-06-29T08:10:42.620" v="371" actId="26606"/>
          <ac:spMkLst>
            <pc:docMk/>
            <pc:sldMk cId="2649811071" sldId="2145706672"/>
            <ac:spMk id="10" creationId="{5D1D4658-32CD-4903-BDA6-7B54EEA4ED6F}"/>
          </ac:spMkLst>
        </pc:spChg>
        <pc:spChg chg="add">
          <ac:chgData name="Roy, Arin" userId="4376d7ff-71bb-423b-bfe5-2f298dcd6af1" providerId="ADAL" clId="{73B3DF58-2917-491C-A489-E089BB5B0805}" dt="2023-06-29T08:10:42.620" v="371" actId="26606"/>
          <ac:spMkLst>
            <pc:docMk/>
            <pc:sldMk cId="2649811071" sldId="2145706672"/>
            <ac:spMk id="12" creationId="{7A29A97C-0C3C-4F06-9CA4-68DFD1CE4039}"/>
          </ac:spMkLst>
        </pc:spChg>
        <pc:spChg chg="add">
          <ac:chgData name="Roy, Arin" userId="4376d7ff-71bb-423b-bfe5-2f298dcd6af1" providerId="ADAL" clId="{73B3DF58-2917-491C-A489-E089BB5B0805}" dt="2023-06-29T08:10:42.620" v="371" actId="26606"/>
          <ac:spMkLst>
            <pc:docMk/>
            <pc:sldMk cId="2649811071" sldId="2145706672"/>
            <ac:spMk id="14" creationId="{801292C1-8B12-4AF2-9B59-8851A132E5E2}"/>
          </ac:spMkLst>
        </pc:spChg>
        <pc:picChg chg="add mod ord">
          <ac:chgData name="Roy, Arin" userId="4376d7ff-71bb-423b-bfe5-2f298dcd6af1" providerId="ADAL" clId="{73B3DF58-2917-491C-A489-E089BB5B0805}" dt="2023-06-29T08:10:42.620" v="371" actId="26606"/>
          <ac:picMkLst>
            <pc:docMk/>
            <pc:sldMk cId="2649811071" sldId="2145706672"/>
            <ac:picMk id="3" creationId="{BF060E73-3CEF-6529-A1B5-51472EED1D5B}"/>
          </ac:picMkLst>
        </pc:picChg>
        <pc:picChg chg="add mod">
          <ac:chgData name="Roy, Arin" userId="4376d7ff-71bb-423b-bfe5-2f298dcd6af1" providerId="ADAL" clId="{73B3DF58-2917-491C-A489-E089BB5B0805}" dt="2023-06-29T08:10:42.620" v="371" actId="26606"/>
          <ac:picMkLst>
            <pc:docMk/>
            <pc:sldMk cId="2649811071" sldId="2145706672"/>
            <ac:picMk id="5" creationId="{FDFE2BF0-027A-63AA-C4AA-C6D0FBB88706}"/>
          </ac:picMkLst>
        </pc:picChg>
      </pc:sldChg>
      <pc:sldChg chg="addSp delSp modSp add del mod setBg delDesignElem">
        <pc:chgData name="Roy, Arin" userId="4376d7ff-71bb-423b-bfe5-2f298dcd6af1" providerId="ADAL" clId="{73B3DF58-2917-491C-A489-E089BB5B0805}" dt="2023-06-27T08:58:35.673" v="135"/>
        <pc:sldMkLst>
          <pc:docMk/>
          <pc:sldMk cId="2857976267" sldId="2145706672"/>
        </pc:sldMkLst>
        <pc:spChg chg="mod">
          <ac:chgData name="Roy, Arin" userId="4376d7ff-71bb-423b-bfe5-2f298dcd6af1" providerId="ADAL" clId="{73B3DF58-2917-491C-A489-E089BB5B0805}" dt="2023-06-27T08:58:32.458" v="134"/>
          <ac:spMkLst>
            <pc:docMk/>
            <pc:sldMk cId="2857976267" sldId="2145706672"/>
            <ac:spMk id="3" creationId="{7E27DEA4-FBC7-4CEB-9479-21777772C44B}"/>
          </ac:spMkLst>
        </pc:spChg>
        <pc:spChg chg="add del">
          <ac:chgData name="Roy, Arin" userId="4376d7ff-71bb-423b-bfe5-2f298dcd6af1" providerId="ADAL" clId="{73B3DF58-2917-491C-A489-E089BB5B0805}" dt="2023-06-27T08:58:35.673" v="135"/>
          <ac:spMkLst>
            <pc:docMk/>
            <pc:sldMk cId="2857976267" sldId="2145706672"/>
            <ac:spMk id="15" creationId="{2C9A9DA9-7DC8-488B-A882-123947B0F3D9}"/>
          </ac:spMkLst>
        </pc:spChg>
        <pc:spChg chg="add del">
          <ac:chgData name="Roy, Arin" userId="4376d7ff-71bb-423b-bfe5-2f298dcd6af1" providerId="ADAL" clId="{73B3DF58-2917-491C-A489-E089BB5B0805}" dt="2023-06-27T08:58:35.673" v="135"/>
          <ac:spMkLst>
            <pc:docMk/>
            <pc:sldMk cId="2857976267" sldId="2145706672"/>
            <ac:spMk id="17" creationId="{57F6BDD4-E066-4008-8011-6CC31AEB4556}"/>
          </ac:spMkLst>
        </pc:spChg>
        <pc:spChg chg="add del">
          <ac:chgData name="Roy, Arin" userId="4376d7ff-71bb-423b-bfe5-2f298dcd6af1" providerId="ADAL" clId="{73B3DF58-2917-491C-A489-E089BB5B0805}" dt="2023-06-27T08:58:35.673" v="135"/>
          <ac:spMkLst>
            <pc:docMk/>
            <pc:sldMk cId="2857976267" sldId="2145706672"/>
            <ac:spMk id="19" creationId="{2711A8FB-68FC-45FC-B01E-38F809E2D439}"/>
          </ac:spMkLst>
        </pc:spChg>
        <pc:spChg chg="add del">
          <ac:chgData name="Roy, Arin" userId="4376d7ff-71bb-423b-bfe5-2f298dcd6af1" providerId="ADAL" clId="{73B3DF58-2917-491C-A489-E089BB5B0805}" dt="2023-06-27T08:58:35.673" v="135"/>
          <ac:spMkLst>
            <pc:docMk/>
            <pc:sldMk cId="2857976267" sldId="2145706672"/>
            <ac:spMk id="21" creationId="{2A865FE3-5FC9-4049-87CF-30019C46C0F5}"/>
          </ac:spMkLst>
        </pc:spChg>
      </pc:sldChg>
      <pc:sldChg chg="add del">
        <pc:chgData name="Roy, Arin" userId="4376d7ff-71bb-423b-bfe5-2f298dcd6af1" providerId="ADAL" clId="{73B3DF58-2917-491C-A489-E089BB5B0805}" dt="2023-06-27T09:05:00.728" v="165" actId="47"/>
        <pc:sldMkLst>
          <pc:docMk/>
          <pc:sldMk cId="1251144179" sldId="2145706673"/>
        </pc:sldMkLst>
      </pc:sldChg>
      <pc:sldChg chg="addSp delSp add del setBg delDesignElem">
        <pc:chgData name="Roy, Arin" userId="4376d7ff-71bb-423b-bfe5-2f298dcd6af1" providerId="ADAL" clId="{73B3DF58-2917-491C-A489-E089BB5B0805}" dt="2023-06-27T08:58:47.024" v="141"/>
        <pc:sldMkLst>
          <pc:docMk/>
          <pc:sldMk cId="2096562141" sldId="2145706673"/>
        </pc:sldMkLst>
        <pc:spChg chg="add del">
          <ac:chgData name="Roy, Arin" userId="4376d7ff-71bb-423b-bfe5-2f298dcd6af1" providerId="ADAL" clId="{73B3DF58-2917-491C-A489-E089BB5B0805}" dt="2023-06-27T08:58:47.024" v="141"/>
          <ac:spMkLst>
            <pc:docMk/>
            <pc:sldMk cId="2096562141" sldId="2145706673"/>
            <ac:spMk id="15" creationId="{2C9A9DA9-7DC8-488B-A882-123947B0F3D9}"/>
          </ac:spMkLst>
        </pc:spChg>
        <pc:spChg chg="add del">
          <ac:chgData name="Roy, Arin" userId="4376d7ff-71bb-423b-bfe5-2f298dcd6af1" providerId="ADAL" clId="{73B3DF58-2917-491C-A489-E089BB5B0805}" dt="2023-06-27T08:58:47.024" v="141"/>
          <ac:spMkLst>
            <pc:docMk/>
            <pc:sldMk cId="2096562141" sldId="2145706673"/>
            <ac:spMk id="17" creationId="{57F6BDD4-E066-4008-8011-6CC31AEB4556}"/>
          </ac:spMkLst>
        </pc:spChg>
        <pc:spChg chg="add del">
          <ac:chgData name="Roy, Arin" userId="4376d7ff-71bb-423b-bfe5-2f298dcd6af1" providerId="ADAL" clId="{73B3DF58-2917-491C-A489-E089BB5B0805}" dt="2023-06-27T08:58:47.024" v="141"/>
          <ac:spMkLst>
            <pc:docMk/>
            <pc:sldMk cId="2096562141" sldId="2145706673"/>
            <ac:spMk id="19" creationId="{2711A8FB-68FC-45FC-B01E-38F809E2D439}"/>
          </ac:spMkLst>
        </pc:spChg>
        <pc:spChg chg="add del">
          <ac:chgData name="Roy, Arin" userId="4376d7ff-71bb-423b-bfe5-2f298dcd6af1" providerId="ADAL" clId="{73B3DF58-2917-491C-A489-E089BB5B0805}" dt="2023-06-27T08:58:47.024" v="141"/>
          <ac:spMkLst>
            <pc:docMk/>
            <pc:sldMk cId="2096562141" sldId="2145706673"/>
            <ac:spMk id="21" creationId="{2A865FE3-5FC9-4049-87CF-30019C46C0F5}"/>
          </ac:spMkLst>
        </pc:spChg>
      </pc:sldChg>
      <pc:sldMasterChg chg="delSldLayout">
        <pc:chgData name="Roy, Arin" userId="4376d7ff-71bb-423b-bfe5-2f298dcd6af1" providerId="ADAL" clId="{73B3DF58-2917-491C-A489-E089BB5B0805}" dt="2023-06-27T08:26:33.580" v="108" actId="2696"/>
        <pc:sldMasterMkLst>
          <pc:docMk/>
          <pc:sldMasterMk cId="368088624" sldId="2147483648"/>
        </pc:sldMasterMkLst>
        <pc:sldLayoutChg chg="del">
          <pc:chgData name="Roy, Arin" userId="4376d7ff-71bb-423b-bfe5-2f298dcd6af1" providerId="ADAL" clId="{73B3DF58-2917-491C-A489-E089BB5B0805}" dt="2023-06-27T08:09:28.936" v="26" actId="47"/>
          <pc:sldLayoutMkLst>
            <pc:docMk/>
            <pc:sldMasterMk cId="368088624" sldId="2147483648"/>
            <pc:sldLayoutMk cId="1721614426" sldId="2147483660"/>
          </pc:sldLayoutMkLst>
        </pc:sldLayoutChg>
        <pc:sldLayoutChg chg="del">
          <pc:chgData name="Roy, Arin" userId="4376d7ff-71bb-423b-bfe5-2f298dcd6af1" providerId="ADAL" clId="{73B3DF58-2917-491C-A489-E089BB5B0805}" dt="2023-06-27T08:12:33.949" v="41" actId="47"/>
          <pc:sldLayoutMkLst>
            <pc:docMk/>
            <pc:sldMasterMk cId="368088624" sldId="2147483648"/>
            <pc:sldLayoutMk cId="2830913293" sldId="2147483665"/>
          </pc:sldLayoutMkLst>
        </pc:sldLayoutChg>
        <pc:sldLayoutChg chg="del">
          <pc:chgData name="Roy, Arin" userId="4376d7ff-71bb-423b-bfe5-2f298dcd6af1" providerId="ADAL" clId="{73B3DF58-2917-491C-A489-E089BB5B0805}" dt="2023-06-27T08:26:33.580" v="108" actId="2696"/>
          <pc:sldLayoutMkLst>
            <pc:docMk/>
            <pc:sldMasterMk cId="368088624" sldId="2147483648"/>
            <pc:sldLayoutMk cId="3461317444" sldId="2147483667"/>
          </pc:sldLayoutMkLst>
        </pc:sldLayoutChg>
        <pc:sldLayoutChg chg="del">
          <pc:chgData name="Roy, Arin" userId="4376d7ff-71bb-423b-bfe5-2f298dcd6af1" providerId="ADAL" clId="{73B3DF58-2917-491C-A489-E089BB5B0805}" dt="2023-06-27T08:10:45.392" v="30" actId="47"/>
          <pc:sldLayoutMkLst>
            <pc:docMk/>
            <pc:sldMasterMk cId="368088624" sldId="2147483648"/>
            <pc:sldLayoutMk cId="1044453715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C4597-175A-4A7C-9E92-8E949F3A87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D3F4BF-CDF1-4F31-A371-7C442F838A68}">
      <dgm:prSet/>
      <dgm:spPr/>
      <dgm:t>
        <a:bodyPr/>
        <a:lstStyle/>
        <a:p>
          <a:r>
            <a:rPr lang="en-GB"/>
            <a:t>Introduction to GraphQL</a:t>
          </a:r>
          <a:endParaRPr lang="en-US"/>
        </a:p>
      </dgm:t>
    </dgm:pt>
    <dgm:pt modelId="{82FC70E6-F8E1-4517-8B01-4B899551778F}" type="parTrans" cxnId="{B7557A56-4AC0-4530-ACC8-A359CA7256F1}">
      <dgm:prSet/>
      <dgm:spPr/>
      <dgm:t>
        <a:bodyPr/>
        <a:lstStyle/>
        <a:p>
          <a:endParaRPr lang="en-US"/>
        </a:p>
      </dgm:t>
    </dgm:pt>
    <dgm:pt modelId="{1F808FA1-4828-4684-9913-3420DC600D2B}" type="sibTrans" cxnId="{B7557A56-4AC0-4530-ACC8-A359CA7256F1}">
      <dgm:prSet/>
      <dgm:spPr/>
      <dgm:t>
        <a:bodyPr/>
        <a:lstStyle/>
        <a:p>
          <a:endParaRPr lang="en-US"/>
        </a:p>
      </dgm:t>
    </dgm:pt>
    <dgm:pt modelId="{C5292639-2F3C-4BAC-B462-E49F7615C3D8}">
      <dgm:prSet/>
      <dgm:spPr/>
      <dgm:t>
        <a:bodyPr/>
        <a:lstStyle/>
        <a:p>
          <a:r>
            <a:rPr lang="en-GB" dirty="0"/>
            <a:t>Query, Type System and Resolvers</a:t>
          </a:r>
          <a:endParaRPr lang="en-US" dirty="0"/>
        </a:p>
      </dgm:t>
    </dgm:pt>
    <dgm:pt modelId="{0FE32D9D-3152-45DF-BE9C-43BAF6EC0D31}" type="parTrans" cxnId="{6D7FFA4B-F06A-428E-A546-AF614351814A}">
      <dgm:prSet/>
      <dgm:spPr/>
      <dgm:t>
        <a:bodyPr/>
        <a:lstStyle/>
        <a:p>
          <a:endParaRPr lang="en-US"/>
        </a:p>
      </dgm:t>
    </dgm:pt>
    <dgm:pt modelId="{D1A0BBD3-7B2F-4F85-B9C5-6CED328F81DC}" type="sibTrans" cxnId="{6D7FFA4B-F06A-428E-A546-AF614351814A}">
      <dgm:prSet/>
      <dgm:spPr/>
      <dgm:t>
        <a:bodyPr/>
        <a:lstStyle/>
        <a:p>
          <a:endParaRPr lang="en-US"/>
        </a:p>
      </dgm:t>
    </dgm:pt>
    <dgm:pt modelId="{3457C8D1-AD33-4C48-BF27-C4E6057577EA}">
      <dgm:prSet/>
      <dgm:spPr/>
      <dgm:t>
        <a:bodyPr/>
        <a:lstStyle/>
        <a:p>
          <a:r>
            <a:rPr lang="en-GB" dirty="0" err="1"/>
            <a:t>GraphQL</a:t>
          </a:r>
          <a:r>
            <a:rPr lang="en-GB" dirty="0"/>
            <a:t> Gateway and Schema Stitching</a:t>
          </a:r>
          <a:endParaRPr lang="en-US" dirty="0"/>
        </a:p>
      </dgm:t>
    </dgm:pt>
    <dgm:pt modelId="{1E5D8D6F-8978-4887-8952-5120287EC483}" type="parTrans" cxnId="{557616F4-B755-4666-9D1B-6AA798AC42E7}">
      <dgm:prSet/>
      <dgm:spPr/>
      <dgm:t>
        <a:bodyPr/>
        <a:lstStyle/>
        <a:p>
          <a:endParaRPr lang="en-US"/>
        </a:p>
      </dgm:t>
    </dgm:pt>
    <dgm:pt modelId="{618832CD-7ED3-4AC9-B434-F2355DE77D62}" type="sibTrans" cxnId="{557616F4-B755-4666-9D1B-6AA798AC42E7}">
      <dgm:prSet/>
      <dgm:spPr/>
      <dgm:t>
        <a:bodyPr/>
        <a:lstStyle/>
        <a:p>
          <a:endParaRPr lang="en-US"/>
        </a:p>
      </dgm:t>
    </dgm:pt>
    <dgm:pt modelId="{CB3E9B06-377C-473A-A285-F5227E3F00E9}">
      <dgm:prSet/>
      <dgm:spPr/>
      <dgm:t>
        <a:bodyPr/>
        <a:lstStyle/>
        <a:p>
          <a:r>
            <a:rPr lang="en-GB"/>
            <a:t>Questions</a:t>
          </a:r>
          <a:endParaRPr lang="en-US"/>
        </a:p>
      </dgm:t>
    </dgm:pt>
    <dgm:pt modelId="{DD2D8CBC-457B-4095-BC21-C6E7CA2E8E4E}" type="parTrans" cxnId="{D48647DC-8953-4AF0-8ACB-471E47B86DAD}">
      <dgm:prSet/>
      <dgm:spPr/>
      <dgm:t>
        <a:bodyPr/>
        <a:lstStyle/>
        <a:p>
          <a:endParaRPr lang="en-US"/>
        </a:p>
      </dgm:t>
    </dgm:pt>
    <dgm:pt modelId="{F03A489B-5A2D-491B-B2E8-98B8DE80C19D}" type="sibTrans" cxnId="{D48647DC-8953-4AF0-8ACB-471E47B86DAD}">
      <dgm:prSet/>
      <dgm:spPr/>
      <dgm:t>
        <a:bodyPr/>
        <a:lstStyle/>
        <a:p>
          <a:endParaRPr lang="en-US"/>
        </a:p>
      </dgm:t>
    </dgm:pt>
    <dgm:pt modelId="{2A27863F-A8F9-4F78-ADBB-7510F850B819}" type="pres">
      <dgm:prSet presAssocID="{231C4597-175A-4A7C-9E92-8E949F3A8744}" presName="linear" presStyleCnt="0">
        <dgm:presLayoutVars>
          <dgm:animLvl val="lvl"/>
          <dgm:resizeHandles val="exact"/>
        </dgm:presLayoutVars>
      </dgm:prSet>
      <dgm:spPr/>
    </dgm:pt>
    <dgm:pt modelId="{BFE18693-9571-45E6-84B8-7EA9B587D27C}" type="pres">
      <dgm:prSet presAssocID="{FCD3F4BF-CDF1-4F31-A371-7C442F838A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4C14B0-BAC6-49D0-AD16-0FD6DD41DDB4}" type="pres">
      <dgm:prSet presAssocID="{1F808FA1-4828-4684-9913-3420DC600D2B}" presName="spacer" presStyleCnt="0"/>
      <dgm:spPr/>
    </dgm:pt>
    <dgm:pt modelId="{2B63ADF6-B7B1-4561-84A5-1AF8E5DD78F7}" type="pres">
      <dgm:prSet presAssocID="{C5292639-2F3C-4BAC-B462-E49F7615C3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D15B98-C32D-42F9-BF5C-003960FB7DD3}" type="pres">
      <dgm:prSet presAssocID="{D1A0BBD3-7B2F-4F85-B9C5-6CED328F81DC}" presName="spacer" presStyleCnt="0"/>
      <dgm:spPr/>
    </dgm:pt>
    <dgm:pt modelId="{90BF7A32-195A-40E1-8D88-96E9963E1920}" type="pres">
      <dgm:prSet presAssocID="{3457C8D1-AD33-4C48-BF27-C4E6057577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02519A-A824-482D-AC6A-B035AAE6778E}" type="pres">
      <dgm:prSet presAssocID="{618832CD-7ED3-4AC9-B434-F2355DE77D62}" presName="spacer" presStyleCnt="0"/>
      <dgm:spPr/>
    </dgm:pt>
    <dgm:pt modelId="{E6B9D9C8-FE72-495F-98AB-F07EE6B33139}" type="pres">
      <dgm:prSet presAssocID="{CB3E9B06-377C-473A-A285-F5227E3F00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E9EF301-A2C6-4FDC-A20B-BCCF455B56BE}" type="presOf" srcId="{CB3E9B06-377C-473A-A285-F5227E3F00E9}" destId="{E6B9D9C8-FE72-495F-98AB-F07EE6B33139}" srcOrd="0" destOrd="0" presId="urn:microsoft.com/office/officeart/2005/8/layout/vList2"/>
    <dgm:cxn modelId="{872A2510-1BDF-4103-A3D7-30E97DDA7F75}" type="presOf" srcId="{FCD3F4BF-CDF1-4F31-A371-7C442F838A68}" destId="{BFE18693-9571-45E6-84B8-7EA9B587D27C}" srcOrd="0" destOrd="0" presId="urn:microsoft.com/office/officeart/2005/8/layout/vList2"/>
    <dgm:cxn modelId="{615B011D-A608-4889-B61E-14A22F0F9C0E}" type="presOf" srcId="{231C4597-175A-4A7C-9E92-8E949F3A8744}" destId="{2A27863F-A8F9-4F78-ADBB-7510F850B819}" srcOrd="0" destOrd="0" presId="urn:microsoft.com/office/officeart/2005/8/layout/vList2"/>
    <dgm:cxn modelId="{6D7FFA4B-F06A-428E-A546-AF614351814A}" srcId="{231C4597-175A-4A7C-9E92-8E949F3A8744}" destId="{C5292639-2F3C-4BAC-B462-E49F7615C3D8}" srcOrd="1" destOrd="0" parTransId="{0FE32D9D-3152-45DF-BE9C-43BAF6EC0D31}" sibTransId="{D1A0BBD3-7B2F-4F85-B9C5-6CED328F81DC}"/>
    <dgm:cxn modelId="{B7557A56-4AC0-4530-ACC8-A359CA7256F1}" srcId="{231C4597-175A-4A7C-9E92-8E949F3A8744}" destId="{FCD3F4BF-CDF1-4F31-A371-7C442F838A68}" srcOrd="0" destOrd="0" parTransId="{82FC70E6-F8E1-4517-8B01-4B899551778F}" sibTransId="{1F808FA1-4828-4684-9913-3420DC600D2B}"/>
    <dgm:cxn modelId="{41751D59-90BC-4061-8761-3E2D66C7921B}" type="presOf" srcId="{3457C8D1-AD33-4C48-BF27-C4E6057577EA}" destId="{90BF7A32-195A-40E1-8D88-96E9963E1920}" srcOrd="0" destOrd="0" presId="urn:microsoft.com/office/officeart/2005/8/layout/vList2"/>
    <dgm:cxn modelId="{D48647DC-8953-4AF0-8ACB-471E47B86DAD}" srcId="{231C4597-175A-4A7C-9E92-8E949F3A8744}" destId="{CB3E9B06-377C-473A-A285-F5227E3F00E9}" srcOrd="3" destOrd="0" parTransId="{DD2D8CBC-457B-4095-BC21-C6E7CA2E8E4E}" sibTransId="{F03A489B-5A2D-491B-B2E8-98B8DE80C19D}"/>
    <dgm:cxn modelId="{D1B8D8E5-2668-4819-9878-2C26E5895CA6}" type="presOf" srcId="{C5292639-2F3C-4BAC-B462-E49F7615C3D8}" destId="{2B63ADF6-B7B1-4561-84A5-1AF8E5DD78F7}" srcOrd="0" destOrd="0" presId="urn:microsoft.com/office/officeart/2005/8/layout/vList2"/>
    <dgm:cxn modelId="{557616F4-B755-4666-9D1B-6AA798AC42E7}" srcId="{231C4597-175A-4A7C-9E92-8E949F3A8744}" destId="{3457C8D1-AD33-4C48-BF27-C4E6057577EA}" srcOrd="2" destOrd="0" parTransId="{1E5D8D6F-8978-4887-8952-5120287EC483}" sibTransId="{618832CD-7ED3-4AC9-B434-F2355DE77D62}"/>
    <dgm:cxn modelId="{9D81A0AF-1D89-434E-A50A-0D6F562209E7}" type="presParOf" srcId="{2A27863F-A8F9-4F78-ADBB-7510F850B819}" destId="{BFE18693-9571-45E6-84B8-7EA9B587D27C}" srcOrd="0" destOrd="0" presId="urn:microsoft.com/office/officeart/2005/8/layout/vList2"/>
    <dgm:cxn modelId="{DA926F09-F07C-4CB9-964E-F0598E5DD1FA}" type="presParOf" srcId="{2A27863F-A8F9-4F78-ADBB-7510F850B819}" destId="{2F4C14B0-BAC6-49D0-AD16-0FD6DD41DDB4}" srcOrd="1" destOrd="0" presId="urn:microsoft.com/office/officeart/2005/8/layout/vList2"/>
    <dgm:cxn modelId="{3F01C33C-6CA2-4402-978B-5B33CF5D3F5B}" type="presParOf" srcId="{2A27863F-A8F9-4F78-ADBB-7510F850B819}" destId="{2B63ADF6-B7B1-4561-84A5-1AF8E5DD78F7}" srcOrd="2" destOrd="0" presId="urn:microsoft.com/office/officeart/2005/8/layout/vList2"/>
    <dgm:cxn modelId="{F2ED28B9-2FC0-48CC-99E3-8F314ADF11DF}" type="presParOf" srcId="{2A27863F-A8F9-4F78-ADBB-7510F850B819}" destId="{98D15B98-C32D-42F9-BF5C-003960FB7DD3}" srcOrd="3" destOrd="0" presId="urn:microsoft.com/office/officeart/2005/8/layout/vList2"/>
    <dgm:cxn modelId="{AAC55426-C123-49E6-9603-4CBB9BD69637}" type="presParOf" srcId="{2A27863F-A8F9-4F78-ADBB-7510F850B819}" destId="{90BF7A32-195A-40E1-8D88-96E9963E1920}" srcOrd="4" destOrd="0" presId="urn:microsoft.com/office/officeart/2005/8/layout/vList2"/>
    <dgm:cxn modelId="{0DE1B690-59BA-4FD4-AE1D-C63E3AB64D8C}" type="presParOf" srcId="{2A27863F-A8F9-4F78-ADBB-7510F850B819}" destId="{2502519A-A824-482D-AC6A-B035AAE6778E}" srcOrd="5" destOrd="0" presId="urn:microsoft.com/office/officeart/2005/8/layout/vList2"/>
    <dgm:cxn modelId="{BCE3E3E3-20B5-40E4-B4EF-439AEBEEF602}" type="presParOf" srcId="{2A27863F-A8F9-4F78-ADBB-7510F850B819}" destId="{E6B9D9C8-FE72-495F-98AB-F07EE6B331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18693-9571-45E6-84B8-7EA9B587D27C}">
      <dsp:nvSpPr>
        <dsp:cNvPr id="0" name=""/>
        <dsp:cNvSpPr/>
      </dsp:nvSpPr>
      <dsp:spPr>
        <a:xfrm>
          <a:off x="0" y="30253"/>
          <a:ext cx="6245265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Introduction to GraphQL</a:t>
          </a:r>
          <a:endParaRPr lang="en-US" sz="3300" kern="1200"/>
        </a:p>
      </dsp:txBody>
      <dsp:txXfrm>
        <a:off x="63994" y="94247"/>
        <a:ext cx="6117277" cy="1182942"/>
      </dsp:txXfrm>
    </dsp:sp>
    <dsp:sp modelId="{2B63ADF6-B7B1-4561-84A5-1AF8E5DD78F7}">
      <dsp:nvSpPr>
        <dsp:cNvPr id="0" name=""/>
        <dsp:cNvSpPr/>
      </dsp:nvSpPr>
      <dsp:spPr>
        <a:xfrm>
          <a:off x="0" y="1436223"/>
          <a:ext cx="6245265" cy="13109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Query, Type System and Resolvers</a:t>
          </a:r>
          <a:endParaRPr lang="en-US" sz="3300" kern="1200" dirty="0"/>
        </a:p>
      </dsp:txBody>
      <dsp:txXfrm>
        <a:off x="63994" y="1500217"/>
        <a:ext cx="6117277" cy="1182942"/>
      </dsp:txXfrm>
    </dsp:sp>
    <dsp:sp modelId="{90BF7A32-195A-40E1-8D88-96E9963E1920}">
      <dsp:nvSpPr>
        <dsp:cNvPr id="0" name=""/>
        <dsp:cNvSpPr/>
      </dsp:nvSpPr>
      <dsp:spPr>
        <a:xfrm>
          <a:off x="0" y="2842193"/>
          <a:ext cx="6245265" cy="13109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 err="1"/>
            <a:t>GraphQL</a:t>
          </a:r>
          <a:r>
            <a:rPr lang="en-GB" sz="3300" kern="1200" dirty="0"/>
            <a:t> Gateway and Schema Stitching</a:t>
          </a:r>
          <a:endParaRPr lang="en-US" sz="3300" kern="1200" dirty="0"/>
        </a:p>
      </dsp:txBody>
      <dsp:txXfrm>
        <a:off x="63994" y="2906187"/>
        <a:ext cx="6117277" cy="1182942"/>
      </dsp:txXfrm>
    </dsp:sp>
    <dsp:sp modelId="{E6B9D9C8-FE72-495F-98AB-F07EE6B33139}">
      <dsp:nvSpPr>
        <dsp:cNvPr id="0" name=""/>
        <dsp:cNvSpPr/>
      </dsp:nvSpPr>
      <dsp:spPr>
        <a:xfrm>
          <a:off x="0" y="4248163"/>
          <a:ext cx="6245265" cy="13109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Questions</a:t>
          </a:r>
          <a:endParaRPr lang="en-US" sz="3300" kern="1200"/>
        </a:p>
      </dsp:txBody>
      <dsp:txXfrm>
        <a:off x="63994" y="4312157"/>
        <a:ext cx="6117277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A1DB1-6DBE-4B25-99C4-46A18EF08BF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CE25-FB20-470B-9F60-D8BCDCAD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5CE25-FB20-470B-9F60-D8BCDCAD8E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39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656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5CE25-FB20-470B-9F60-D8BCDCAD8E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1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EE1D6-E5E0-42DB-8840-C840BE67FD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5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3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558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5CE25-FB20-470B-9F60-D8BCDCAD8E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69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1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5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85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28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EE1D6-E5E0-42DB-8840-C840BE67FD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9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26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2CF9-1B77-8F38-F84A-FADF16A52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3221B-0123-26B6-1BA8-2A535D727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8D74-ECAC-3EDC-2064-71A1ECA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C25-08FB-454A-A905-3747E69031D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3C32-4D93-D28D-B96A-ECF951C3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AFF2-1871-D92D-FD05-605BBD7D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EB92-DC70-48C5-95F3-55C2835D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BAA7-48FD-6BB5-FCCD-401F27ED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CA81-91D4-4706-2AB2-15D9B9AFF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48E1B-910D-5B25-FCDC-B6C1DD24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C25-08FB-454A-A905-3747E69031D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CB4E-3CD6-E013-BAFA-24183F18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EA3F-DBAB-FD45-C5B2-B59BC8CD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EB92-DC70-48C5-95F3-55C2835D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5D478-14A6-A925-B26D-37119FAD7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58B0D-8319-E3D4-1670-635651179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852A0-E3C7-14E7-3644-DDA0C0A9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C25-08FB-454A-A905-3747E69031D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7C9E-3666-DD15-180C-172EC05B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33E5-9B42-A1A4-26E4-D91DBBDB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EB92-DC70-48C5-95F3-55C2835D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8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41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66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259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48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21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35E2-C64B-6A3E-A66C-1EABAF7E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9358D-6089-C4D3-E757-FACD4252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C06EC-3866-E4D1-255D-981D5AB9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C25-08FB-454A-A905-3747E69031D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B9A81-1B70-243E-1D5C-EA5A7350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A444-28BF-62E3-4B25-C5DEBEE6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EB92-DC70-48C5-95F3-55C2835D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1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7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B01F-9E4B-CCE0-B794-CE9DD435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DDBBC-5F4C-0E76-EDDA-40C2EA823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E849-23B5-3069-A676-589B9EBA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C25-08FB-454A-A905-3747E69031D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98-0438-297D-31D3-F021BF27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CCF0-E13A-B555-A7E7-81AF80AC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EB92-DC70-48C5-95F3-55C2835D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4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0CC4-C844-6EA2-E730-A21CE145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1215-21C6-59B4-8BB1-473B57D96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9762-6F04-8F33-FB62-B7CB5C1EA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B6AF2-1A41-2F30-D5F8-AE0A1C74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C25-08FB-454A-A905-3747E69031D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32DE8-C43B-C616-466A-E6902F39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83B38-427C-04B2-7375-09117220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EB92-DC70-48C5-95F3-55C2835D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1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8855-0827-C2EE-2C61-7BD160D9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2B21-C1AF-B258-4DA5-CF8A40F6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4B482-AEA5-2E11-DF28-C2040CC2F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BD904-5F70-F02B-6DB1-006B1A2A6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B6197-E2C5-DE66-8F36-018AD2CA9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D9750-E6CA-DA7F-5E34-36BB56BA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C25-08FB-454A-A905-3747E69031D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6CC74-E895-2A7F-4DC8-E13ADA3D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906F7-CA79-57F0-F444-5B4837DB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EB92-DC70-48C5-95F3-55C2835D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AA5F-797D-8E3E-405F-496871E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96EA0-33DF-64E8-88B8-D3A7CE93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C25-08FB-454A-A905-3747E69031D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F1EA-B524-5FB2-E428-31BAA1E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0D3DA-8EA7-7591-5922-462E9582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EB92-DC70-48C5-95F3-55C2835D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7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36642-C2FF-077B-2B7E-419D5521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C25-08FB-454A-A905-3747E69031D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4179F-8E43-6669-489A-CD392424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A7E51-4FF7-E602-71BE-F283B7D3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EB92-DC70-48C5-95F3-55C2835D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67B9-7F40-C745-1BBA-C612A017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14DB-452A-C61F-EBE4-00759129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9D4B2-3CC8-F5B6-935A-FB4006BE6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B2B04-AB53-4BD0-6AB7-26E20447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C25-08FB-454A-A905-3747E69031D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3EBE2-5002-F721-C33A-3BD5415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54701-4037-536D-5FED-496A0B50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EB92-DC70-48C5-95F3-55C2835D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8D4A-F828-397E-5084-AAA3BED1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705CB-5149-C822-0FEE-20AFEC4DC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C6D10-2454-3A30-18B0-EC9F89612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E5BD-DC39-BD05-3B07-B9EE7FFE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C25-08FB-454A-A905-3747E69031D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F03BD-A498-2295-4833-4110F2BA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4743A-8CBA-D41A-382C-5A0DE81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EB92-DC70-48C5-95F3-55C2835D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EE58E-B509-1559-4DE2-2ECF4BB0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87F7-A24E-D436-A463-C46E09C5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DD47-A859-A4C8-BF43-4A83E7DFC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5C25-08FB-454A-A905-3747E69031D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FF9E-57A4-5BAE-9F84-1960CB435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5FC3-42D2-07BB-58F5-5A6C4C34F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EB92-DC70-48C5-95F3-55C2835D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" TargetMode="External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hyperlink" Target="https://github.com/royarin/Demos/tree/main/2023/DWX/DWXCommerce" TargetMode="External"/><Relationship Id="rId4" Type="http://schemas.openxmlformats.org/officeDocument/2006/relationships/hyperlink" Target="https://chillicream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marketingcloud/how-does-load-speed-affect-conversion-rate" TargetMode="External"/><Relationship Id="rId2" Type="http://schemas.openxmlformats.org/officeDocument/2006/relationships/hyperlink" Target="http://www.mcrinc.com/Documents/Newsletters/201110_why_web_performance_matters.pdf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WX 2023 – Rabatt für die Developer Week 2023 vom 26.-30.6. in Nürnberg ...">
            <a:extLst>
              <a:ext uri="{FF2B5EF4-FFF2-40B4-BE49-F238E27FC236}">
                <a16:creationId xmlns:a16="http://schemas.microsoft.com/office/drawing/2014/main" id="{4344D464-33BF-7C70-D8BA-ED5A373C5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6" r="20905"/>
          <a:stretch/>
        </p:blipFill>
        <p:spPr bwMode="auto">
          <a:xfrm>
            <a:off x="5101771" y="10"/>
            <a:ext cx="7094361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Arc 105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9184-F6FF-421D-8508-43182A3C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GraphQL</a:t>
            </a:r>
            <a:endParaRPr lang="en-BE">
              <a:solidFill>
                <a:srgbClr val="FFFFFF"/>
              </a:solidFill>
            </a:endParaRPr>
          </a:p>
        </p:txBody>
      </p:sp>
      <p:sp>
        <p:nvSpPr>
          <p:cNvPr id="1053" name="Oval 105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39549-6A81-4356-BF19-DD0F76058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API for Modern Applications </a:t>
            </a:r>
          </a:p>
          <a:p>
            <a:r>
              <a:rPr lang="en-US" dirty="0">
                <a:solidFill>
                  <a:srgbClr val="FFFFFF"/>
                </a:solidFill>
              </a:rPr>
              <a:t>and </a:t>
            </a:r>
          </a:p>
          <a:p>
            <a:r>
              <a:rPr lang="en-US" dirty="0">
                <a:solidFill>
                  <a:srgbClr val="FFFFFF"/>
                </a:solidFill>
              </a:rPr>
              <a:t>How to </a:t>
            </a:r>
            <a:r>
              <a:rPr lang="en-US">
                <a:solidFill>
                  <a:srgbClr val="FFFFFF"/>
                </a:solidFill>
              </a:rPr>
              <a:t>build GraphQL </a:t>
            </a:r>
            <a:r>
              <a:rPr lang="en-US" dirty="0">
                <a:solidFill>
                  <a:srgbClr val="FFFFFF"/>
                </a:solidFill>
              </a:rPr>
              <a:t>APIs in .NET</a:t>
            </a:r>
            <a:endParaRPr lang="en-BE" dirty="0">
              <a:solidFill>
                <a:srgbClr val="FFFFFF"/>
              </a:solidFill>
            </a:endParaRPr>
          </a:p>
        </p:txBody>
      </p:sp>
      <p:sp>
        <p:nvSpPr>
          <p:cNvPr id="1055" name="Rectangle 105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02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DA4A2-E55B-4FA7-85C8-54594446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Under fetching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A4CED7-02E6-F4C4-8B34-15A51E4FDB63}"/>
              </a:ext>
            </a:extLst>
          </p:cNvPr>
          <p:cNvGrpSpPr/>
          <p:nvPr/>
        </p:nvGrpSpPr>
        <p:grpSpPr>
          <a:xfrm>
            <a:off x="762452" y="1953243"/>
            <a:ext cx="10265520" cy="3477865"/>
            <a:chOff x="762452" y="1953243"/>
            <a:chExt cx="10265520" cy="34778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1EFB03-BF2D-7048-B43D-94C4CBC1FFF1}"/>
                </a:ext>
              </a:extLst>
            </p:cNvPr>
            <p:cNvSpPr/>
            <p:nvPr/>
          </p:nvSpPr>
          <p:spPr>
            <a:xfrm>
              <a:off x="7395094" y="3402489"/>
              <a:ext cx="1351280" cy="7366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GraphQL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EAE551-8B66-CB5F-3BB1-ED48842F408B}"/>
                </a:ext>
              </a:extLst>
            </p:cNvPr>
            <p:cNvSpPr txBox="1"/>
            <p:nvPr/>
          </p:nvSpPr>
          <p:spPr>
            <a:xfrm>
              <a:off x="3681827" y="2205269"/>
              <a:ext cx="2297492" cy="280076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en-US" dirty="0"/>
                <a:t>{</a:t>
              </a:r>
            </a:p>
            <a:p>
              <a:r>
                <a:rPr lang="en-US" dirty="0"/>
                <a:t>  products{</a:t>
              </a:r>
            </a:p>
            <a:p>
              <a:r>
                <a:rPr lang="en-US" dirty="0"/>
                <a:t>    name</a:t>
              </a:r>
            </a:p>
            <a:p>
              <a:r>
                <a:rPr lang="en-US" dirty="0"/>
                <a:t>    images</a:t>
              </a:r>
            </a:p>
            <a:p>
              <a:r>
                <a:rPr lang="en-US" dirty="0"/>
                <a:t>    price    </a:t>
              </a:r>
            </a:p>
            <a:p>
              <a:r>
                <a:rPr lang="en-US" dirty="0"/>
                <a:t>    </a:t>
              </a:r>
              <a:r>
                <a:rPr lang="en-US" dirty="0" err="1"/>
                <a:t>inStock</a:t>
              </a:r>
              <a:endParaRPr lang="en-US" dirty="0"/>
            </a:p>
            <a:p>
              <a:r>
                <a:rPr lang="en-US" dirty="0"/>
                <a:t>    reviews{</a:t>
              </a:r>
            </a:p>
            <a:p>
              <a:r>
                <a:rPr lang="en-US" dirty="0"/>
                <a:t>      </a:t>
              </a:r>
              <a:r>
                <a:rPr lang="en-US" dirty="0" err="1"/>
                <a:t>numberOfStars</a:t>
              </a:r>
              <a:endParaRPr lang="en-US" dirty="0"/>
            </a:p>
            <a:p>
              <a:r>
                <a:rPr lang="en-US" dirty="0"/>
                <a:t>    }</a:t>
              </a:r>
            </a:p>
            <a:p>
              <a:r>
                <a:rPr lang="en-US" dirty="0"/>
                <a:t>  }</a:t>
              </a:r>
            </a:p>
            <a:p>
              <a:r>
                <a:rPr lang="en-US" dirty="0"/>
                <a:t>}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6ECDDB-2533-6FBA-60B0-9A5E84D539C9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5822156" y="3770789"/>
              <a:ext cx="1572938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5C9FEEF-6CBA-2BF9-966C-10E50CF40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7727" y="3770789"/>
              <a:ext cx="1612782" cy="10115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596AD4-B68F-4666-F3DF-27B6BAE33AB9}"/>
                </a:ext>
              </a:extLst>
            </p:cNvPr>
            <p:cNvSpPr txBox="1"/>
            <p:nvPr/>
          </p:nvSpPr>
          <p:spPr>
            <a:xfrm>
              <a:off x="833505" y="2494119"/>
              <a:ext cx="698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/>
                <a:t>Web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540785-3724-CF54-1067-62B7CF9F3E98}"/>
                </a:ext>
              </a:extLst>
            </p:cNvPr>
            <p:cNvSpPr txBox="1"/>
            <p:nvPr/>
          </p:nvSpPr>
          <p:spPr>
            <a:xfrm>
              <a:off x="762452" y="3770789"/>
              <a:ext cx="1021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/>
                <a:t>Mobile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AE9F80-22CC-E4C6-CB64-6A5A993591FC}"/>
                </a:ext>
              </a:extLst>
            </p:cNvPr>
            <p:cNvSpPr txBox="1"/>
            <p:nvPr/>
          </p:nvSpPr>
          <p:spPr>
            <a:xfrm>
              <a:off x="806007" y="5123331"/>
              <a:ext cx="934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/>
                <a:t>Social</a:t>
              </a:r>
            </a:p>
          </p:txBody>
        </p:sp>
        <p:sp>
          <p:nvSpPr>
            <p:cNvPr id="11" name="Trapezoid 13">
              <a:extLst>
                <a:ext uri="{FF2B5EF4-FFF2-40B4-BE49-F238E27FC236}">
                  <a16:creationId xmlns:a16="http://schemas.microsoft.com/office/drawing/2014/main" id="{7BEAAAAE-DB3C-4D30-A4EF-0ADD90A86A7A}"/>
                </a:ext>
              </a:extLst>
            </p:cNvPr>
            <p:cNvSpPr/>
            <p:nvPr/>
          </p:nvSpPr>
          <p:spPr>
            <a:xfrm>
              <a:off x="865578" y="1959741"/>
              <a:ext cx="529844" cy="448015"/>
            </a:xfrm>
            <a:custGeom>
              <a:avLst/>
              <a:gdLst/>
              <a:ahLst/>
              <a:cxnLst/>
              <a:rect l="l" t="t" r="r" b="b"/>
              <a:pathLst>
                <a:path w="2736304" h="2313707">
                  <a:moveTo>
                    <a:pt x="1046195" y="1945901"/>
                  </a:moveTo>
                  <a:lnTo>
                    <a:pt x="998316" y="2093032"/>
                  </a:lnTo>
                  <a:lnTo>
                    <a:pt x="1737988" y="2093032"/>
                  </a:lnTo>
                  <a:lnTo>
                    <a:pt x="1690109" y="1945901"/>
                  </a:lnTo>
                  <a:close/>
                  <a:moveTo>
                    <a:pt x="396044" y="89541"/>
                  </a:moveTo>
                  <a:lnTo>
                    <a:pt x="396044" y="1241668"/>
                  </a:lnTo>
                  <a:lnTo>
                    <a:pt x="2340260" y="1241668"/>
                  </a:lnTo>
                  <a:lnTo>
                    <a:pt x="2340260" y="89541"/>
                  </a:lnTo>
                  <a:close/>
                  <a:moveTo>
                    <a:pt x="252028" y="0"/>
                  </a:moveTo>
                  <a:lnTo>
                    <a:pt x="2484276" y="0"/>
                  </a:lnTo>
                  <a:lnTo>
                    <a:pt x="2484276" y="1331208"/>
                  </a:lnTo>
                  <a:lnTo>
                    <a:pt x="2484679" y="1331208"/>
                  </a:lnTo>
                  <a:lnTo>
                    <a:pt x="2736304" y="2195304"/>
                  </a:lnTo>
                  <a:lnTo>
                    <a:pt x="2736304" y="2313707"/>
                  </a:lnTo>
                  <a:lnTo>
                    <a:pt x="0" y="2313707"/>
                  </a:lnTo>
                  <a:lnTo>
                    <a:pt x="0" y="2195304"/>
                  </a:lnTo>
                  <a:lnTo>
                    <a:pt x="251625" y="1331208"/>
                  </a:lnTo>
                  <a:lnTo>
                    <a:pt x="252028" y="133120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Rounded Rectangle 7">
              <a:extLst>
                <a:ext uri="{FF2B5EF4-FFF2-40B4-BE49-F238E27FC236}">
                  <a16:creationId xmlns:a16="http://schemas.microsoft.com/office/drawing/2014/main" id="{94FE68A4-5F5C-FB61-6BE7-646D86691918}"/>
                </a:ext>
              </a:extLst>
            </p:cNvPr>
            <p:cNvSpPr/>
            <p:nvPr/>
          </p:nvSpPr>
          <p:spPr>
            <a:xfrm>
              <a:off x="920656" y="3002396"/>
              <a:ext cx="357445" cy="640646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E90BD82D-9675-820D-C75E-BB5B078D1263}"/>
                </a:ext>
              </a:extLst>
            </p:cNvPr>
            <p:cNvSpPr/>
            <p:nvPr/>
          </p:nvSpPr>
          <p:spPr>
            <a:xfrm>
              <a:off x="920656" y="4434514"/>
              <a:ext cx="357445" cy="640646"/>
            </a:xfrm>
            <a:custGeom>
              <a:avLst/>
              <a:gdLst/>
              <a:ahLst/>
              <a:cxnLst/>
              <a:rect l="l" t="t" r="r" b="b"/>
              <a:pathLst>
                <a:path w="1872208" h="3240000">
                  <a:moveTo>
                    <a:pt x="936104" y="2852499"/>
                  </a:moveTo>
                  <a:cubicBezTo>
                    <a:pt x="861605" y="2852499"/>
                    <a:pt x="801211" y="2912893"/>
                    <a:pt x="801211" y="2987392"/>
                  </a:cubicBezTo>
                  <a:cubicBezTo>
                    <a:pt x="801211" y="3061891"/>
                    <a:pt x="861605" y="3122285"/>
                    <a:pt x="936104" y="3122285"/>
                  </a:cubicBezTo>
                  <a:cubicBezTo>
                    <a:pt x="1010603" y="3122285"/>
                    <a:pt x="1070997" y="3061891"/>
                    <a:pt x="1070997" y="2987392"/>
                  </a:cubicBezTo>
                  <a:cubicBezTo>
                    <a:pt x="1070997" y="2912893"/>
                    <a:pt x="1010603" y="2852499"/>
                    <a:pt x="936104" y="2852499"/>
                  </a:cubicBezTo>
                  <a:close/>
                  <a:moveTo>
                    <a:pt x="144016" y="323096"/>
                  </a:moveTo>
                  <a:lnTo>
                    <a:pt x="144016" y="2699360"/>
                  </a:lnTo>
                  <a:lnTo>
                    <a:pt x="1728192" y="2699360"/>
                  </a:lnTo>
                  <a:lnTo>
                    <a:pt x="1728192" y="323096"/>
                  </a:lnTo>
                  <a:close/>
                  <a:moveTo>
                    <a:pt x="720104" y="107072"/>
                  </a:moveTo>
                  <a:cubicBezTo>
                    <a:pt x="690281" y="107072"/>
                    <a:pt x="666104" y="131249"/>
                    <a:pt x="666104" y="161072"/>
                  </a:cubicBezTo>
                  <a:cubicBezTo>
                    <a:pt x="666104" y="190895"/>
                    <a:pt x="690281" y="215072"/>
                    <a:pt x="720104" y="215072"/>
                  </a:cubicBezTo>
                  <a:lnTo>
                    <a:pt x="1152104" y="215072"/>
                  </a:lnTo>
                  <a:cubicBezTo>
                    <a:pt x="1181927" y="215072"/>
                    <a:pt x="1206104" y="190895"/>
                    <a:pt x="1206104" y="161072"/>
                  </a:cubicBezTo>
                  <a:cubicBezTo>
                    <a:pt x="1206104" y="131249"/>
                    <a:pt x="1181927" y="107072"/>
                    <a:pt x="1152104" y="107072"/>
                  </a:cubicBezTo>
                  <a:close/>
                  <a:moveTo>
                    <a:pt x="312041" y="0"/>
                  </a:moveTo>
                  <a:lnTo>
                    <a:pt x="1560167" y="0"/>
                  </a:lnTo>
                  <a:cubicBezTo>
                    <a:pt x="1732502" y="0"/>
                    <a:pt x="1872208" y="139706"/>
                    <a:pt x="1872208" y="312041"/>
                  </a:cubicBezTo>
                  <a:lnTo>
                    <a:pt x="1872208" y="2927959"/>
                  </a:lnTo>
                  <a:cubicBezTo>
                    <a:pt x="1872208" y="3100294"/>
                    <a:pt x="1732502" y="3240000"/>
                    <a:pt x="1560167" y="3240000"/>
                  </a:cubicBezTo>
                  <a:lnTo>
                    <a:pt x="312041" y="3240000"/>
                  </a:lnTo>
                  <a:cubicBezTo>
                    <a:pt x="139706" y="3240000"/>
                    <a:pt x="0" y="3100294"/>
                    <a:pt x="0" y="2927959"/>
                  </a:cubicBezTo>
                  <a:lnTo>
                    <a:pt x="0" y="312041"/>
                  </a:lnTo>
                  <a:cubicBezTo>
                    <a:pt x="0" y="139706"/>
                    <a:pt x="139706" y="0"/>
                    <a:pt x="31204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pic>
          <p:nvPicPr>
            <p:cNvPr id="14" name="Picture 4" descr="Smartphone with a heart | Free Icon">
              <a:extLst>
                <a:ext uri="{FF2B5EF4-FFF2-40B4-BE49-F238E27FC236}">
                  <a16:creationId xmlns:a16="http://schemas.microsoft.com/office/drawing/2014/main" id="{04379637-8EFE-5984-6126-D90D9FADF9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59" t="27995" r="29011" b="26213"/>
            <a:stretch/>
          </p:blipFill>
          <p:spPr bwMode="auto">
            <a:xfrm>
              <a:off x="975179" y="4631541"/>
              <a:ext cx="248398" cy="26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02DE5C96-42C9-C57C-6740-ED964E499DA1}"/>
                </a:ext>
              </a:extLst>
            </p:cNvPr>
            <p:cNvSpPr/>
            <p:nvPr/>
          </p:nvSpPr>
          <p:spPr>
            <a:xfrm>
              <a:off x="1606740" y="1953243"/>
              <a:ext cx="524821" cy="67385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53C6E9A5-12B0-8457-F41A-BEFB2946C083}"/>
                </a:ext>
              </a:extLst>
            </p:cNvPr>
            <p:cNvSpPr/>
            <p:nvPr/>
          </p:nvSpPr>
          <p:spPr>
            <a:xfrm>
              <a:off x="1601860" y="4603364"/>
              <a:ext cx="524821" cy="67385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CCBC72-3E00-C6D3-B462-288C6FA62398}"/>
                </a:ext>
              </a:extLst>
            </p:cNvPr>
            <p:cNvSpPr/>
            <p:nvPr/>
          </p:nvSpPr>
          <p:spPr>
            <a:xfrm>
              <a:off x="9676692" y="2390385"/>
              <a:ext cx="1351280" cy="736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Product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1523B5-4201-328D-9DB7-43188D42B5BB}"/>
                </a:ext>
              </a:extLst>
            </p:cNvPr>
            <p:cNvSpPr/>
            <p:nvPr/>
          </p:nvSpPr>
          <p:spPr>
            <a:xfrm>
              <a:off x="9676692" y="3356600"/>
              <a:ext cx="1351280" cy="736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Comments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2C9E2-8AE6-1F58-CD36-D0ED33C080A5}"/>
                </a:ext>
              </a:extLst>
            </p:cNvPr>
            <p:cNvSpPr/>
            <p:nvPr/>
          </p:nvSpPr>
          <p:spPr>
            <a:xfrm>
              <a:off x="9676692" y="4376223"/>
              <a:ext cx="1351280" cy="736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Assets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D4A62A-DBA2-67F2-4429-3FDDED7818DF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 flipV="1">
              <a:off x="8746374" y="2758685"/>
              <a:ext cx="930318" cy="1012104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992178-7759-0DC1-9124-70968FB75969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8727431" y="3724900"/>
              <a:ext cx="949261" cy="11654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24851B-C518-0B1F-ABBF-428F3E479E08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8727431" y="3742194"/>
              <a:ext cx="949261" cy="1002329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5852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F50EE-B592-479D-A666-AD6590A6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GraphQL in Action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emo - Free computer icons">
            <a:extLst>
              <a:ext uri="{FF2B5EF4-FFF2-40B4-BE49-F238E27FC236}">
                <a16:creationId xmlns:a16="http://schemas.microsoft.com/office/drawing/2014/main" id="{90753D37-BBD1-4B62-A70C-A821247376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3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EE953-44D8-D39E-68C9-28730C8B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 System, Operations and Resolvers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841F-7DDE-CB4F-61CF-9D8A6DCD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234" y="1369077"/>
            <a:ext cx="6935759" cy="220115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91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278DF-BAEF-4E59-967C-12CED432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system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AF38-4E3F-40BB-992F-E0A3165AB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marL="198882">
              <a:spcBef>
                <a:spcPts val="870"/>
              </a:spcBef>
            </a:pPr>
            <a:r>
              <a:rPr lang="en-US" sz="1700"/>
              <a:t>GraphQL is a strongly typed language. Type System defines various data types that can be used in a GraphQL application. </a:t>
            </a:r>
          </a:p>
          <a:p>
            <a:endParaRPr lang="en-US" sz="1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2386CA-61B9-6312-E6AE-4D516057D201}"/>
              </a:ext>
            </a:extLst>
          </p:cNvPr>
          <p:cNvGrpSpPr/>
          <p:nvPr/>
        </p:nvGrpSpPr>
        <p:grpSpPr>
          <a:xfrm>
            <a:off x="5120640" y="1876338"/>
            <a:ext cx="6656833" cy="4253206"/>
            <a:chOff x="2124082" y="2317776"/>
            <a:chExt cx="7889680" cy="39550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D1F444-DF31-4EC4-A1F5-61124D373E14}"/>
                </a:ext>
              </a:extLst>
            </p:cNvPr>
            <p:cNvSpPr/>
            <p:nvPr/>
          </p:nvSpPr>
          <p:spPr>
            <a:xfrm>
              <a:off x="5673914" y="2317777"/>
              <a:ext cx="4339847" cy="2686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0DA9D-87FE-48CA-8D50-EA78BC164B57}"/>
                </a:ext>
              </a:extLst>
            </p:cNvPr>
            <p:cNvSpPr/>
            <p:nvPr/>
          </p:nvSpPr>
          <p:spPr>
            <a:xfrm>
              <a:off x="3755510" y="2327000"/>
              <a:ext cx="1802379" cy="2686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D2798-12F2-4BB3-84BC-FEEF356DA58D}"/>
                </a:ext>
              </a:extLst>
            </p:cNvPr>
            <p:cNvSpPr/>
            <p:nvPr/>
          </p:nvSpPr>
          <p:spPr>
            <a:xfrm>
              <a:off x="2124082" y="2317778"/>
              <a:ext cx="1570526" cy="2686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8CDE68-35B5-4C6D-9359-0C83B2E94961}"/>
                </a:ext>
              </a:extLst>
            </p:cNvPr>
            <p:cNvSpPr/>
            <p:nvPr/>
          </p:nvSpPr>
          <p:spPr>
            <a:xfrm>
              <a:off x="2124082" y="2605130"/>
              <a:ext cx="1570526" cy="36676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564825">
                <a:spcAft>
                  <a:spcPts val="426"/>
                </a:spcAft>
              </a:pPr>
              <a:r>
                <a:rPr lang="en-US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{</a:t>
              </a:r>
            </a:p>
            <a:p>
              <a:pPr defTabSz="564825">
                <a:spcAft>
                  <a:spcPts val="426"/>
                </a:spcAft>
              </a:pPr>
              <a:r>
                <a:rPr lang="en-US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product(upc:1){</a:t>
              </a:r>
            </a:p>
            <a:p>
              <a:pPr defTabSz="564825">
                <a:spcAft>
                  <a:spcPts val="426"/>
                </a:spcAft>
              </a:pPr>
              <a:r>
                <a:rPr lang="en-US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name</a:t>
              </a:r>
            </a:p>
            <a:p>
              <a:pPr defTabSz="564825">
                <a:spcAft>
                  <a:spcPts val="426"/>
                </a:spcAft>
              </a:pPr>
              <a:r>
                <a:rPr lang="en-US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price    </a:t>
              </a:r>
            </a:p>
            <a:p>
              <a:pPr defTabSz="564825">
                <a:spcAft>
                  <a:spcPts val="426"/>
                </a:spcAft>
              </a:pPr>
              <a:r>
                <a:rPr lang="en-US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}</a:t>
              </a:r>
            </a:p>
            <a:p>
              <a:pPr defTabSz="564825">
                <a:spcAft>
                  <a:spcPts val="426"/>
                </a:spcAft>
              </a:pPr>
              <a:r>
                <a:rPr lang="en-US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}</a:t>
              </a:r>
              <a:endParaRPr lang="en-US" sz="2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2ED732-7E5F-438D-BE90-99B5EC23C398}"/>
                </a:ext>
              </a:extLst>
            </p:cNvPr>
            <p:cNvSpPr/>
            <p:nvPr/>
          </p:nvSpPr>
          <p:spPr>
            <a:xfrm>
              <a:off x="3756794" y="2605131"/>
              <a:ext cx="1804049" cy="36676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564825">
                <a:spcAft>
                  <a:spcPts val="426"/>
                </a:spcAft>
              </a:pPr>
              <a:r>
                <a:rPr lang="en-US" sz="105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{</a:t>
              </a:r>
            </a:p>
            <a:p>
              <a:pPr defTabSz="564825">
                <a:spcAft>
                  <a:spcPts val="426"/>
                </a:spcAft>
              </a:pPr>
              <a:r>
                <a:rPr lang="en-US" sz="105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"data": {</a:t>
              </a:r>
            </a:p>
            <a:p>
              <a:pPr defTabSz="564825">
                <a:spcAft>
                  <a:spcPts val="426"/>
                </a:spcAft>
              </a:pPr>
              <a:r>
                <a:rPr lang="en-US" sz="105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"product": {</a:t>
              </a:r>
            </a:p>
            <a:p>
              <a:pPr defTabSz="564825">
                <a:spcAft>
                  <a:spcPts val="426"/>
                </a:spcAft>
              </a:pPr>
              <a:r>
                <a:rPr lang="en-US" sz="105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"name": "Shoe",</a:t>
              </a:r>
            </a:p>
            <a:p>
              <a:pPr defTabSz="564825">
                <a:spcAft>
                  <a:spcPts val="426"/>
                </a:spcAft>
              </a:pPr>
              <a:r>
                <a:rPr lang="en-US" sz="105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"price": 899</a:t>
              </a:r>
            </a:p>
            <a:p>
              <a:pPr defTabSz="564825">
                <a:spcAft>
                  <a:spcPts val="426"/>
                </a:spcAft>
              </a:pPr>
              <a:r>
                <a:rPr lang="en-US" sz="105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}</a:t>
              </a:r>
            </a:p>
            <a:p>
              <a:pPr defTabSz="564825">
                <a:spcAft>
                  <a:spcPts val="426"/>
                </a:spcAft>
              </a:pPr>
              <a:r>
                <a:rPr lang="en-US" sz="105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}</a:t>
              </a:r>
            </a:p>
            <a:p>
              <a:pPr defTabSz="564825">
                <a:spcAft>
                  <a:spcPts val="426"/>
                </a:spcAft>
              </a:pPr>
              <a:r>
                <a:rPr lang="en-US" sz="105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}</a:t>
              </a:r>
              <a:endParaRPr lang="en-US" sz="2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F3DB59-72C0-4CE6-A5F2-8F368D0D015C}"/>
                </a:ext>
              </a:extLst>
            </p:cNvPr>
            <p:cNvSpPr/>
            <p:nvPr/>
          </p:nvSpPr>
          <p:spPr>
            <a:xfrm>
              <a:off x="5673915" y="2605129"/>
              <a:ext cx="4339847" cy="36676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schema {</a:t>
              </a:r>
            </a:p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query: Query</a:t>
              </a:r>
            </a:p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}</a:t>
              </a:r>
            </a:p>
            <a:p>
              <a:pPr defTabSz="564825">
                <a:spcAft>
                  <a:spcPts val="426"/>
                </a:spcAft>
              </a:pPr>
              <a:b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</a:b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type Product  {</a:t>
              </a:r>
            </a:p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</a:t>
              </a:r>
              <a:r>
                <a:rPr lang="nl-NL" sz="1100" kern="1200" dirty="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upc</a:t>
              </a: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: Int!</a:t>
              </a:r>
            </a:p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name: String!</a:t>
              </a:r>
            </a:p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</a:t>
              </a:r>
              <a:r>
                <a:rPr lang="nl-NL" sz="1100" kern="1200" dirty="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price</a:t>
              </a: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: Int!</a:t>
              </a:r>
            </a:p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</a:t>
              </a:r>
              <a:r>
                <a:rPr lang="nl-NL" sz="1100" kern="1200" dirty="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size</a:t>
              </a: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: Int!</a:t>
              </a:r>
            </a:p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images: [String!]!</a:t>
              </a:r>
            </a:p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}</a:t>
              </a:r>
            </a:p>
            <a:p>
              <a:pPr defTabSz="564825">
                <a:spcAft>
                  <a:spcPts val="426"/>
                </a:spcAft>
              </a:pPr>
              <a:b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</a:b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type Query {</a:t>
              </a:r>
            </a:p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</a:t>
              </a:r>
              <a:r>
                <a:rPr lang="nl-NL" sz="1100" kern="1200" dirty="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products</a:t>
              </a: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: [Product!]! </a:t>
              </a:r>
            </a:p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</a:t>
              </a:r>
              <a:r>
                <a:rPr lang="nl-NL" sz="1100" kern="1200" dirty="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topProducts</a:t>
              </a: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(first: Int!): [Product!]!   </a:t>
              </a:r>
            </a:p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 product(</a:t>
              </a:r>
              <a:r>
                <a:rPr lang="nl-NL" sz="1100" kern="1200" dirty="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upc</a:t>
              </a: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: Int!): Product!</a:t>
              </a:r>
            </a:p>
            <a:p>
              <a:pPr defTabSz="564825">
                <a:spcAft>
                  <a:spcPts val="426"/>
                </a:spcAft>
              </a:pPr>
              <a:r>
                <a:rPr lang="nl-NL" sz="11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}</a:t>
              </a:r>
              <a:endParaRPr lang="nl-NL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603923-3FE8-4523-ACF2-CB9223ADA8C7}"/>
                </a:ext>
              </a:extLst>
            </p:cNvPr>
            <p:cNvSpPr txBox="1"/>
            <p:nvPr/>
          </p:nvSpPr>
          <p:spPr>
            <a:xfrm>
              <a:off x="2501197" y="2336486"/>
              <a:ext cx="94400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64825">
                <a:spcAft>
                  <a:spcPts val="426"/>
                </a:spcAft>
              </a:pPr>
              <a:r>
                <a:rPr lang="nl-NL" sz="865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Query</a:t>
              </a:r>
              <a:endParaRPr lang="nl-NL" sz="160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768B0-400A-476D-9A03-5566AAA4F2E9}"/>
                </a:ext>
              </a:extLst>
            </p:cNvPr>
            <p:cNvSpPr txBox="1"/>
            <p:nvPr/>
          </p:nvSpPr>
          <p:spPr>
            <a:xfrm>
              <a:off x="4198212" y="2336485"/>
              <a:ext cx="1213292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64825">
                <a:spcAft>
                  <a:spcPts val="426"/>
                </a:spcAft>
              </a:pPr>
              <a:r>
                <a:rPr lang="nl-NL" sz="865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Response</a:t>
              </a:r>
              <a:endParaRPr lang="nl-NL" sz="160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5F5632-C47C-4A2C-853E-714DA431E36A}"/>
                </a:ext>
              </a:extLst>
            </p:cNvPr>
            <p:cNvSpPr txBox="1"/>
            <p:nvPr/>
          </p:nvSpPr>
          <p:spPr>
            <a:xfrm>
              <a:off x="7111845" y="2317776"/>
              <a:ext cx="1679769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64825">
                <a:spcAft>
                  <a:spcPts val="426"/>
                </a:spcAft>
              </a:pPr>
              <a:r>
                <a:rPr lang="nl-NL" sz="865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Schema</a:t>
              </a:r>
              <a:endParaRPr lang="nl-NL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24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278DF-BAEF-4E59-967C-12CED432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Operation types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AF38-4E3F-40BB-992F-E0A3165AB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b="1" dirty="0"/>
              <a:t>Query</a:t>
            </a:r>
          </a:p>
          <a:p>
            <a:pPr marL="0"/>
            <a:r>
              <a:rPr lang="en-US" sz="1500" dirty="0"/>
              <a:t>A query is used to fetch data. It is like requesting a resource in REST-based APIs.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Mutation</a:t>
            </a:r>
          </a:p>
          <a:p>
            <a:pPr marL="0"/>
            <a:r>
              <a:rPr lang="en-US" sz="1500" dirty="0"/>
              <a:t>Mutations are operations sent to the server to </a:t>
            </a:r>
            <a:r>
              <a:rPr lang="en-US" sz="1500" b="1" dirty="0"/>
              <a:t>create, update</a:t>
            </a:r>
            <a:r>
              <a:rPr lang="en-US" sz="1500" dirty="0"/>
              <a:t> or </a:t>
            </a:r>
            <a:r>
              <a:rPr lang="en-US" sz="1500" b="1" dirty="0"/>
              <a:t>delete</a:t>
            </a:r>
            <a:r>
              <a:rPr lang="en-US" sz="1500" dirty="0"/>
              <a:t> data. These are analogous to the PUT, POST, PATCH and DELETE verbs to call REST-based APIs.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Subscription</a:t>
            </a:r>
          </a:p>
          <a:p>
            <a:pPr marL="0"/>
            <a:r>
              <a:rPr lang="en-US" sz="1500" dirty="0"/>
              <a:t>Subscriptions allow clients to listen to real-time messages from the server. The client connects to the server with a bi-directional communication channel using WebSocket and sends a subscription query that specifies which event it is interested in. When an event is triggered, the server executes the stored </a:t>
            </a:r>
            <a:r>
              <a:rPr lang="en-US" sz="1500" dirty="0" err="1"/>
              <a:t>GraphQL</a:t>
            </a:r>
            <a:r>
              <a:rPr lang="en-US" sz="1500" dirty="0"/>
              <a:t> query, and the result is sent through the same communication channel back to the client.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4206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16438-8A8D-40C0-9B3D-644409A9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7DEA4-FBC7-4CEB-9479-21777772C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r>
              <a:rPr lang="en-US" sz="1700"/>
              <a:t>A GraphQL query is used to fetch data. It is like requesting a resource in REST-based APIs</a:t>
            </a:r>
          </a:p>
          <a:p>
            <a:pPr marL="342900"/>
            <a:r>
              <a:rPr lang="en-US" sz="1700"/>
              <a:t>To keep it simple, the Query type is the request sent from a client application to the GraphQL server. GraphQL uses the </a:t>
            </a:r>
            <a:r>
              <a:rPr lang="en-US" sz="1700" b="1"/>
              <a:t>Schema Definition Language (SDL)</a:t>
            </a:r>
            <a:r>
              <a:rPr lang="en-US" sz="1700"/>
              <a:t> to define a Query</a:t>
            </a:r>
          </a:p>
          <a:p>
            <a:endParaRPr lang="en-US" sz="1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CA5504-6115-40D3-B60D-42F316640C8E}"/>
              </a:ext>
            </a:extLst>
          </p:cNvPr>
          <p:cNvGrpSpPr/>
          <p:nvPr/>
        </p:nvGrpSpPr>
        <p:grpSpPr>
          <a:xfrm>
            <a:off x="5120640" y="1977632"/>
            <a:ext cx="6656832" cy="3831958"/>
            <a:chOff x="1295400" y="2693950"/>
            <a:chExt cx="9708352" cy="36727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13D58-5512-4C0B-8B74-E2DADD67C7D5}"/>
                </a:ext>
              </a:extLst>
            </p:cNvPr>
            <p:cNvSpPr/>
            <p:nvPr/>
          </p:nvSpPr>
          <p:spPr>
            <a:xfrm>
              <a:off x="1295401" y="3036044"/>
              <a:ext cx="4471990" cy="333070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1792">
                <a:spcAft>
                  <a:spcPts val="600"/>
                </a:spcAft>
              </a:pPr>
              <a:r>
                <a:rPr lang="en-US" sz="108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{</a:t>
              </a:r>
            </a:p>
            <a:p>
              <a:pPr defTabSz="621792">
                <a:spcAft>
                  <a:spcPts val="600"/>
                </a:spcAft>
              </a:pPr>
              <a:r>
                <a:rPr lang="en-US" sz="108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product(upc:1){</a:t>
              </a:r>
            </a:p>
            <a:p>
              <a:pPr defTabSz="621792">
                <a:spcAft>
                  <a:spcPts val="600"/>
                </a:spcAft>
              </a:pPr>
              <a:r>
                <a:rPr lang="en-US" sz="108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name</a:t>
              </a:r>
            </a:p>
            <a:p>
              <a:pPr defTabSz="621792">
                <a:spcAft>
                  <a:spcPts val="600"/>
                </a:spcAft>
              </a:pPr>
              <a:r>
                <a:rPr lang="en-US" sz="108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price    </a:t>
              </a:r>
            </a:p>
            <a:p>
              <a:pPr defTabSz="621792">
                <a:spcAft>
                  <a:spcPts val="600"/>
                </a:spcAft>
              </a:pPr>
              <a:r>
                <a:rPr lang="en-US" sz="108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</a:t>
              </a:r>
              <a:r>
                <a:rPr lang="en-US" sz="1088" kern="120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inStock</a:t>
              </a:r>
              <a:endParaRPr lang="en-US" sz="1088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  <a:p>
              <a:pPr defTabSz="621792">
                <a:spcAft>
                  <a:spcPts val="600"/>
                </a:spcAft>
              </a:pPr>
              <a:r>
                <a:rPr lang="en-US" sz="108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reviews{</a:t>
              </a:r>
            </a:p>
            <a:p>
              <a:pPr defTabSz="621792">
                <a:spcAft>
                  <a:spcPts val="600"/>
                </a:spcAft>
              </a:pPr>
              <a:r>
                <a:rPr lang="en-US" sz="108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</a:t>
              </a:r>
              <a:r>
                <a:rPr lang="en-US" sz="1088" kern="120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numberOfStars</a:t>
              </a:r>
              <a:endParaRPr lang="en-US" sz="1088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  <a:p>
              <a:pPr defTabSz="621792">
                <a:spcAft>
                  <a:spcPts val="600"/>
                </a:spcAft>
              </a:pPr>
              <a:r>
                <a:rPr lang="en-US" sz="108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}</a:t>
              </a:r>
            </a:p>
            <a:p>
              <a:pPr defTabSz="621792">
                <a:spcAft>
                  <a:spcPts val="600"/>
                </a:spcAft>
              </a:pPr>
              <a:r>
                <a:rPr lang="en-US" sz="108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}</a:t>
              </a:r>
            </a:p>
            <a:p>
              <a:pPr defTabSz="621792">
                <a:spcAft>
                  <a:spcPts val="600"/>
                </a:spcAft>
              </a:pPr>
              <a:r>
                <a:rPr lang="en-US" sz="108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}</a:t>
              </a:r>
            </a:p>
            <a:p>
              <a:pPr>
                <a:spcAft>
                  <a:spcPts val="600"/>
                </a:spcAft>
              </a:pPr>
              <a:endParaRPr lang="en-US" sz="1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97DD6B-67DD-4061-9E23-B27A57E29807}"/>
                </a:ext>
              </a:extLst>
            </p:cNvPr>
            <p:cNvSpPr/>
            <p:nvPr/>
          </p:nvSpPr>
          <p:spPr>
            <a:xfrm>
              <a:off x="6183035" y="3036045"/>
              <a:ext cx="4820717" cy="3330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{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"data": {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"product": {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"name": "</a:t>
              </a:r>
              <a:r>
                <a:rPr lang="nl-NL" sz="952" kern="1200" dirty="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Shoe</a:t>
              </a: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",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"</a:t>
              </a:r>
              <a:r>
                <a:rPr lang="nl-NL" sz="952" kern="1200" dirty="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price</a:t>
              </a: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": 899,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"</a:t>
              </a:r>
              <a:r>
                <a:rPr lang="nl-NL" sz="952" kern="1200" dirty="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inStock</a:t>
              </a: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": </a:t>
              </a:r>
              <a:r>
                <a:rPr lang="nl-NL" sz="952" kern="1200" dirty="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true</a:t>
              </a: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,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"reviews": [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  {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    "</a:t>
              </a:r>
              <a:r>
                <a:rPr lang="nl-NL" sz="952" kern="1200" dirty="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numberOfStars</a:t>
              </a: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": 5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  },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  {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    "</a:t>
              </a:r>
              <a:r>
                <a:rPr lang="nl-NL" sz="952" kern="1200" dirty="0" err="1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numberOfStars</a:t>
              </a: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": 1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  }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  ]</a:t>
              </a:r>
            </a:p>
            <a:p>
              <a:pPr defTabSz="621792">
                <a:spcAft>
                  <a:spcPts val="600"/>
                </a:spcAft>
              </a:pPr>
              <a:r>
                <a:rPr lang="nl-NL" sz="952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    }}}</a:t>
              </a:r>
              <a:endParaRPr lang="nl-NL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452CD-723E-4923-9326-9C270FAB5A37}"/>
                </a:ext>
              </a:extLst>
            </p:cNvPr>
            <p:cNvSpPr/>
            <p:nvPr/>
          </p:nvSpPr>
          <p:spPr>
            <a:xfrm>
              <a:off x="1295400" y="2706835"/>
              <a:ext cx="4471991" cy="3077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7E8925-7DBB-4054-810E-E9E2BB18FFAF}"/>
                </a:ext>
              </a:extLst>
            </p:cNvPr>
            <p:cNvSpPr/>
            <p:nvPr/>
          </p:nvSpPr>
          <p:spPr>
            <a:xfrm>
              <a:off x="3285962" y="2693950"/>
              <a:ext cx="8082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21792">
                <a:spcAft>
                  <a:spcPts val="600"/>
                </a:spcAft>
              </a:pPr>
              <a:r>
                <a:rPr lang="nl-NL" sz="1088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Query</a:t>
              </a:r>
              <a:endParaRPr lang="nl-NL" sz="160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937750-C58D-4F93-B7B2-69AA5511C826}"/>
                </a:ext>
              </a:extLst>
            </p:cNvPr>
            <p:cNvSpPr/>
            <p:nvPr/>
          </p:nvSpPr>
          <p:spPr>
            <a:xfrm>
              <a:off x="6183035" y="2717400"/>
              <a:ext cx="4820717" cy="3077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7A513E-8E22-44D6-9009-8439B97A4675}"/>
                </a:ext>
              </a:extLst>
            </p:cNvPr>
            <p:cNvSpPr txBox="1"/>
            <p:nvPr/>
          </p:nvSpPr>
          <p:spPr>
            <a:xfrm>
              <a:off x="7942718" y="2711783"/>
              <a:ext cx="1390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21792">
                <a:spcAft>
                  <a:spcPts val="600"/>
                </a:spcAft>
              </a:pPr>
              <a:r>
                <a:rPr lang="nl-NL" sz="952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Response</a:t>
              </a:r>
              <a:endParaRPr lang="nl-NL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25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78799-04EF-4F8C-B33E-F710F257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Resolvers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41024-B21F-42EF-9FD7-688EE0349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Resolver is a collection of functions that generate response for a GraphQL query. In simple terms, a resolver acts as a GraphQL query handler.</a:t>
            </a:r>
          </a:p>
          <a:p>
            <a:endParaRPr lang="en-US" sz="1700"/>
          </a:p>
        </p:txBody>
      </p:sp>
      <p:pic>
        <p:nvPicPr>
          <p:cNvPr id="4" name="Picture 2" descr="Creating a structured, hot-reloadable GraphQL API with Express.js, | Hacker  Noon">
            <a:extLst>
              <a:ext uri="{FF2B5EF4-FFF2-40B4-BE49-F238E27FC236}">
                <a16:creationId xmlns:a16="http://schemas.microsoft.com/office/drawing/2014/main" id="{1F16B3E2-79B7-42FB-A455-EC48B2490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1589684"/>
            <a:ext cx="6656832" cy="35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68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27C36-42C8-DBF6-52D2-2383855C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GraphQL and 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02B2A-48A3-327F-9F09-299B86536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234" y="1369077"/>
            <a:ext cx="6935759" cy="220115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9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93EC-0BCB-47D5-8A86-5F3A7788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ChilliCream</a:t>
            </a:r>
            <a:r>
              <a:rPr lang="en-US" dirty="0"/>
              <a:t>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B5A38-D908-40B1-8DC3-9168200F1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201"/>
            <a:ext cx="10439972" cy="50226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Server: Hot Chocolate</a:t>
            </a:r>
          </a:p>
          <a:p>
            <a:pPr marL="0" indent="0">
              <a:buNone/>
            </a:pPr>
            <a:r>
              <a:rPr lang="en-US" dirty="0"/>
              <a:t>Hot Chocolate is a .NET </a:t>
            </a:r>
            <a:r>
              <a:rPr lang="en-US" dirty="0" err="1"/>
              <a:t>GraphQL</a:t>
            </a:r>
            <a:r>
              <a:rPr lang="en-US" dirty="0"/>
              <a:t> platform that can help you build a </a:t>
            </a:r>
            <a:r>
              <a:rPr lang="en-US" dirty="0" err="1"/>
              <a:t>GraphQL</a:t>
            </a:r>
            <a:r>
              <a:rPr lang="en-US" dirty="0"/>
              <a:t> layer over your existing and new infrastructure. You use Hot Chocolate to implement your </a:t>
            </a:r>
            <a:r>
              <a:rPr lang="en-US" dirty="0" err="1"/>
              <a:t>GraphQL</a:t>
            </a:r>
            <a:r>
              <a:rPr lang="en-US" dirty="0"/>
              <a:t> server in </a:t>
            </a:r>
            <a:r>
              <a:rPr lang="en-US" dirty="0" err="1"/>
              <a:t>.Net</a:t>
            </a:r>
            <a:endParaRPr lang="en-US" dirty="0"/>
          </a:p>
          <a:p>
            <a:endParaRPr lang="nl-NL" b="1" dirty="0"/>
          </a:p>
          <a:p>
            <a:pPr marL="0" indent="0">
              <a:buNone/>
            </a:pPr>
            <a:r>
              <a:rPr lang="nl-NL" b="1" dirty="0"/>
              <a:t>Client: </a:t>
            </a:r>
            <a:r>
              <a:rPr lang="nl-NL" b="1" dirty="0" err="1"/>
              <a:t>Strawberry</a:t>
            </a:r>
            <a:r>
              <a:rPr lang="nl-NL" b="1" dirty="0"/>
              <a:t> Shake </a:t>
            </a:r>
          </a:p>
          <a:p>
            <a:pPr marL="0" indent="0">
              <a:buNone/>
            </a:pPr>
            <a:r>
              <a:rPr lang="en-US" dirty="0"/>
              <a:t>Strawberry Shake is a client tool that generates custom </a:t>
            </a:r>
            <a:r>
              <a:rPr lang="en-US" dirty="0" err="1"/>
              <a:t>.Net</a:t>
            </a:r>
            <a:r>
              <a:rPr lang="en-US" dirty="0"/>
              <a:t> clients for any </a:t>
            </a:r>
            <a:r>
              <a:rPr lang="en-US" dirty="0" err="1"/>
              <a:t>GraphQL</a:t>
            </a:r>
            <a:r>
              <a:rPr lang="en-US" dirty="0"/>
              <a:t> endpoint.</a:t>
            </a:r>
            <a:endParaRPr lang="nl-NL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IDE: Banana Cake Pop</a:t>
            </a:r>
          </a:p>
          <a:p>
            <a:pPr marL="0" indent="0">
              <a:buNone/>
            </a:pPr>
            <a:r>
              <a:rPr lang="en-US" dirty="0"/>
              <a:t>Banana Cake Pop is a tool to explore schemas, execute operations and get deep performance insights about any </a:t>
            </a:r>
            <a:r>
              <a:rPr lang="en-US" dirty="0" err="1"/>
              <a:t>GraphQL</a:t>
            </a:r>
            <a:r>
              <a:rPr lang="en-US" dirty="0"/>
              <a:t> server.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pic>
        <p:nvPicPr>
          <p:cNvPr id="1028" name="Picture 4" descr="NuGet Gallery | ChilliCream">
            <a:extLst>
              <a:ext uri="{FF2B5EF4-FFF2-40B4-BE49-F238E27FC236}">
                <a16:creationId xmlns:a16="http://schemas.microsoft.com/office/drawing/2014/main" id="{6D2741BA-ED7B-4FC8-8A55-A331655E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478" y="667384"/>
            <a:ext cx="721043" cy="72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rawberry Shake - Visual Studio Marketplace">
            <a:extLst>
              <a:ext uri="{FF2B5EF4-FFF2-40B4-BE49-F238E27FC236}">
                <a16:creationId xmlns:a16="http://schemas.microsoft.com/office/drawing/2014/main" id="{42DCAD16-0B31-4AA8-BE74-D8EC89BC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611" y="3429000"/>
            <a:ext cx="1136904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E58CE-EC79-4C4E-8D34-5E75162FF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5287" y="5228775"/>
            <a:ext cx="809738" cy="990738"/>
          </a:xfrm>
          <a:prstGeom prst="rect">
            <a:avLst/>
          </a:prstGeom>
        </p:spPr>
      </p:pic>
      <p:pic>
        <p:nvPicPr>
          <p:cNvPr id="1032" name="Picture 8" descr="NuGet Gallery | ChilliCream">
            <a:extLst>
              <a:ext uri="{FF2B5EF4-FFF2-40B4-BE49-F238E27FC236}">
                <a16:creationId xmlns:a16="http://schemas.microsoft.com/office/drawing/2014/main" id="{441E36B8-B5D4-4B89-A6EC-B04B60CB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611" y="1715107"/>
            <a:ext cx="1051022" cy="105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6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Rectangle 207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3" name="Arc 207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4111E-B380-46B0-BA11-C55316AE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a GraphQL API from Existing REST API</a:t>
            </a:r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Demo - Free computer icons">
            <a:extLst>
              <a:ext uri="{FF2B5EF4-FFF2-40B4-BE49-F238E27FC236}">
                <a16:creationId xmlns:a16="http://schemas.microsoft.com/office/drawing/2014/main" id="{C3CF921C-426D-47EF-A6CC-01B077C0AE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8787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 hidden="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D9881-59AD-45BF-8B97-5B17A65710A8}"/>
              </a:ext>
            </a:extLst>
          </p:cNvPr>
          <p:cNvSpPr txBox="1"/>
          <p:nvPr/>
        </p:nvSpPr>
        <p:spPr>
          <a:xfrm>
            <a:off x="965200" y="2470248"/>
            <a:ext cx="4545170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Arin Roy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 Lead, Cloud Native on Azure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Capgemini, The Netherlands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@IamArinRoy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arinroy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wearing a plaid shirt&#10;&#10;Description automatically generated with low confidence">
            <a:extLst>
              <a:ext uri="{FF2B5EF4-FFF2-40B4-BE49-F238E27FC236}">
                <a16:creationId xmlns:a16="http://schemas.microsoft.com/office/drawing/2014/main" id="{F34C91FB-B6C0-4A7A-8B85-7D167811B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hexagon">
            <a:avLst/>
          </a:prstGeom>
        </p:spPr>
      </p:pic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9B732CF5-E05A-4735-9E4C-333FD049A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1" y="125609"/>
            <a:ext cx="2393020" cy="600301"/>
          </a:xfrm>
          <a:prstGeom prst="rect">
            <a:avLst/>
          </a:prstGeom>
        </p:spPr>
      </p:pic>
      <p:pic>
        <p:nvPicPr>
          <p:cNvPr id="7" name="Picture 2" descr="Twitter social media icon design template Vector Image">
            <a:extLst>
              <a:ext uri="{FF2B5EF4-FFF2-40B4-BE49-F238E27FC236}">
                <a16:creationId xmlns:a16="http://schemas.microsoft.com/office/drawing/2014/main" id="{A8BD2D52-E014-48BB-B59E-F217E562A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211" b="82898" l="10000" r="90000">
                        <a14:foregroundMark x1="43500" y1="42870" x2="43500" y2="42870"/>
                        <a14:foregroundMark x1="36900" y1="39722" x2="36900" y2="39722"/>
                        <a14:foregroundMark x1="35400" y1="37130" x2="35400" y2="37130"/>
                        <a14:foregroundMark x1="35400" y1="37130" x2="48600" y2="46944"/>
                        <a14:foregroundMark x1="56100" y1="36574" x2="50200" y2="49074"/>
                        <a14:foregroundMark x1="56000" y1="36852" x2="59400" y2="47593"/>
                        <a14:backgroundMark x1="14200" y1="43241" x2="14200" y2="43241"/>
                        <a14:backgroundMark x1="17300" y1="59352" x2="17300" y2="59352"/>
                        <a14:backgroundMark x1="16000" y1="66019" x2="16000" y2="66019"/>
                        <a14:backgroundMark x1="16000" y1="66019" x2="16000" y2="66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78" t="23425" r="24482" b="30748"/>
          <a:stretch/>
        </p:blipFill>
        <p:spPr bwMode="auto">
          <a:xfrm>
            <a:off x="1086695" y="4071829"/>
            <a:ext cx="419877" cy="40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nkedin Logo: valor, história, PNG">
            <a:extLst>
              <a:ext uri="{FF2B5EF4-FFF2-40B4-BE49-F238E27FC236}">
                <a16:creationId xmlns:a16="http://schemas.microsoft.com/office/drawing/2014/main" id="{73414139-2CF6-AE14-9558-B72149508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7" r="20083"/>
          <a:stretch/>
        </p:blipFill>
        <p:spPr bwMode="auto">
          <a:xfrm>
            <a:off x="1086695" y="4498899"/>
            <a:ext cx="440088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07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5EC9F-5D5D-7E10-4032-6258D5B6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GraphQL Gateway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061C-4C86-CDF0-8211-EACA0C625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234" y="1369077"/>
            <a:ext cx="6935759" cy="220115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6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838A2-821B-401F-A80C-BD6CE63C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GraphQL Gateway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487494-74FB-4EEA-9946-4104527ABAD2}"/>
              </a:ext>
            </a:extLst>
          </p:cNvPr>
          <p:cNvSpPr/>
          <p:nvPr/>
        </p:nvSpPr>
        <p:spPr>
          <a:xfrm>
            <a:off x="8684044" y="2501338"/>
            <a:ext cx="1926381" cy="5051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nl-NL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API</a:t>
            </a:r>
            <a:endParaRPr lang="nl-N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B39790-FA1C-42E6-9CB5-58765A04CBCF}"/>
              </a:ext>
            </a:extLst>
          </p:cNvPr>
          <p:cNvSpPr/>
          <p:nvPr/>
        </p:nvSpPr>
        <p:spPr>
          <a:xfrm>
            <a:off x="8684044" y="3213742"/>
            <a:ext cx="1926381" cy="5051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nl-NL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API</a:t>
            </a:r>
            <a:endParaRPr lang="nl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A1DC88-09B6-425F-8EC1-F27FEFC11A8A}"/>
              </a:ext>
            </a:extLst>
          </p:cNvPr>
          <p:cNvSpPr/>
          <p:nvPr/>
        </p:nvSpPr>
        <p:spPr>
          <a:xfrm>
            <a:off x="8681280" y="3926145"/>
            <a:ext cx="1926381" cy="5051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nl-NL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API</a:t>
            </a:r>
            <a:endParaRPr lang="nl-N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3DC829-5A6F-4E29-99D5-5686BE38F7BF}"/>
              </a:ext>
            </a:extLst>
          </p:cNvPr>
          <p:cNvSpPr/>
          <p:nvPr/>
        </p:nvSpPr>
        <p:spPr>
          <a:xfrm>
            <a:off x="8684044" y="4638549"/>
            <a:ext cx="1926381" cy="5051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nl-NL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API</a:t>
            </a:r>
            <a:endParaRPr lang="nl-NL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2D851A48-6C74-4042-A354-BF5D456DA7AF}"/>
              </a:ext>
            </a:extLst>
          </p:cNvPr>
          <p:cNvSpPr/>
          <p:nvPr/>
        </p:nvSpPr>
        <p:spPr>
          <a:xfrm rot="5400000">
            <a:off x="4961264" y="3241625"/>
            <a:ext cx="1194356" cy="1061653"/>
          </a:xfrm>
          <a:prstGeom prst="hexag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CBCF5D-A73D-4CD7-9F81-6C06D4E337BF}"/>
              </a:ext>
            </a:extLst>
          </p:cNvPr>
          <p:cNvSpPr txBox="1"/>
          <p:nvPr/>
        </p:nvSpPr>
        <p:spPr>
          <a:xfrm>
            <a:off x="2082637" y="2746312"/>
            <a:ext cx="608224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nl-NL" sz="12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endParaRPr lang="nl-NL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63D427-023C-4444-86C9-401734903B17}"/>
              </a:ext>
            </a:extLst>
          </p:cNvPr>
          <p:cNvSpPr txBox="1"/>
          <p:nvPr/>
        </p:nvSpPr>
        <p:spPr>
          <a:xfrm>
            <a:off x="1980067" y="5000822"/>
            <a:ext cx="813362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nl-NL" sz="12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</a:t>
            </a:r>
            <a:endParaRPr lang="nl-NL" sz="1400"/>
          </a:p>
        </p:txBody>
      </p:sp>
      <p:sp>
        <p:nvSpPr>
          <p:cNvPr id="70" name="Trapezoid 13">
            <a:extLst>
              <a:ext uri="{FF2B5EF4-FFF2-40B4-BE49-F238E27FC236}">
                <a16:creationId xmlns:a16="http://schemas.microsoft.com/office/drawing/2014/main" id="{3981F512-E18A-4AA9-8799-8953F27A0774}"/>
              </a:ext>
            </a:extLst>
          </p:cNvPr>
          <p:cNvSpPr/>
          <p:nvPr/>
        </p:nvSpPr>
        <p:spPr>
          <a:xfrm>
            <a:off x="2102004" y="2306673"/>
            <a:ext cx="461375" cy="39012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532171E-34AD-41EF-BE28-9B0D257A33F2}"/>
              </a:ext>
            </a:extLst>
          </p:cNvPr>
          <p:cNvSpPr/>
          <p:nvPr/>
        </p:nvSpPr>
        <p:spPr>
          <a:xfrm>
            <a:off x="2149964" y="3214592"/>
            <a:ext cx="311255" cy="55785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2" name="Rounded Rectangle 7">
            <a:extLst>
              <a:ext uri="{FF2B5EF4-FFF2-40B4-BE49-F238E27FC236}">
                <a16:creationId xmlns:a16="http://schemas.microsoft.com/office/drawing/2014/main" id="{5E6426F1-212F-4745-AC0A-8850EA2F6FCA}"/>
              </a:ext>
            </a:extLst>
          </p:cNvPr>
          <p:cNvSpPr/>
          <p:nvPr/>
        </p:nvSpPr>
        <p:spPr>
          <a:xfrm>
            <a:off x="2149964" y="4410277"/>
            <a:ext cx="311255" cy="55785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3" name="Picture 4" descr="Smartphone with a heart | Free Icon">
            <a:extLst>
              <a:ext uri="{FF2B5EF4-FFF2-40B4-BE49-F238E27FC236}">
                <a16:creationId xmlns:a16="http://schemas.microsoft.com/office/drawing/2014/main" id="{C471BB9B-EA85-4B40-90B8-4951D7DC4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9" t="27995" r="29011" b="26213"/>
          <a:stretch/>
        </p:blipFill>
        <p:spPr bwMode="auto">
          <a:xfrm>
            <a:off x="2197442" y="4581843"/>
            <a:ext cx="216299" cy="23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E243A73-F616-4AA1-9B58-7A6A8EE3897D}"/>
              </a:ext>
            </a:extLst>
          </p:cNvPr>
          <p:cNvSpPr txBox="1"/>
          <p:nvPr/>
        </p:nvSpPr>
        <p:spPr>
          <a:xfrm>
            <a:off x="1959884" y="3841580"/>
            <a:ext cx="671454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nl-NL" sz="12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</a:t>
            </a:r>
            <a:endParaRPr lang="nl-NL" sz="140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F85E63-05A7-4946-8A20-24C3C58635B8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6089269" y="3466312"/>
            <a:ext cx="2594775" cy="27789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4000B5-CC65-4F72-9751-9D35479BD4AD}"/>
              </a:ext>
            </a:extLst>
          </p:cNvPr>
          <p:cNvCxnSpPr>
            <a:stCxn id="65" idx="1"/>
          </p:cNvCxnSpPr>
          <p:nvPr/>
        </p:nvCxnSpPr>
        <p:spPr>
          <a:xfrm flipH="1" flipV="1">
            <a:off x="6087887" y="3772451"/>
            <a:ext cx="2593393" cy="40626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17FBEC-9978-4AA5-BA1C-F8D818BE3D71}"/>
              </a:ext>
            </a:extLst>
          </p:cNvPr>
          <p:cNvCxnSpPr>
            <a:stCxn id="66" idx="1"/>
          </p:cNvCxnSpPr>
          <p:nvPr/>
        </p:nvCxnSpPr>
        <p:spPr>
          <a:xfrm flipH="1" flipV="1">
            <a:off x="6089269" y="3744208"/>
            <a:ext cx="2594775" cy="114691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593CEB-6705-4E67-B631-508925D7F89B}"/>
              </a:ext>
            </a:extLst>
          </p:cNvPr>
          <p:cNvCxnSpPr>
            <a:cxnSpLocks/>
          </p:cNvCxnSpPr>
          <p:nvPr/>
        </p:nvCxnSpPr>
        <p:spPr>
          <a:xfrm flipH="1" flipV="1">
            <a:off x="2903615" y="2693102"/>
            <a:ext cx="2121237" cy="102578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0EFC07-E0C6-471C-89BC-235D80D19338}"/>
              </a:ext>
            </a:extLst>
          </p:cNvPr>
          <p:cNvCxnSpPr>
            <a:cxnSpLocks/>
          </p:cNvCxnSpPr>
          <p:nvPr/>
        </p:nvCxnSpPr>
        <p:spPr>
          <a:xfrm flipH="1" flipV="1">
            <a:off x="2801455" y="3605260"/>
            <a:ext cx="2152065" cy="1136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E40FFFA-9E94-4002-9A33-590DCCF2F94F}"/>
              </a:ext>
            </a:extLst>
          </p:cNvPr>
          <p:cNvCxnSpPr>
            <a:cxnSpLocks/>
          </p:cNvCxnSpPr>
          <p:nvPr/>
        </p:nvCxnSpPr>
        <p:spPr>
          <a:xfrm flipH="1">
            <a:off x="2801455" y="3718882"/>
            <a:ext cx="2223399" cy="97886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7A68C1-4C79-42B3-A9EA-F21D82F5D740}"/>
              </a:ext>
            </a:extLst>
          </p:cNvPr>
          <p:cNvSpPr txBox="1"/>
          <p:nvPr/>
        </p:nvSpPr>
        <p:spPr>
          <a:xfrm>
            <a:off x="5137420" y="3558080"/>
            <a:ext cx="89505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nl-NL" sz="1566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Gateway</a:t>
            </a:r>
            <a:endParaRPr lang="nl-NL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3" name="Picture 2" descr="GraphQL-icon | Brands GO - GZ">
            <a:extLst>
              <a:ext uri="{FF2B5EF4-FFF2-40B4-BE49-F238E27FC236}">
                <a16:creationId xmlns:a16="http://schemas.microsoft.com/office/drawing/2014/main" id="{7B4CDADD-4740-4CA0-94F1-5C0E24770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56" y="2548006"/>
            <a:ext cx="384312" cy="4296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GraphQL-icon | Brands GO - GZ">
            <a:extLst>
              <a:ext uri="{FF2B5EF4-FFF2-40B4-BE49-F238E27FC236}">
                <a16:creationId xmlns:a16="http://schemas.microsoft.com/office/drawing/2014/main" id="{842E1EE4-3372-48C9-AD8F-4CAABEBB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56" y="3265972"/>
            <a:ext cx="384312" cy="4296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GraphQL-icon | Brands GO - GZ">
            <a:extLst>
              <a:ext uri="{FF2B5EF4-FFF2-40B4-BE49-F238E27FC236}">
                <a16:creationId xmlns:a16="http://schemas.microsoft.com/office/drawing/2014/main" id="{BE687085-C7D1-4AE1-B431-F7852006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56" y="3963900"/>
            <a:ext cx="384312" cy="4296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GraphQL-icon | Brands GO - GZ">
            <a:extLst>
              <a:ext uri="{FF2B5EF4-FFF2-40B4-BE49-F238E27FC236}">
                <a16:creationId xmlns:a16="http://schemas.microsoft.com/office/drawing/2014/main" id="{2310A0F0-9EDB-4930-8CB6-2B346C00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56" y="4685874"/>
            <a:ext cx="384312" cy="4296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GraphQL-icon | Brands GO - GZ">
            <a:extLst>
              <a:ext uri="{FF2B5EF4-FFF2-40B4-BE49-F238E27FC236}">
                <a16:creationId xmlns:a16="http://schemas.microsoft.com/office/drawing/2014/main" id="{323E1AFF-458B-4B09-AB0D-5B3FD942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364" y="3545951"/>
            <a:ext cx="384312" cy="4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CC1E4B2-A8FB-48FF-9EFE-F16B72A55C75}"/>
              </a:ext>
            </a:extLst>
          </p:cNvPr>
          <p:cNvSpPr txBox="1"/>
          <p:nvPr/>
        </p:nvSpPr>
        <p:spPr>
          <a:xfrm>
            <a:off x="1195034" y="5466229"/>
            <a:ext cx="2223399" cy="81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5528">
              <a:spcAft>
                <a:spcPts val="600"/>
              </a:spcAft>
            </a:pPr>
            <a:r>
              <a:rPr lang="nl-NL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Loads the data the clients needs from GraphQL API </a:t>
            </a:r>
            <a:endParaRPr lang="nl-NL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D15532-2073-4380-9C82-E2ACCE860EE3}"/>
              </a:ext>
            </a:extLst>
          </p:cNvPr>
          <p:cNvSpPr txBox="1"/>
          <p:nvPr/>
        </p:nvSpPr>
        <p:spPr>
          <a:xfrm>
            <a:off x="4289571" y="5468770"/>
            <a:ext cx="2729902" cy="5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5528">
              <a:spcAft>
                <a:spcPts val="600"/>
              </a:spcAft>
            </a:pPr>
            <a:r>
              <a:rPr lang="nl-NL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arbiter. Stitches backends and caches results</a:t>
            </a:r>
            <a:endParaRPr lang="nl-N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1110C8-6449-49ED-852A-7F3215040BCA}"/>
              </a:ext>
            </a:extLst>
          </p:cNvPr>
          <p:cNvSpPr txBox="1"/>
          <p:nvPr/>
        </p:nvSpPr>
        <p:spPr>
          <a:xfrm>
            <a:off x="8257920" y="5468770"/>
            <a:ext cx="2729902" cy="5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5528">
              <a:spcAft>
                <a:spcPts val="600"/>
              </a:spcAft>
            </a:pPr>
            <a:r>
              <a:rPr lang="nl-NL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Decoupled GraphQL services describing their own schema</a:t>
            </a:r>
            <a:endParaRPr lang="nl-N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0A03574-7555-401B-8028-E8DC26A7BB7E}"/>
              </a:ext>
            </a:extLst>
          </p:cNvPr>
          <p:cNvSpPr/>
          <p:nvPr/>
        </p:nvSpPr>
        <p:spPr>
          <a:xfrm>
            <a:off x="8681280" y="1737360"/>
            <a:ext cx="1926381" cy="5051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nl-NL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API</a:t>
            </a:r>
            <a:endParaRPr lang="nl-NL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35BCA99-49D5-429D-B2CC-BD330F08A6B3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6089269" y="2762822"/>
            <a:ext cx="2514388" cy="96648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 descr="GraphQL-icon | Brands GO - GZ">
            <a:extLst>
              <a:ext uri="{FF2B5EF4-FFF2-40B4-BE49-F238E27FC236}">
                <a16:creationId xmlns:a16="http://schemas.microsoft.com/office/drawing/2014/main" id="{278E04C8-0EA2-4974-8BFC-50563B96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56" y="1786641"/>
            <a:ext cx="384312" cy="4296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662C6F-E3D4-4059-914F-D9EA65583758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6089269" y="2001457"/>
            <a:ext cx="2514388" cy="172238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3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308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91" name="Arc 309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4111E-B380-46B0-BA11-C55316AE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a GraphQL Gateway</a:t>
            </a:r>
          </a:p>
        </p:txBody>
      </p:sp>
      <p:sp>
        <p:nvSpPr>
          <p:cNvPr id="3093" name="Oval 309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emo - Free computer icons">
            <a:extLst>
              <a:ext uri="{FF2B5EF4-FFF2-40B4-BE49-F238E27FC236}">
                <a16:creationId xmlns:a16="http://schemas.microsoft.com/office/drawing/2014/main" id="{16772F25-477A-4332-9A79-712C156C9B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1801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E392E-BA73-48EE-AC5D-EA963ECF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Takeaways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8B3246F-D6B3-4A4F-B9EA-21BD4431B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/>
            <a:r>
              <a:rPr lang="en-US" sz="2200"/>
              <a:t>Today it is becoming more and more common to break down a monolithic architecture into small APIs that work independently</a:t>
            </a:r>
          </a:p>
          <a:p>
            <a:pPr marL="342900"/>
            <a:r>
              <a:rPr lang="en-US" sz="2200"/>
              <a:t>The number of endpoints required for clients to fetch the data quickly becomes a challenging approach without impacting performance, complex client integration or draining batteries</a:t>
            </a:r>
          </a:p>
          <a:p>
            <a:pPr marL="342900"/>
            <a:r>
              <a:rPr lang="en-US" sz="2200"/>
              <a:t>GraphQL gives clients the power to ask for exactly what they need – “</a:t>
            </a:r>
            <a:r>
              <a:rPr lang="en-US" sz="2200" i="1"/>
              <a:t>Exact Fetching</a:t>
            </a:r>
            <a:r>
              <a:rPr lang="en-US" sz="2200"/>
              <a:t>” from a single endpoint</a:t>
            </a:r>
          </a:p>
          <a:p>
            <a:pPr marL="342900"/>
            <a:r>
              <a:rPr lang="en-US" sz="2200"/>
              <a:t>The </a:t>
            </a:r>
            <a:r>
              <a:rPr lang="en-US" sz="2200" i="1"/>
              <a:t>Type System</a:t>
            </a:r>
            <a:r>
              <a:rPr lang="en-US" sz="2200"/>
              <a:t> helps to define the schema, which is a contract between client and server and is enforced at runtime</a:t>
            </a:r>
          </a:p>
          <a:p>
            <a:pPr marL="342900"/>
            <a:r>
              <a:rPr lang="en-US" sz="2200"/>
              <a:t>The Gateway can stitch downstream schema’s automatically, providing a single endpoint for clients to get data from multiple downstream microservices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21272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4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Arc 36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78CF800-7B4E-B384-41A4-762932F5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C6FE80-D759-4C92-8684-09936BC4F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r>
              <a:rPr lang="en-US">
                <a:hlinkClick r:id="rId3"/>
              </a:rPr>
              <a:t>https://graphql.org/</a:t>
            </a:r>
            <a:endParaRPr lang="en-US"/>
          </a:p>
          <a:p>
            <a:pPr marL="342900"/>
            <a:r>
              <a:rPr lang="en-US">
                <a:hlinkClick r:id="rId4"/>
              </a:rPr>
              <a:t>https://chillicream.com/</a:t>
            </a:r>
            <a:endParaRPr lang="en-US"/>
          </a:p>
          <a:p>
            <a:pPr marL="342900"/>
            <a:r>
              <a:rPr lang="en-US">
                <a:hlinkClick r:id="rId5"/>
              </a:rPr>
              <a:t>https://github.com/royarin/Demos/tree/main/2023/DWX/DWXCommerce</a:t>
            </a:r>
            <a:endParaRPr lang="en-US"/>
          </a:p>
          <a:p>
            <a:pPr marL="342900"/>
            <a:endParaRPr lang="en-US"/>
          </a:p>
        </p:txBody>
      </p:sp>
      <p:sp>
        <p:nvSpPr>
          <p:cNvPr id="53" name="Oval 3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E472EC2-1018-93C3-E898-E0C6E780B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0515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FDFE2BF0-027A-63AA-C4AA-C6D0FBB88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2222" y="1675341"/>
            <a:ext cx="2420410" cy="2420410"/>
          </a:xfrm>
          <a:prstGeom prst="rect">
            <a:avLst/>
          </a:prstGeom>
        </p:spPr>
      </p:pic>
      <p:pic>
        <p:nvPicPr>
          <p:cNvPr id="3" name="Picture 2" descr="A qr code on a green background&#10;&#10;Description automatically generated with medium confidence">
            <a:extLst>
              <a:ext uri="{FF2B5EF4-FFF2-40B4-BE49-F238E27FC236}">
                <a16:creationId xmlns:a16="http://schemas.microsoft.com/office/drawing/2014/main" id="{BF060E73-3CEF-6529-A1B5-51472EED1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59" y="2019301"/>
            <a:ext cx="3682278" cy="36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1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B690E-ACBF-4234-9189-93B46D99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850E55B-85AF-C89F-9622-8374411F7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32077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25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Kadaster Labs">
            <a:extLst>
              <a:ext uri="{FF2B5EF4-FFF2-40B4-BE49-F238E27FC236}">
                <a16:creationId xmlns:a16="http://schemas.microsoft.com/office/drawing/2014/main" id="{5D75D99C-F2FC-494D-82E2-94B9745ACF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950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6AA0-FD4D-4DC2-A23B-D7CE5AB2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972EE-F3B1-49DE-99C0-92F67F223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fastest network request is a request not made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Illya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Grigorik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1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A83DF-882D-43E2-8C9E-DAF6AE82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Response times matter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87FBC40-5CD9-42D3-8E7F-6FD6028F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8" y="3328416"/>
            <a:ext cx="10509504" cy="328269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800" dirty="0"/>
              <a:t>2010: A </a:t>
            </a:r>
            <a:r>
              <a:rPr lang="en-US" sz="1800" u="sng" dirty="0"/>
              <a:t>Mozilla</a:t>
            </a:r>
            <a:r>
              <a:rPr lang="en-US" sz="1800" dirty="0"/>
              <a:t> experiment which found that reducing the page load time by 2 seconds led to 15% higher conversion</a:t>
            </a:r>
          </a:p>
          <a:p>
            <a:r>
              <a:rPr lang="en-US" sz="1800" dirty="0"/>
              <a:t>2011: </a:t>
            </a:r>
            <a:r>
              <a:rPr lang="en-US" sz="1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Gomez</a:t>
            </a:r>
            <a:r>
              <a:rPr lang="en-US" sz="1800" dirty="0"/>
              <a:t> reported on 150M pageviews across 150 sites and found that pages that took 6 seconds to load were 25% more likely to be abandoned than pages which loaded in 2 seconds</a:t>
            </a:r>
          </a:p>
          <a:p>
            <a:r>
              <a:rPr lang="en-US" sz="1800" dirty="0"/>
              <a:t>2016: </a:t>
            </a:r>
            <a:r>
              <a:rPr lang="en-US" sz="1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n-US" sz="1800" dirty="0"/>
              <a:t> found that increasing the load time of its SERPs by half a second resulted in a 20% higher bounce rate</a:t>
            </a:r>
          </a:p>
          <a:p>
            <a:r>
              <a:rPr lang="en-US" sz="1800" dirty="0"/>
              <a:t>2016: </a:t>
            </a:r>
            <a:r>
              <a:rPr lang="en-US" sz="1800" u="sng" dirty="0"/>
              <a:t>Google</a:t>
            </a:r>
            <a:r>
              <a:rPr lang="en-US" sz="1800" dirty="0"/>
              <a:t> found </a:t>
            </a:r>
            <a:r>
              <a:rPr lang="en-US" sz="1800" b="1" dirty="0"/>
              <a:t>53% of mobile visits ended if a page took longer than 3 seconds to load</a:t>
            </a:r>
          </a:p>
          <a:p>
            <a:r>
              <a:rPr lang="en-US" sz="1800" dirty="0"/>
              <a:t>2017: </a:t>
            </a:r>
            <a:r>
              <a:rPr lang="en-US" sz="1800" u="sng" dirty="0"/>
              <a:t>Akamai</a:t>
            </a:r>
            <a:r>
              <a:rPr lang="en-US" sz="1800" dirty="0"/>
              <a:t> aggregated data from 17 retailers (7 billion pageviews) and found that </a:t>
            </a:r>
            <a:r>
              <a:rPr lang="en-US" sz="1800" b="1" dirty="0"/>
              <a:t>conversion rates were highest for pages that loaded in less than 2 seconds</a:t>
            </a:r>
            <a:r>
              <a:rPr lang="en-US" sz="1800" dirty="0"/>
              <a:t>; longer load times correlated with </a:t>
            </a:r>
            <a:r>
              <a:rPr lang="en-US" sz="1800" b="1" dirty="0"/>
              <a:t>50% drops in conversion rates and increased bounce rates, especially for mobile visitors</a:t>
            </a:r>
          </a:p>
          <a:p>
            <a:r>
              <a:rPr lang="en-US" sz="1800" dirty="0"/>
              <a:t>2018: </a:t>
            </a:r>
            <a:r>
              <a:rPr lang="en-US" sz="1800" u="sng" dirty="0"/>
              <a:t>BBC</a:t>
            </a:r>
            <a:r>
              <a:rPr lang="en-US" sz="1800" dirty="0"/>
              <a:t> found that for every extra second of page load time, 10% of users will leave</a:t>
            </a:r>
          </a:p>
          <a:p>
            <a:pPr marL="0"/>
            <a:endParaRPr lang="en-US" sz="1000" dirty="0"/>
          </a:p>
          <a:p>
            <a:pPr marL="0"/>
            <a:endParaRPr lang="en-US" sz="1000" dirty="0"/>
          </a:p>
          <a:p>
            <a:pPr marL="0" indent="0">
              <a:buNone/>
            </a:pPr>
            <a:r>
              <a:rPr lang="en-US" sz="1000" dirty="0"/>
              <a:t>Source: https://www.nngroup.com/articles/the-need-for-speed/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565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3" name="Rectangle 38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itle 377">
            <a:extLst>
              <a:ext uri="{FF2B5EF4-FFF2-40B4-BE49-F238E27FC236}">
                <a16:creationId xmlns:a16="http://schemas.microsoft.com/office/drawing/2014/main" id="{9997F539-FDBE-47E3-89E8-D14A45D6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6B3D9C-F21C-486D-C797-2B1734129648}"/>
              </a:ext>
            </a:extLst>
          </p:cNvPr>
          <p:cNvGrpSpPr/>
          <p:nvPr/>
        </p:nvGrpSpPr>
        <p:grpSpPr>
          <a:xfrm>
            <a:off x="1098893" y="1737360"/>
            <a:ext cx="9985069" cy="4535424"/>
            <a:chOff x="838200" y="1493301"/>
            <a:chExt cx="10891118" cy="494697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D552C-2B5B-8A38-FC13-1C3FFC4C4D4C}"/>
                </a:ext>
              </a:extLst>
            </p:cNvPr>
            <p:cNvSpPr/>
            <p:nvPr/>
          </p:nvSpPr>
          <p:spPr>
            <a:xfrm>
              <a:off x="838200" y="1493301"/>
              <a:ext cx="10891118" cy="4946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8F0EEE5C-1734-4955-AD80-664DB9FF9791}"/>
                </a:ext>
              </a:extLst>
            </p:cNvPr>
            <p:cNvSpPr txBox="1"/>
            <p:nvPr/>
          </p:nvSpPr>
          <p:spPr>
            <a:xfrm>
              <a:off x="1181483" y="1808764"/>
              <a:ext cx="3229337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832104">
                <a:spcAft>
                  <a:spcPts val="600"/>
                </a:spcAft>
              </a:pPr>
              <a:r>
                <a:rPr lang="en-US" sz="2912" kern="1200">
                  <a:solidFill>
                    <a:srgbClr val="4472C4">
                      <a:lumMod val="60000"/>
                      <a:lumOff val="40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Client</a:t>
              </a:r>
              <a:endParaRPr lang="en-US" sz="1638" kern="1200">
                <a:solidFill>
                  <a:srgbClr val="4472C4">
                    <a:lumMod val="60000"/>
                    <a:lumOff val="40000"/>
                  </a:srgbClr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algn="ctr" defTabSz="832104">
                <a:spcAft>
                  <a:spcPts val="600"/>
                </a:spcAft>
              </a:pPr>
              <a:r>
                <a:rPr lang="en-US" sz="1092" kern="1200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(</a:t>
              </a:r>
              <a:r>
                <a:rPr lang="en-US" sz="1092" kern="1200" err="1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js</a:t>
              </a:r>
              <a:r>
                <a:rPr lang="en-US" sz="1092" kern="1200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, iOS App, Android App </a:t>
              </a:r>
              <a:r>
                <a:rPr lang="en-US" sz="1092" kern="1200" err="1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lang="en-US" sz="1092" kern="1200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is-IS" sz="1092" kern="1200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…)</a:t>
              </a:r>
              <a:endParaRPr lang="en-US" sz="1200">
                <a:solidFill>
                  <a:prstClr val="white">
                    <a:lumMod val="8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E854C93-6190-4540-A893-5E160B11513A}"/>
                </a:ext>
              </a:extLst>
            </p:cNvPr>
            <p:cNvSpPr/>
            <p:nvPr/>
          </p:nvSpPr>
          <p:spPr>
            <a:xfrm>
              <a:off x="1547103" y="2734389"/>
              <a:ext cx="2637337" cy="3337082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A742686E-09D2-46E8-B7FE-E1A3662D69F9}"/>
                </a:ext>
              </a:extLst>
            </p:cNvPr>
            <p:cNvSpPr txBox="1"/>
            <p:nvPr/>
          </p:nvSpPr>
          <p:spPr>
            <a:xfrm>
              <a:off x="1666723" y="2961150"/>
              <a:ext cx="233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US" sz="1638" kern="1200">
                  <a:solidFill>
                    <a:prstClr val="white">
                      <a:lumMod val="7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Profile</a:t>
              </a:r>
              <a:endParaRPr lang="en-US">
                <a:solidFill>
                  <a:prstClr val="white">
                    <a:lumMod val="7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1475937F-B0B7-4565-B516-3329D4B2C2BA}"/>
                </a:ext>
              </a:extLst>
            </p:cNvPr>
            <p:cNvSpPr/>
            <p:nvPr/>
          </p:nvSpPr>
          <p:spPr>
            <a:xfrm>
              <a:off x="1761799" y="3359477"/>
              <a:ext cx="350964" cy="350964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BD2FEC76-D91D-4CD6-ACE4-D93CFDD8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868172" y="3418267"/>
              <a:ext cx="147361" cy="201394"/>
            </a:xfrm>
            <a:prstGeom prst="rect">
              <a:avLst/>
            </a:prstGeom>
          </p:spPr>
        </p:pic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3F43DA09-DAC2-4CB8-BB25-C14E7E4267B4}"/>
                </a:ext>
              </a:extLst>
            </p:cNvPr>
            <p:cNvSpPr/>
            <p:nvPr/>
          </p:nvSpPr>
          <p:spPr>
            <a:xfrm>
              <a:off x="2224319" y="3394896"/>
              <a:ext cx="994283" cy="12493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DBEB1AAD-836B-4CCE-94D3-657C76823A31}"/>
                </a:ext>
              </a:extLst>
            </p:cNvPr>
            <p:cNvSpPr/>
            <p:nvPr/>
          </p:nvSpPr>
          <p:spPr>
            <a:xfrm>
              <a:off x="2225219" y="3566022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579ADDD-CD0D-46B2-AF8B-A6B37F7B3677}"/>
                </a:ext>
              </a:extLst>
            </p:cNvPr>
            <p:cNvSpPr/>
            <p:nvPr/>
          </p:nvSpPr>
          <p:spPr>
            <a:xfrm>
              <a:off x="2226543" y="3662759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9693F5A3-E7AA-4E2B-9895-FCE6C0AAF73B}"/>
                </a:ext>
              </a:extLst>
            </p:cNvPr>
            <p:cNvSpPr/>
            <p:nvPr/>
          </p:nvSpPr>
          <p:spPr>
            <a:xfrm>
              <a:off x="2449178" y="3662764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0C1A7DE2-4DF4-4F0C-961B-5160D6D8B197}"/>
                </a:ext>
              </a:extLst>
            </p:cNvPr>
            <p:cNvSpPr/>
            <p:nvPr/>
          </p:nvSpPr>
          <p:spPr>
            <a:xfrm>
              <a:off x="2846747" y="3662765"/>
              <a:ext cx="363905" cy="4571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2F11C6EC-5A89-4B6C-87B6-D6CCA7351A3C}"/>
                </a:ext>
              </a:extLst>
            </p:cNvPr>
            <p:cNvSpPr/>
            <p:nvPr/>
          </p:nvSpPr>
          <p:spPr>
            <a:xfrm>
              <a:off x="2768815" y="3566674"/>
              <a:ext cx="339680" cy="52334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55E5C401-B3C7-4121-AEE8-BFA7CC711F54}"/>
                </a:ext>
              </a:extLst>
            </p:cNvPr>
            <p:cNvSpPr/>
            <p:nvPr/>
          </p:nvSpPr>
          <p:spPr>
            <a:xfrm>
              <a:off x="3150593" y="3566022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E087265-0F88-4445-AF88-C2FBA191192B}"/>
                </a:ext>
              </a:extLst>
            </p:cNvPr>
            <p:cNvSpPr/>
            <p:nvPr/>
          </p:nvSpPr>
          <p:spPr>
            <a:xfrm>
              <a:off x="1065736" y="1729070"/>
              <a:ext cx="4330802" cy="4522399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BEA383B9-756A-44B7-93B1-97E2E9BA0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</a:blip>
            <a:stretch>
              <a:fillRect/>
            </a:stretch>
          </p:blipFill>
          <p:spPr>
            <a:xfrm>
              <a:off x="4489248" y="3888765"/>
              <a:ext cx="632743" cy="632743"/>
            </a:xfrm>
            <a:prstGeom prst="rect">
              <a:avLst/>
            </a:prstGeom>
          </p:spPr>
        </p:pic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4B7BD91F-6A8D-4358-AA08-5A76A502FEC2}"/>
                </a:ext>
              </a:extLst>
            </p:cNvPr>
            <p:cNvGrpSpPr/>
            <p:nvPr/>
          </p:nvGrpSpPr>
          <p:grpSpPr>
            <a:xfrm>
              <a:off x="3627687" y="2878866"/>
              <a:ext cx="363906" cy="311266"/>
              <a:chOff x="5530379" y="2353365"/>
              <a:chExt cx="5065594" cy="4291786"/>
            </a:xfrm>
          </p:grpSpPr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7F0094B8-7BF2-4C5B-8402-37F2271A10FF}"/>
                  </a:ext>
                </a:extLst>
              </p:cNvPr>
              <p:cNvSpPr/>
              <p:nvPr/>
            </p:nvSpPr>
            <p:spPr>
              <a:xfrm>
                <a:off x="5530379" y="2353365"/>
                <a:ext cx="5065594" cy="3474878"/>
              </a:xfrm>
              <a:custGeom>
                <a:avLst/>
                <a:gdLst>
                  <a:gd name="connsiteX0" fmla="*/ 3246497 w 5065594"/>
                  <a:gd name="connsiteY0" fmla="*/ 857713 h 3474878"/>
                  <a:gd name="connsiteX1" fmla="*/ 3245831 w 5065594"/>
                  <a:gd name="connsiteY1" fmla="*/ 857723 h 3474878"/>
                  <a:gd name="connsiteX2" fmla="*/ 3202826 w 5065594"/>
                  <a:gd name="connsiteY2" fmla="*/ 857723 h 3474878"/>
                  <a:gd name="connsiteX3" fmla="*/ 3202826 w 5065594"/>
                  <a:gd name="connsiteY3" fmla="*/ 858405 h 3474878"/>
                  <a:gd name="connsiteX4" fmla="*/ 3245831 w 5065594"/>
                  <a:gd name="connsiteY4" fmla="*/ 857723 h 3474878"/>
                  <a:gd name="connsiteX5" fmla="*/ 3247333 w 5065594"/>
                  <a:gd name="connsiteY5" fmla="*/ 857723 h 3474878"/>
                  <a:gd name="connsiteX6" fmla="*/ 3268295 w 5065594"/>
                  <a:gd name="connsiteY6" fmla="*/ 857988 h 3474878"/>
                  <a:gd name="connsiteX7" fmla="*/ 3193173 w 5065594"/>
                  <a:gd name="connsiteY7" fmla="*/ 873433 h 3474878"/>
                  <a:gd name="connsiteX8" fmla="*/ 3087704 w 5065594"/>
                  <a:gd name="connsiteY8" fmla="*/ 1133608 h 3474878"/>
                  <a:gd name="connsiteX9" fmla="*/ 2944653 w 5065594"/>
                  <a:gd name="connsiteY9" fmla="*/ 2456490 h 3474878"/>
                  <a:gd name="connsiteX10" fmla="*/ 3061819 w 5065594"/>
                  <a:gd name="connsiteY10" fmla="*/ 2579787 h 3474878"/>
                  <a:gd name="connsiteX11" fmla="*/ 3434433 w 5065594"/>
                  <a:gd name="connsiteY11" fmla="*/ 2333875 h 3474878"/>
                  <a:gd name="connsiteX12" fmla="*/ 3708955 w 5065594"/>
                  <a:gd name="connsiteY12" fmla="*/ 990557 h 3474878"/>
                  <a:gd name="connsiteX13" fmla="*/ 3606776 w 5065594"/>
                  <a:gd name="connsiteY13" fmla="*/ 863173 h 3474878"/>
                  <a:gd name="connsiteX14" fmla="*/ 3435114 w 5065594"/>
                  <a:gd name="connsiteY14" fmla="*/ 863173 h 3474878"/>
                  <a:gd name="connsiteX15" fmla="*/ 3307986 w 5065594"/>
                  <a:gd name="connsiteY15" fmla="*/ 858490 h 3474878"/>
                  <a:gd name="connsiteX16" fmla="*/ 3268295 w 5065594"/>
                  <a:gd name="connsiteY16" fmla="*/ 857988 h 3474878"/>
                  <a:gd name="connsiteX17" fmla="*/ 3269584 w 5065594"/>
                  <a:gd name="connsiteY17" fmla="*/ 857723 h 3474878"/>
                  <a:gd name="connsiteX18" fmla="*/ 3247333 w 5065594"/>
                  <a:gd name="connsiteY18" fmla="*/ 857723 h 3474878"/>
                  <a:gd name="connsiteX19" fmla="*/ 2234848 w 5065594"/>
                  <a:gd name="connsiteY19" fmla="*/ 846824 h 3474878"/>
                  <a:gd name="connsiteX20" fmla="*/ 2144929 w 5065594"/>
                  <a:gd name="connsiteY20" fmla="*/ 936742 h 3474878"/>
                  <a:gd name="connsiteX21" fmla="*/ 2120406 w 5065594"/>
                  <a:gd name="connsiteY21" fmla="*/ 2370659 h 3474878"/>
                  <a:gd name="connsiteX22" fmla="*/ 2214412 w 5065594"/>
                  <a:gd name="connsiteY22" fmla="*/ 2477607 h 3474878"/>
                  <a:gd name="connsiteX23" fmla="*/ 2637434 w 5065594"/>
                  <a:gd name="connsiteY23" fmla="*/ 2207172 h 3474878"/>
                  <a:gd name="connsiteX24" fmla="*/ 2780485 w 5065594"/>
                  <a:gd name="connsiteY24" fmla="*/ 945598 h 3474878"/>
                  <a:gd name="connsiteX25" fmla="*/ 2694655 w 5065594"/>
                  <a:gd name="connsiteY25" fmla="*/ 846824 h 3474878"/>
                  <a:gd name="connsiteX26" fmla="*/ 2234848 w 5065594"/>
                  <a:gd name="connsiteY26" fmla="*/ 846824 h 3474878"/>
                  <a:gd name="connsiteX27" fmla="*/ 1377903 w 5065594"/>
                  <a:gd name="connsiteY27" fmla="*/ 829113 h 3474878"/>
                  <a:gd name="connsiteX28" fmla="*/ 1278449 w 5065594"/>
                  <a:gd name="connsiteY28" fmla="*/ 1089330 h 3474878"/>
                  <a:gd name="connsiteX29" fmla="*/ 1364279 w 5065594"/>
                  <a:gd name="connsiteY29" fmla="*/ 2272567 h 3474878"/>
                  <a:gd name="connsiteX30" fmla="*/ 1413325 w 5065594"/>
                  <a:gd name="connsiteY30" fmla="*/ 2362485 h 3474878"/>
                  <a:gd name="connsiteX31" fmla="*/ 1785940 w 5065594"/>
                  <a:gd name="connsiteY31" fmla="*/ 2415618 h 3474878"/>
                  <a:gd name="connsiteX32" fmla="*/ 1826811 w 5065594"/>
                  <a:gd name="connsiteY32" fmla="*/ 2342049 h 3474878"/>
                  <a:gd name="connsiteX33" fmla="*/ 1843160 w 5065594"/>
                  <a:gd name="connsiteY33" fmla="*/ 908132 h 3474878"/>
                  <a:gd name="connsiteX34" fmla="*/ 1769591 w 5065594"/>
                  <a:gd name="connsiteY34" fmla="*/ 834563 h 3474878"/>
                  <a:gd name="connsiteX35" fmla="*/ 1536622 w 5065594"/>
                  <a:gd name="connsiteY35" fmla="*/ 834563 h 3474878"/>
                  <a:gd name="connsiteX36" fmla="*/ 1377903 w 5065594"/>
                  <a:gd name="connsiteY36" fmla="*/ 829113 h 3474878"/>
                  <a:gd name="connsiteX37" fmla="*/ 504507 w 5065594"/>
                  <a:gd name="connsiteY37" fmla="*/ 813347 h 3474878"/>
                  <a:gd name="connsiteX38" fmla="*/ 365647 w 5065594"/>
                  <a:gd name="connsiteY38" fmla="*/ 1101591 h 3474878"/>
                  <a:gd name="connsiteX39" fmla="*/ 520959 w 5065594"/>
                  <a:gd name="connsiteY39" fmla="*/ 2096138 h 3474878"/>
                  <a:gd name="connsiteX40" fmla="*/ 713056 w 5065594"/>
                  <a:gd name="connsiteY40" fmla="*/ 2288916 h 3474878"/>
                  <a:gd name="connsiteX41" fmla="*/ 993028 w 5065594"/>
                  <a:gd name="connsiteY41" fmla="*/ 2030742 h 3474878"/>
                  <a:gd name="connsiteX42" fmla="*/ 915372 w 5065594"/>
                  <a:gd name="connsiteY42" fmla="*/ 966034 h 3474878"/>
                  <a:gd name="connsiteX43" fmla="*/ 746435 w 5065594"/>
                  <a:gd name="connsiteY43" fmla="*/ 814127 h 3474878"/>
                  <a:gd name="connsiteX44" fmla="*/ 602703 w 5065594"/>
                  <a:gd name="connsiteY44" fmla="*/ 814127 h 3474878"/>
                  <a:gd name="connsiteX45" fmla="*/ 504507 w 5065594"/>
                  <a:gd name="connsiteY45" fmla="*/ 813347 h 3474878"/>
                  <a:gd name="connsiteX46" fmla="*/ 4368096 w 5065594"/>
                  <a:gd name="connsiteY46" fmla="*/ 1120 h 3474878"/>
                  <a:gd name="connsiteX47" fmla="*/ 4553638 w 5065594"/>
                  <a:gd name="connsiteY47" fmla="*/ 1460 h 3474878"/>
                  <a:gd name="connsiteX48" fmla="*/ 4924889 w 5065594"/>
                  <a:gd name="connsiteY48" fmla="*/ 21215 h 3474878"/>
                  <a:gd name="connsiteX49" fmla="*/ 5063853 w 5065594"/>
                  <a:gd name="connsiteY49" fmla="*/ 209906 h 3474878"/>
                  <a:gd name="connsiteX50" fmla="*/ 4904453 w 5065594"/>
                  <a:gd name="connsiteY50" fmla="*/ 365900 h 3474878"/>
                  <a:gd name="connsiteX51" fmla="*/ 4562493 w 5065594"/>
                  <a:gd name="connsiteY51" fmla="*/ 369987 h 3474878"/>
                  <a:gd name="connsiteX52" fmla="*/ 4123121 w 5065594"/>
                  <a:gd name="connsiteY52" fmla="*/ 666988 h 3474878"/>
                  <a:gd name="connsiteX53" fmla="*/ 3512089 w 5065594"/>
                  <a:gd name="connsiteY53" fmla="*/ 3233053 h 3474878"/>
                  <a:gd name="connsiteX54" fmla="*/ 3192609 w 5065594"/>
                  <a:gd name="connsiteY54" fmla="*/ 3474878 h 3474878"/>
                  <a:gd name="connsiteX55" fmla="*/ 2035257 w 5065594"/>
                  <a:gd name="connsiteY55" fmla="*/ 3474878 h 3474878"/>
                  <a:gd name="connsiteX56" fmla="*/ 672185 w 5065594"/>
                  <a:gd name="connsiteY56" fmla="*/ 3462616 h 3474878"/>
                  <a:gd name="connsiteX57" fmla="*/ 480087 w 5065594"/>
                  <a:gd name="connsiteY57" fmla="*/ 3348856 h 3474878"/>
                  <a:gd name="connsiteX58" fmla="*/ 668097 w 5065594"/>
                  <a:gd name="connsiteY58" fmla="*/ 3151991 h 3474878"/>
                  <a:gd name="connsiteX59" fmla="*/ 1699428 w 5065594"/>
                  <a:gd name="connsiteY59" fmla="*/ 3160165 h 3474878"/>
                  <a:gd name="connsiteX60" fmla="*/ 3073399 w 5065594"/>
                  <a:gd name="connsiteY60" fmla="*/ 3188776 h 3474878"/>
                  <a:gd name="connsiteX61" fmla="*/ 3212363 w 5065594"/>
                  <a:gd name="connsiteY61" fmla="*/ 2945588 h 3474878"/>
                  <a:gd name="connsiteX62" fmla="*/ 3106097 w 5065594"/>
                  <a:gd name="connsiteY62" fmla="*/ 2863845 h 3474878"/>
                  <a:gd name="connsiteX63" fmla="*/ 553657 w 5065594"/>
                  <a:gd name="connsiteY63" fmla="*/ 2519160 h 3474878"/>
                  <a:gd name="connsiteX64" fmla="*/ 283222 w 5065594"/>
                  <a:gd name="connsiteY64" fmla="*/ 2277335 h 3474878"/>
                  <a:gd name="connsiteX65" fmla="*/ 12787 w 5065594"/>
                  <a:gd name="connsiteY65" fmla="*/ 797778 h 3474878"/>
                  <a:gd name="connsiteX66" fmla="*/ 319325 w 5065594"/>
                  <a:gd name="connsiteY66" fmla="*/ 509633 h 3474878"/>
                  <a:gd name="connsiteX67" fmla="*/ 3597920 w 5065594"/>
                  <a:gd name="connsiteY67" fmla="*/ 566853 h 3474878"/>
                  <a:gd name="connsiteX68" fmla="*/ 3950098 w 5065594"/>
                  <a:gd name="connsiteY68" fmla="*/ 304592 h 3474878"/>
                  <a:gd name="connsiteX69" fmla="*/ 3986882 w 5065594"/>
                  <a:gd name="connsiteY69" fmla="*/ 181296 h 3474878"/>
                  <a:gd name="connsiteX70" fmla="*/ 4183066 w 5065594"/>
                  <a:gd name="connsiteY70" fmla="*/ 13040 h 3474878"/>
                  <a:gd name="connsiteX71" fmla="*/ 4368096 w 5065594"/>
                  <a:gd name="connsiteY71" fmla="*/ 1120 h 3474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5065594" h="3474878">
                    <a:moveTo>
                      <a:pt x="3246497" y="857713"/>
                    </a:moveTo>
                    <a:lnTo>
                      <a:pt x="3245831" y="857723"/>
                    </a:lnTo>
                    <a:lnTo>
                      <a:pt x="3202826" y="857723"/>
                    </a:lnTo>
                    <a:lnTo>
                      <a:pt x="3202826" y="858405"/>
                    </a:lnTo>
                    <a:lnTo>
                      <a:pt x="3245831" y="857723"/>
                    </a:lnTo>
                    <a:lnTo>
                      <a:pt x="3247333" y="857723"/>
                    </a:lnTo>
                    <a:lnTo>
                      <a:pt x="3268295" y="857988"/>
                    </a:lnTo>
                    <a:lnTo>
                      <a:pt x="3193173" y="873433"/>
                    </a:lnTo>
                    <a:cubicBezTo>
                      <a:pt x="3130620" y="901533"/>
                      <a:pt x="3106097" y="972164"/>
                      <a:pt x="3087704" y="1133608"/>
                    </a:cubicBezTo>
                    <a:cubicBezTo>
                      <a:pt x="3038659" y="1519165"/>
                      <a:pt x="2993699" y="2070933"/>
                      <a:pt x="2944653" y="2456490"/>
                    </a:cubicBezTo>
                    <a:cubicBezTo>
                      <a:pt x="2928304" y="2543001"/>
                      <a:pt x="2984163" y="2567524"/>
                      <a:pt x="3061819" y="2579787"/>
                    </a:cubicBezTo>
                    <a:cubicBezTo>
                      <a:pt x="3364951" y="2629514"/>
                      <a:pt x="3364951" y="2633601"/>
                      <a:pt x="3434433" y="2333875"/>
                    </a:cubicBezTo>
                    <a:cubicBezTo>
                      <a:pt x="3525032" y="1944231"/>
                      <a:pt x="3610862" y="1380201"/>
                      <a:pt x="3708955" y="990557"/>
                    </a:cubicBezTo>
                    <a:cubicBezTo>
                      <a:pt x="3733477" y="883609"/>
                      <a:pt x="3713042" y="850911"/>
                      <a:pt x="3606776" y="863173"/>
                    </a:cubicBezTo>
                    <a:cubicBezTo>
                      <a:pt x="3549555" y="867260"/>
                      <a:pt x="3492335" y="863173"/>
                      <a:pt x="3435114" y="863173"/>
                    </a:cubicBezTo>
                    <a:cubicBezTo>
                      <a:pt x="3400032" y="861129"/>
                      <a:pt x="3352178" y="859426"/>
                      <a:pt x="3307986" y="858490"/>
                    </a:cubicBezTo>
                    <a:lnTo>
                      <a:pt x="3268295" y="857988"/>
                    </a:lnTo>
                    <a:lnTo>
                      <a:pt x="3269584" y="857723"/>
                    </a:lnTo>
                    <a:lnTo>
                      <a:pt x="3247333" y="857723"/>
                    </a:lnTo>
                    <a:close/>
                    <a:moveTo>
                      <a:pt x="2234848" y="846824"/>
                    </a:moveTo>
                    <a:cubicBezTo>
                      <a:pt x="2161278" y="842737"/>
                      <a:pt x="2144929" y="871347"/>
                      <a:pt x="2144929" y="936742"/>
                    </a:cubicBezTo>
                    <a:cubicBezTo>
                      <a:pt x="2149017" y="1149957"/>
                      <a:pt x="2124494" y="2161532"/>
                      <a:pt x="2120406" y="2370659"/>
                    </a:cubicBezTo>
                    <a:cubicBezTo>
                      <a:pt x="2120406" y="2436736"/>
                      <a:pt x="2136756" y="2465345"/>
                      <a:pt x="2214412" y="2477607"/>
                    </a:cubicBezTo>
                    <a:cubicBezTo>
                      <a:pt x="2542067" y="2527334"/>
                      <a:pt x="2596562" y="2531421"/>
                      <a:pt x="2637434" y="2207172"/>
                    </a:cubicBezTo>
                    <a:cubicBezTo>
                      <a:pt x="2686480" y="1842051"/>
                      <a:pt x="2727352" y="1306632"/>
                      <a:pt x="2780485" y="945598"/>
                    </a:cubicBezTo>
                    <a:cubicBezTo>
                      <a:pt x="2792747" y="863173"/>
                      <a:pt x="2772311" y="842737"/>
                      <a:pt x="2694655" y="846824"/>
                    </a:cubicBezTo>
                    <a:cubicBezTo>
                      <a:pt x="2559778" y="850911"/>
                      <a:pt x="2370405" y="850911"/>
                      <a:pt x="2234848" y="846824"/>
                    </a:cubicBezTo>
                    <a:close/>
                    <a:moveTo>
                      <a:pt x="1377903" y="829113"/>
                    </a:moveTo>
                    <a:cubicBezTo>
                      <a:pt x="1262100" y="835244"/>
                      <a:pt x="1263462" y="885653"/>
                      <a:pt x="1278449" y="1089330"/>
                    </a:cubicBezTo>
                    <a:cubicBezTo>
                      <a:pt x="1302972" y="1425160"/>
                      <a:pt x="1335669" y="1936056"/>
                      <a:pt x="1364279" y="2272567"/>
                    </a:cubicBezTo>
                    <a:cubicBezTo>
                      <a:pt x="1368367" y="2309352"/>
                      <a:pt x="1356105" y="2354310"/>
                      <a:pt x="1413325" y="2362485"/>
                    </a:cubicBezTo>
                    <a:cubicBezTo>
                      <a:pt x="1535941" y="2382921"/>
                      <a:pt x="1663325" y="2399269"/>
                      <a:pt x="1785940" y="2415618"/>
                    </a:cubicBezTo>
                    <a:cubicBezTo>
                      <a:pt x="1839073" y="2419705"/>
                      <a:pt x="1826811" y="2374746"/>
                      <a:pt x="1826811" y="2342049"/>
                    </a:cubicBezTo>
                    <a:cubicBezTo>
                      <a:pt x="1830899" y="1919027"/>
                      <a:pt x="1834986" y="1330473"/>
                      <a:pt x="1843160" y="908132"/>
                    </a:cubicBezTo>
                    <a:cubicBezTo>
                      <a:pt x="1843160" y="846824"/>
                      <a:pt x="1822724" y="834563"/>
                      <a:pt x="1769591" y="834563"/>
                    </a:cubicBezTo>
                    <a:cubicBezTo>
                      <a:pt x="1691935" y="834563"/>
                      <a:pt x="1614278" y="834563"/>
                      <a:pt x="1536622" y="834563"/>
                    </a:cubicBezTo>
                    <a:cubicBezTo>
                      <a:pt x="1468502" y="830475"/>
                      <a:pt x="1416732" y="827070"/>
                      <a:pt x="1377903" y="829113"/>
                    </a:cubicBezTo>
                    <a:close/>
                    <a:moveTo>
                      <a:pt x="504507" y="813347"/>
                    </a:moveTo>
                    <a:cubicBezTo>
                      <a:pt x="306191" y="814595"/>
                      <a:pt x="315579" y="846483"/>
                      <a:pt x="365647" y="1101591"/>
                    </a:cubicBezTo>
                    <a:cubicBezTo>
                      <a:pt x="418780" y="1376113"/>
                      <a:pt x="476000" y="1821615"/>
                      <a:pt x="520959" y="2096138"/>
                    </a:cubicBezTo>
                    <a:cubicBezTo>
                      <a:pt x="541395" y="2219434"/>
                      <a:pt x="586354" y="2276654"/>
                      <a:pt x="713056" y="2288916"/>
                    </a:cubicBezTo>
                    <a:cubicBezTo>
                      <a:pt x="1012101" y="2322294"/>
                      <a:pt x="1025725" y="2326381"/>
                      <a:pt x="993028" y="2030742"/>
                    </a:cubicBezTo>
                    <a:cubicBezTo>
                      <a:pt x="964418" y="1731016"/>
                      <a:pt x="931720" y="1261673"/>
                      <a:pt x="915372" y="966034"/>
                    </a:cubicBezTo>
                    <a:cubicBezTo>
                      <a:pt x="907197" y="850911"/>
                      <a:pt x="869050" y="797778"/>
                      <a:pt x="746435" y="814127"/>
                    </a:cubicBezTo>
                    <a:cubicBezTo>
                      <a:pt x="697389" y="822301"/>
                      <a:pt x="648343" y="814127"/>
                      <a:pt x="602703" y="814127"/>
                    </a:cubicBezTo>
                    <a:cubicBezTo>
                      <a:pt x="565407" y="813616"/>
                      <a:pt x="532837" y="813169"/>
                      <a:pt x="504507" y="813347"/>
                    </a:cubicBezTo>
                    <a:close/>
                    <a:moveTo>
                      <a:pt x="4368096" y="1120"/>
                    </a:moveTo>
                    <a:cubicBezTo>
                      <a:pt x="4429830" y="-583"/>
                      <a:pt x="4491648" y="-243"/>
                      <a:pt x="4553638" y="1460"/>
                    </a:cubicBezTo>
                    <a:cubicBezTo>
                      <a:pt x="4677615" y="4185"/>
                      <a:pt x="4800911" y="12360"/>
                      <a:pt x="4924889" y="21215"/>
                    </a:cubicBezTo>
                    <a:cubicBezTo>
                      <a:pt x="5022981" y="29389"/>
                      <a:pt x="5076114" y="111133"/>
                      <a:pt x="5063853" y="209906"/>
                    </a:cubicBezTo>
                    <a:cubicBezTo>
                      <a:pt x="5055678" y="300505"/>
                      <a:pt x="5006632" y="361813"/>
                      <a:pt x="4904453" y="365900"/>
                    </a:cubicBezTo>
                    <a:cubicBezTo>
                      <a:pt x="4826797" y="365900"/>
                      <a:pt x="4640149" y="365900"/>
                      <a:pt x="4562493" y="369987"/>
                    </a:cubicBezTo>
                    <a:cubicBezTo>
                      <a:pt x="4193966" y="374074"/>
                      <a:pt x="4204865" y="305955"/>
                      <a:pt x="4123121" y="666988"/>
                    </a:cubicBezTo>
                    <a:cubicBezTo>
                      <a:pt x="3909907" y="1611807"/>
                      <a:pt x="3678982" y="2511667"/>
                      <a:pt x="3512089" y="3233053"/>
                    </a:cubicBezTo>
                    <a:cubicBezTo>
                      <a:pt x="3467130" y="3429919"/>
                      <a:pt x="3388793" y="3474878"/>
                      <a:pt x="3192609" y="3474878"/>
                    </a:cubicBezTo>
                    <a:cubicBezTo>
                      <a:pt x="2762774" y="3474878"/>
                      <a:pt x="2469178" y="3474878"/>
                      <a:pt x="2035257" y="3474878"/>
                    </a:cubicBezTo>
                    <a:cubicBezTo>
                      <a:pt x="1580900" y="3450355"/>
                      <a:pt x="1126542" y="3487139"/>
                      <a:pt x="672185" y="3462616"/>
                    </a:cubicBezTo>
                    <a:cubicBezTo>
                      <a:pt x="570005" y="3458529"/>
                      <a:pt x="492349" y="3463979"/>
                      <a:pt x="480087" y="3348856"/>
                    </a:cubicBezTo>
                    <a:cubicBezTo>
                      <a:pt x="467826" y="3225560"/>
                      <a:pt x="529134" y="3151991"/>
                      <a:pt x="668097" y="3151991"/>
                    </a:cubicBezTo>
                    <a:cubicBezTo>
                      <a:pt x="1012101" y="3151991"/>
                      <a:pt x="1355424" y="3156077"/>
                      <a:pt x="1699428" y="3160165"/>
                    </a:cubicBezTo>
                    <a:cubicBezTo>
                      <a:pt x="2202831" y="3168340"/>
                      <a:pt x="2569995" y="3168340"/>
                      <a:pt x="3073399" y="3188776"/>
                    </a:cubicBezTo>
                    <a:cubicBezTo>
                      <a:pt x="3220538" y="3192863"/>
                      <a:pt x="3187840" y="3015070"/>
                      <a:pt x="3212363" y="2945588"/>
                    </a:cubicBezTo>
                    <a:cubicBezTo>
                      <a:pt x="3245061" y="2843409"/>
                      <a:pt x="3155143" y="2872019"/>
                      <a:pt x="3106097" y="2863845"/>
                    </a:cubicBezTo>
                    <a:cubicBezTo>
                      <a:pt x="2219180" y="2750086"/>
                      <a:pt x="1459647" y="2634963"/>
                      <a:pt x="553657" y="2519160"/>
                    </a:cubicBezTo>
                    <a:cubicBezTo>
                      <a:pt x="401750" y="2498724"/>
                      <a:pt x="311833" y="2421068"/>
                      <a:pt x="283222" y="2277335"/>
                    </a:cubicBezTo>
                    <a:cubicBezTo>
                      <a:pt x="188536" y="1809354"/>
                      <a:pt x="98618" y="1269847"/>
                      <a:pt x="12787" y="797778"/>
                    </a:cubicBezTo>
                    <a:cubicBezTo>
                      <a:pt x="-36259" y="531431"/>
                      <a:pt x="53659" y="504864"/>
                      <a:pt x="319325" y="509633"/>
                    </a:cubicBezTo>
                    <a:cubicBezTo>
                      <a:pt x="1412645" y="525981"/>
                      <a:pt x="2505282" y="546417"/>
                      <a:pt x="3597920" y="566853"/>
                    </a:cubicBezTo>
                    <a:cubicBezTo>
                      <a:pt x="3880616" y="570940"/>
                      <a:pt x="3880616" y="570940"/>
                      <a:pt x="3950098" y="304592"/>
                    </a:cubicBezTo>
                    <a:cubicBezTo>
                      <a:pt x="3962360" y="263040"/>
                      <a:pt x="3974621" y="222168"/>
                      <a:pt x="3986882" y="181296"/>
                    </a:cubicBezTo>
                    <a:cubicBezTo>
                      <a:pt x="4015493" y="82522"/>
                      <a:pt x="4080887" y="21215"/>
                      <a:pt x="4183066" y="13040"/>
                    </a:cubicBezTo>
                    <a:cubicBezTo>
                      <a:pt x="4244715" y="6569"/>
                      <a:pt x="4306363" y="2823"/>
                      <a:pt x="4368096" y="1120"/>
                    </a:cubicBezTo>
                    <a:close/>
                  </a:path>
                </a:pathLst>
              </a:custGeom>
              <a:solidFill>
                <a:srgbClr val="5B9B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03" name="Circle: Hollow 302">
                <a:extLst>
                  <a:ext uri="{FF2B5EF4-FFF2-40B4-BE49-F238E27FC236}">
                    <a16:creationId xmlns:a16="http://schemas.microsoft.com/office/drawing/2014/main" id="{A6B104DF-C489-4C89-A2DD-51652F40201A}"/>
                  </a:ext>
                </a:extLst>
              </p:cNvPr>
              <p:cNvSpPr/>
              <p:nvPr/>
            </p:nvSpPr>
            <p:spPr>
              <a:xfrm>
                <a:off x="7959775" y="5905849"/>
                <a:ext cx="739302" cy="739302"/>
              </a:xfrm>
              <a:prstGeom prst="donu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Circle: Hollow 303">
                <a:extLst>
                  <a:ext uri="{FF2B5EF4-FFF2-40B4-BE49-F238E27FC236}">
                    <a16:creationId xmlns:a16="http://schemas.microsoft.com/office/drawing/2014/main" id="{75704C35-A2BC-44D5-9A06-E15526B5311C}"/>
                  </a:ext>
                </a:extLst>
              </p:cNvPr>
              <p:cNvSpPr/>
              <p:nvPr/>
            </p:nvSpPr>
            <p:spPr>
              <a:xfrm>
                <a:off x="6228933" y="5905849"/>
                <a:ext cx="739302" cy="739302"/>
              </a:xfrm>
              <a:prstGeom prst="donu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05678C75-0F6B-4FD9-BBF1-696FAE44901D}"/>
                </a:ext>
              </a:extLst>
            </p:cNvPr>
            <p:cNvGrpSpPr/>
            <p:nvPr/>
          </p:nvGrpSpPr>
          <p:grpSpPr>
            <a:xfrm>
              <a:off x="1811175" y="4278624"/>
              <a:ext cx="432917" cy="223756"/>
              <a:chOff x="5163072" y="3396567"/>
              <a:chExt cx="1946746" cy="1050372"/>
            </a:xfrm>
          </p:grpSpPr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554A8FA7-9108-4521-898F-35B87E0D7786}"/>
                  </a:ext>
                </a:extLst>
              </p:cNvPr>
              <p:cNvGrpSpPr/>
              <p:nvPr/>
            </p:nvGrpSpPr>
            <p:grpSpPr>
              <a:xfrm>
                <a:off x="5163072" y="3396567"/>
                <a:ext cx="1946746" cy="1050372"/>
                <a:chOff x="5163072" y="3396567"/>
                <a:chExt cx="1946746" cy="1050372"/>
              </a:xfrm>
            </p:grpSpPr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F5780A8C-E0FC-4419-B6CF-B6723D12D891}"/>
                    </a:ext>
                  </a:extLst>
                </p:cNvPr>
                <p:cNvGrpSpPr/>
                <p:nvPr/>
              </p:nvGrpSpPr>
              <p:grpSpPr>
                <a:xfrm>
                  <a:off x="5163072" y="3396567"/>
                  <a:ext cx="1946746" cy="1050372"/>
                  <a:chOff x="4552948" y="3928227"/>
                  <a:chExt cx="3086104" cy="1665116"/>
                </a:xfrm>
              </p:grpSpPr>
              <p:grpSp>
                <p:nvGrpSpPr>
                  <p:cNvPr id="310" name="Group 309">
                    <a:extLst>
                      <a:ext uri="{FF2B5EF4-FFF2-40B4-BE49-F238E27FC236}">
                        <a16:creationId xmlns:a16="http://schemas.microsoft.com/office/drawing/2014/main" id="{73C473F8-0C0E-4C59-8098-9DD92B1056AB}"/>
                      </a:ext>
                    </a:extLst>
                  </p:cNvPr>
                  <p:cNvGrpSpPr/>
                  <p:nvPr/>
                </p:nvGrpSpPr>
                <p:grpSpPr>
                  <a:xfrm>
                    <a:off x="4552948" y="3928227"/>
                    <a:ext cx="3086104" cy="1219660"/>
                    <a:chOff x="4552948" y="3928227"/>
                    <a:chExt cx="3086104" cy="1219660"/>
                  </a:xfrm>
                </p:grpSpPr>
                <p:sp>
                  <p:nvSpPr>
                    <p:cNvPr id="312" name="Freeform 50">
                      <a:extLst>
                        <a:ext uri="{FF2B5EF4-FFF2-40B4-BE49-F238E27FC236}">
                          <a16:creationId xmlns:a16="http://schemas.microsoft.com/office/drawing/2014/main" id="{7208E22B-907C-4874-B627-C548346925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52948" y="3928227"/>
                      <a:ext cx="3086104" cy="1219660"/>
                    </a:xfrm>
                    <a:custGeom>
                      <a:avLst/>
                      <a:gdLst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3057773 w 3086104"/>
                        <a:gd name="connsiteY8" fmla="*/ 1049051 h 1219659"/>
                        <a:gd name="connsiteX9" fmla="*/ 2890195 w 3086104"/>
                        <a:gd name="connsiteY9" fmla="*/ 1219659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3057773 w 3086104"/>
                        <a:gd name="connsiteY8" fmla="*/ 1049051 h 1219659"/>
                        <a:gd name="connsiteX9" fmla="*/ 2805134 w 3086104"/>
                        <a:gd name="connsiteY9" fmla="*/ 1198393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2993977 w 3086104"/>
                        <a:gd name="connsiteY8" fmla="*/ 1049051 h 1219659"/>
                        <a:gd name="connsiteX9" fmla="*/ 2805134 w 3086104"/>
                        <a:gd name="connsiteY9" fmla="*/ 1198393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2993977 w 3086104"/>
                        <a:gd name="connsiteY8" fmla="*/ 1049051 h 1219659"/>
                        <a:gd name="connsiteX9" fmla="*/ 2730706 w 3086104"/>
                        <a:gd name="connsiteY9" fmla="*/ 1166496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9 h 1219661"/>
                        <a:gd name="connsiteX1" fmla="*/ 2520756 w 3086104"/>
                        <a:gd name="connsiteY1" fmla="*/ 334767 h 1219661"/>
                        <a:gd name="connsiteX2" fmla="*/ 3000813 w 3086104"/>
                        <a:gd name="connsiteY2" fmla="*/ 171417 h 1219661"/>
                        <a:gd name="connsiteX3" fmla="*/ 3079692 w 3086104"/>
                        <a:gd name="connsiteY3" fmla="*/ 734317 h 1219661"/>
                        <a:gd name="connsiteX4" fmla="*/ 3074395 w 3086104"/>
                        <a:gd name="connsiteY4" fmla="*/ 812799 h 1219661"/>
                        <a:gd name="connsiteX5" fmla="*/ 3082575 w 3086104"/>
                        <a:gd name="connsiteY5" fmla="*/ 812707 h 1219661"/>
                        <a:gd name="connsiteX6" fmla="*/ 3068459 w 3086104"/>
                        <a:gd name="connsiteY6" fmla="*/ 1028902 h 1219661"/>
                        <a:gd name="connsiteX7" fmla="*/ 3061713 w 3086104"/>
                        <a:gd name="connsiteY7" fmla="*/ 1026219 h 1219661"/>
                        <a:gd name="connsiteX8" fmla="*/ 2993977 w 3086104"/>
                        <a:gd name="connsiteY8" fmla="*/ 1049053 h 1219661"/>
                        <a:gd name="connsiteX9" fmla="*/ 2730706 w 3086104"/>
                        <a:gd name="connsiteY9" fmla="*/ 1166498 h 1219661"/>
                        <a:gd name="connsiteX10" fmla="*/ 842291 w 3086104"/>
                        <a:gd name="connsiteY10" fmla="*/ 1219661 h 1219661"/>
                        <a:gd name="connsiteX11" fmla="*/ 89517 w 3086104"/>
                        <a:gd name="connsiteY11" fmla="*/ 1076629 h 1219661"/>
                        <a:gd name="connsiteX12" fmla="*/ 52962 w 3086104"/>
                        <a:gd name="connsiteY12" fmla="*/ 1048083 h 1219661"/>
                        <a:gd name="connsiteX13" fmla="*/ 18574 w 3086104"/>
                        <a:gd name="connsiteY13" fmla="*/ 1023625 h 1219661"/>
                        <a:gd name="connsiteX14" fmla="*/ 126214 w 3086104"/>
                        <a:gd name="connsiteY14" fmla="*/ 627223 h 1219661"/>
                        <a:gd name="connsiteX15" fmla="*/ 1013800 w 3086104"/>
                        <a:gd name="connsiteY15" fmla="*/ 442236 h 1219661"/>
                        <a:gd name="connsiteX16" fmla="*/ 1971970 w 3086104"/>
                        <a:gd name="connsiteY16" fmla="*/ 29 h 1219661"/>
                        <a:gd name="connsiteX0" fmla="*/ 1971970 w 3086104"/>
                        <a:gd name="connsiteY0" fmla="*/ 28 h 1219660"/>
                        <a:gd name="connsiteX1" fmla="*/ 2520756 w 3086104"/>
                        <a:gd name="connsiteY1" fmla="*/ 334766 h 1219660"/>
                        <a:gd name="connsiteX2" fmla="*/ 3000813 w 3086104"/>
                        <a:gd name="connsiteY2" fmla="*/ 171416 h 1219660"/>
                        <a:gd name="connsiteX3" fmla="*/ 3079692 w 3086104"/>
                        <a:gd name="connsiteY3" fmla="*/ 734316 h 1219660"/>
                        <a:gd name="connsiteX4" fmla="*/ 3074395 w 3086104"/>
                        <a:gd name="connsiteY4" fmla="*/ 812798 h 1219660"/>
                        <a:gd name="connsiteX5" fmla="*/ 3082575 w 3086104"/>
                        <a:gd name="connsiteY5" fmla="*/ 812706 h 1219660"/>
                        <a:gd name="connsiteX6" fmla="*/ 3068459 w 3086104"/>
                        <a:gd name="connsiteY6" fmla="*/ 1028901 h 1219660"/>
                        <a:gd name="connsiteX7" fmla="*/ 3061713 w 3086104"/>
                        <a:gd name="connsiteY7" fmla="*/ 1026218 h 1219660"/>
                        <a:gd name="connsiteX8" fmla="*/ 2993977 w 3086104"/>
                        <a:gd name="connsiteY8" fmla="*/ 1049052 h 1219660"/>
                        <a:gd name="connsiteX9" fmla="*/ 2730706 w 3086104"/>
                        <a:gd name="connsiteY9" fmla="*/ 1166497 h 1219660"/>
                        <a:gd name="connsiteX10" fmla="*/ 842291 w 3086104"/>
                        <a:gd name="connsiteY10" fmla="*/ 1219660 h 1219660"/>
                        <a:gd name="connsiteX11" fmla="*/ 89517 w 3086104"/>
                        <a:gd name="connsiteY11" fmla="*/ 1076628 h 1219660"/>
                        <a:gd name="connsiteX12" fmla="*/ 52962 w 3086104"/>
                        <a:gd name="connsiteY12" fmla="*/ 1048082 h 1219660"/>
                        <a:gd name="connsiteX13" fmla="*/ 18574 w 3086104"/>
                        <a:gd name="connsiteY13" fmla="*/ 1023624 h 1219660"/>
                        <a:gd name="connsiteX14" fmla="*/ 126214 w 3086104"/>
                        <a:gd name="connsiteY14" fmla="*/ 627222 h 1219660"/>
                        <a:gd name="connsiteX15" fmla="*/ 1013800 w 3086104"/>
                        <a:gd name="connsiteY15" fmla="*/ 442235 h 1219660"/>
                        <a:gd name="connsiteX16" fmla="*/ 1971970 w 3086104"/>
                        <a:gd name="connsiteY16" fmla="*/ 28 h 12196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086104" h="1219660">
                          <a:moveTo>
                            <a:pt x="1971970" y="28"/>
                          </a:moveTo>
                          <a:cubicBezTo>
                            <a:pt x="1982557" y="-3496"/>
                            <a:pt x="2179161" y="327466"/>
                            <a:pt x="2520756" y="334766"/>
                          </a:cubicBezTo>
                          <a:cubicBezTo>
                            <a:pt x="2694553" y="338480"/>
                            <a:pt x="3000813" y="171416"/>
                            <a:pt x="3000813" y="171416"/>
                          </a:cubicBezTo>
                          <a:cubicBezTo>
                            <a:pt x="3000813" y="171416"/>
                            <a:pt x="3088980" y="341291"/>
                            <a:pt x="3079692" y="734316"/>
                          </a:cubicBezTo>
                          <a:lnTo>
                            <a:pt x="3074395" y="812798"/>
                          </a:lnTo>
                          <a:lnTo>
                            <a:pt x="3082575" y="812706"/>
                          </a:lnTo>
                          <a:cubicBezTo>
                            <a:pt x="3082575" y="812706"/>
                            <a:pt x="3096691" y="899881"/>
                            <a:pt x="3068459" y="1028901"/>
                          </a:cubicBezTo>
                          <a:lnTo>
                            <a:pt x="3061713" y="1026218"/>
                          </a:lnTo>
                          <a:lnTo>
                            <a:pt x="2993977" y="1049052"/>
                          </a:lnTo>
                          <a:cubicBezTo>
                            <a:pt x="2960462" y="1177132"/>
                            <a:pt x="2782345" y="1166497"/>
                            <a:pt x="2730706" y="1166497"/>
                          </a:cubicBezTo>
                          <a:cubicBezTo>
                            <a:pt x="2048071" y="1166497"/>
                            <a:pt x="1524926" y="1219660"/>
                            <a:pt x="842291" y="1219660"/>
                          </a:cubicBezTo>
                          <a:cubicBezTo>
                            <a:pt x="391002" y="1219660"/>
                            <a:pt x="182460" y="1137928"/>
                            <a:pt x="89517" y="1076628"/>
                          </a:cubicBezTo>
                          <a:lnTo>
                            <a:pt x="52962" y="1048082"/>
                          </a:lnTo>
                          <a:lnTo>
                            <a:pt x="18574" y="1023624"/>
                          </a:lnTo>
                          <a:cubicBezTo>
                            <a:pt x="18574" y="1023624"/>
                            <a:pt x="-66126" y="671267"/>
                            <a:pt x="126214" y="627222"/>
                          </a:cubicBezTo>
                          <a:cubicBezTo>
                            <a:pt x="320318" y="581416"/>
                            <a:pt x="502071" y="662458"/>
                            <a:pt x="1013800" y="442235"/>
                          </a:cubicBezTo>
                          <a:cubicBezTo>
                            <a:pt x="1244961" y="341814"/>
                            <a:pt x="1546705" y="190300"/>
                            <a:pt x="1971970" y="28"/>
                          </a:cubicBezTo>
                          <a:close/>
                        </a:path>
                      </a:pathLst>
                    </a:custGeom>
                    <a:solidFill>
                      <a:srgbClr val="4472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grpSp>
                  <p:nvGrpSpPr>
                    <p:cNvPr id="313" name="Group 312">
                      <a:extLst>
                        <a:ext uri="{FF2B5EF4-FFF2-40B4-BE49-F238E27FC236}">
                          <a16:creationId xmlns:a16="http://schemas.microsoft.com/office/drawing/2014/main" id="{EED74376-EFC8-458A-ABA4-313BF446ED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1580" y="3966090"/>
                      <a:ext cx="573292" cy="343974"/>
                      <a:chOff x="3595190" y="212751"/>
                      <a:chExt cx="573292" cy="343974"/>
                    </a:xfrm>
                  </p:grpSpPr>
                  <p:sp>
                    <p:nvSpPr>
                      <p:cNvPr id="316" name="Freeform 372">
                        <a:extLst>
                          <a:ext uri="{FF2B5EF4-FFF2-40B4-BE49-F238E27FC236}">
                            <a16:creationId xmlns:a16="http://schemas.microsoft.com/office/drawing/2014/main" id="{B7C25EE7-311D-41E7-B7DD-B6D8EE00642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7443" y="212751"/>
                        <a:ext cx="131039" cy="141958"/>
                      </a:xfrm>
                      <a:custGeom>
                        <a:avLst/>
                        <a:gdLst>
                          <a:gd name="T0" fmla="*/ 27 w 72"/>
                          <a:gd name="T1" fmla="*/ 70 h 81"/>
                          <a:gd name="T2" fmla="*/ 56 w 72"/>
                          <a:gd name="T3" fmla="*/ 76 h 81"/>
                          <a:gd name="T4" fmla="*/ 67 w 72"/>
                          <a:gd name="T5" fmla="*/ 49 h 81"/>
                          <a:gd name="T6" fmla="*/ 44 w 72"/>
                          <a:gd name="T7" fmla="*/ 11 h 81"/>
                          <a:gd name="T8" fmla="*/ 15 w 72"/>
                          <a:gd name="T9" fmla="*/ 6 h 81"/>
                          <a:gd name="T10" fmla="*/ 5 w 72"/>
                          <a:gd name="T11" fmla="*/ 32 h 81"/>
                          <a:gd name="T12" fmla="*/ 27 w 72"/>
                          <a:gd name="T13" fmla="*/ 70 h 8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2" h="81">
                            <a:moveTo>
                              <a:pt x="27" y="70"/>
                            </a:moveTo>
                            <a:cubicBezTo>
                              <a:pt x="33" y="79"/>
                              <a:pt x="46" y="81"/>
                              <a:pt x="56" y="76"/>
                            </a:cubicBezTo>
                            <a:cubicBezTo>
                              <a:pt x="67" y="70"/>
                              <a:pt x="72" y="58"/>
                              <a:pt x="67" y="49"/>
                            </a:cubicBezTo>
                            <a:lnTo>
                              <a:pt x="44" y="11"/>
                            </a:lnTo>
                            <a:cubicBezTo>
                              <a:pt x="39" y="2"/>
                              <a:pt x="26" y="0"/>
                              <a:pt x="15" y="6"/>
                            </a:cubicBezTo>
                            <a:cubicBezTo>
                              <a:pt x="4" y="12"/>
                              <a:pt x="0" y="23"/>
                              <a:pt x="5" y="32"/>
                            </a:cubicBezTo>
                            <a:lnTo>
                              <a:pt x="27" y="70"/>
                            </a:lnTo>
                          </a:path>
                        </a:pathLst>
                      </a:custGeom>
                      <a:solidFill>
                        <a:sysClr val="window" lastClr="FFFFFF"/>
                      </a:solidFill>
                      <a:ln>
                        <a:solidFill>
                          <a:sysClr val="windowText" lastClr="000000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  <p:sp>
                    <p:nvSpPr>
                      <p:cNvPr id="317" name="Freeform 373">
                        <a:extLst>
                          <a:ext uri="{FF2B5EF4-FFF2-40B4-BE49-F238E27FC236}">
                            <a16:creationId xmlns:a16="http://schemas.microsoft.com/office/drawing/2014/main" id="{B7CE0E8A-CA37-453D-8A8E-4B6BC3867C9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0027" y="278270"/>
                        <a:ext cx="131039" cy="141958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8 w 73"/>
                          <a:gd name="T5" fmla="*/ 49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6 w 73"/>
                          <a:gd name="T11" fmla="*/ 32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79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8" y="49"/>
                            </a:cubicBezTo>
                            <a:lnTo>
                              <a:pt x="45" y="11"/>
                            </a:lnTo>
                            <a:cubicBezTo>
                              <a:pt x="40" y="2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6" y="32"/>
                            </a:cubicBezTo>
                            <a:lnTo>
                              <a:pt x="28" y="71"/>
                            </a:lnTo>
                            <a:close/>
                          </a:path>
                        </a:pathLst>
                      </a:custGeom>
                      <a:solidFill>
                        <a:sysClr val="window" lastClr="FFFFFF"/>
                      </a:solidFill>
                      <a:ln>
                        <a:solidFill>
                          <a:sysClr val="windowText" lastClr="000000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  <p:sp>
                    <p:nvSpPr>
                      <p:cNvPr id="318" name="Freeform 374">
                        <a:extLst>
                          <a:ext uri="{FF2B5EF4-FFF2-40B4-BE49-F238E27FC236}">
                            <a16:creationId xmlns:a16="http://schemas.microsoft.com/office/drawing/2014/main" id="{9AEB25AD-2B47-4D52-A958-1036B58B17A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42606" y="343789"/>
                        <a:ext cx="125580" cy="147420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8 w 73"/>
                          <a:gd name="T5" fmla="*/ 49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6 w 73"/>
                          <a:gd name="T11" fmla="*/ 33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80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8" y="49"/>
                            </a:cubicBezTo>
                            <a:lnTo>
                              <a:pt x="45" y="11"/>
                            </a:lnTo>
                            <a:cubicBezTo>
                              <a:pt x="40" y="2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6" y="33"/>
                            </a:cubicBezTo>
                            <a:lnTo>
                              <a:pt x="28" y="71"/>
                            </a:lnTo>
                          </a:path>
                        </a:pathLst>
                      </a:custGeom>
                      <a:solidFill>
                        <a:sysClr val="window" lastClr="FFFFFF"/>
                      </a:solidFill>
                      <a:ln>
                        <a:solidFill>
                          <a:sysClr val="windowText" lastClr="000000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  <p:sp>
                    <p:nvSpPr>
                      <p:cNvPr id="319" name="Freeform 375">
                        <a:extLst>
                          <a:ext uri="{FF2B5EF4-FFF2-40B4-BE49-F238E27FC236}">
                            <a16:creationId xmlns:a16="http://schemas.microsoft.com/office/drawing/2014/main" id="{B828A282-B179-427E-BC55-418FAADE8C9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5190" y="414767"/>
                        <a:ext cx="125580" cy="141958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7 w 73"/>
                          <a:gd name="T5" fmla="*/ 50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5 w 73"/>
                          <a:gd name="T11" fmla="*/ 33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80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7" y="50"/>
                            </a:cubicBezTo>
                            <a:lnTo>
                              <a:pt x="45" y="11"/>
                            </a:lnTo>
                            <a:cubicBezTo>
                              <a:pt x="40" y="3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5" y="33"/>
                            </a:cubicBezTo>
                            <a:lnTo>
                              <a:pt x="28" y="71"/>
                            </a:lnTo>
                          </a:path>
                        </a:pathLst>
                      </a:custGeom>
                      <a:solidFill>
                        <a:sysClr val="window" lastClr="FFFFFF"/>
                      </a:solidFill>
                      <a:ln>
                        <a:solidFill>
                          <a:sysClr val="windowText" lastClr="000000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</p:grpSp>
                <p:sp>
                  <p:nvSpPr>
                    <p:cNvPr id="314" name="Freeform 52">
                      <a:extLst>
                        <a:ext uri="{FF2B5EF4-FFF2-40B4-BE49-F238E27FC236}">
                          <a16:creationId xmlns:a16="http://schemas.microsoft.com/office/drawing/2014/main" id="{462494B5-8026-443A-9642-E138F197479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65751" y="4093308"/>
                      <a:ext cx="2155824" cy="414169"/>
                    </a:xfrm>
                    <a:custGeom>
                      <a:avLst/>
                      <a:gdLst>
                        <a:gd name="connsiteX0" fmla="*/ 1173981 w 2155824"/>
                        <a:gd name="connsiteY0" fmla="*/ 0 h 414169"/>
                        <a:gd name="connsiteX1" fmla="*/ 1198659 w 2155824"/>
                        <a:gd name="connsiteY1" fmla="*/ 26426 h 414169"/>
                        <a:gd name="connsiteX2" fmla="*/ 1128150 w 2155824"/>
                        <a:gd name="connsiteY2" fmla="*/ 56375 h 414169"/>
                        <a:gd name="connsiteX3" fmla="*/ 1685174 w 2155824"/>
                        <a:gd name="connsiteY3" fmla="*/ 322393 h 414169"/>
                        <a:gd name="connsiteX4" fmla="*/ 1727480 w 2155824"/>
                        <a:gd name="connsiteY4" fmla="*/ 320631 h 414169"/>
                        <a:gd name="connsiteX5" fmla="*/ 2115281 w 2155824"/>
                        <a:gd name="connsiteY5" fmla="*/ 192026 h 414169"/>
                        <a:gd name="connsiteX6" fmla="*/ 2147010 w 2155824"/>
                        <a:gd name="connsiteY6" fmla="*/ 163839 h 414169"/>
                        <a:gd name="connsiteX7" fmla="*/ 2155824 w 2155824"/>
                        <a:gd name="connsiteY7" fmla="*/ 206120 h 414169"/>
                        <a:gd name="connsiteX8" fmla="*/ 1729242 w 2155824"/>
                        <a:gd name="connsiteY8" fmla="*/ 355865 h 414169"/>
                        <a:gd name="connsiteX9" fmla="*/ 1685174 w 2155824"/>
                        <a:gd name="connsiteY9" fmla="*/ 357627 h 414169"/>
                        <a:gd name="connsiteX10" fmla="*/ 1094658 w 2155824"/>
                        <a:gd name="connsiteY10" fmla="*/ 70468 h 414169"/>
                        <a:gd name="connsiteX11" fmla="*/ 738586 w 2155824"/>
                        <a:gd name="connsiteY11" fmla="*/ 213167 h 414169"/>
                        <a:gd name="connsiteX12" fmla="*/ 132205 w 2155824"/>
                        <a:gd name="connsiteY12" fmla="*/ 406955 h 414169"/>
                        <a:gd name="connsiteX13" fmla="*/ 131113 w 2155824"/>
                        <a:gd name="connsiteY13" fmla="*/ 414169 h 414169"/>
                        <a:gd name="connsiteX14" fmla="*/ 94143 w 2155824"/>
                        <a:gd name="connsiteY14" fmla="*/ 414169 h 414169"/>
                        <a:gd name="connsiteX15" fmla="*/ 95188 w 2155824"/>
                        <a:gd name="connsiteY15" fmla="*/ 408717 h 414169"/>
                        <a:gd name="connsiteX16" fmla="*/ 54645 w 2155824"/>
                        <a:gd name="connsiteY16" fmla="*/ 401670 h 414169"/>
                        <a:gd name="connsiteX17" fmla="*/ 0 w 2155824"/>
                        <a:gd name="connsiteY17" fmla="*/ 369959 h 414169"/>
                        <a:gd name="connsiteX18" fmla="*/ 42306 w 2155824"/>
                        <a:gd name="connsiteY18" fmla="*/ 354104 h 414169"/>
                        <a:gd name="connsiteX19" fmla="*/ 72272 w 2155824"/>
                        <a:gd name="connsiteY19" fmla="*/ 369959 h 414169"/>
                        <a:gd name="connsiteX20" fmla="*/ 98713 w 2155824"/>
                        <a:gd name="connsiteY20" fmla="*/ 373482 h 414169"/>
                        <a:gd name="connsiteX21" fmla="*/ 1173981 w 2155824"/>
                        <a:gd name="connsiteY21" fmla="*/ 0 h 414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155824" h="414169">
                          <a:moveTo>
                            <a:pt x="1173981" y="0"/>
                          </a:moveTo>
                          <a:cubicBezTo>
                            <a:pt x="1181032" y="8809"/>
                            <a:pt x="1189846" y="17617"/>
                            <a:pt x="1198659" y="26426"/>
                          </a:cubicBezTo>
                          <a:cubicBezTo>
                            <a:pt x="1177506" y="35234"/>
                            <a:pt x="1154591" y="45804"/>
                            <a:pt x="1128150" y="56375"/>
                          </a:cubicBezTo>
                          <a:cubicBezTo>
                            <a:pt x="1179269" y="118035"/>
                            <a:pt x="1369644" y="322393"/>
                            <a:pt x="1685174" y="322393"/>
                          </a:cubicBezTo>
                          <a:cubicBezTo>
                            <a:pt x="1699276" y="322393"/>
                            <a:pt x="1713378" y="322393"/>
                            <a:pt x="1727480" y="320631"/>
                          </a:cubicBezTo>
                          <a:cubicBezTo>
                            <a:pt x="1933720" y="308299"/>
                            <a:pt x="2051823" y="244878"/>
                            <a:pt x="2115281" y="192026"/>
                          </a:cubicBezTo>
                          <a:cubicBezTo>
                            <a:pt x="2127620" y="183218"/>
                            <a:pt x="2138197" y="172648"/>
                            <a:pt x="2147010" y="163839"/>
                          </a:cubicBezTo>
                          <a:cubicBezTo>
                            <a:pt x="2150536" y="177933"/>
                            <a:pt x="2154061" y="192026"/>
                            <a:pt x="2155824" y="206120"/>
                          </a:cubicBezTo>
                          <a:cubicBezTo>
                            <a:pt x="2083552" y="271303"/>
                            <a:pt x="1954872" y="343533"/>
                            <a:pt x="1729242" y="355865"/>
                          </a:cubicBezTo>
                          <a:cubicBezTo>
                            <a:pt x="1715140" y="357627"/>
                            <a:pt x="1699276" y="357627"/>
                            <a:pt x="1685174" y="357627"/>
                          </a:cubicBezTo>
                          <a:cubicBezTo>
                            <a:pt x="1341441" y="357627"/>
                            <a:pt x="1136964" y="126843"/>
                            <a:pt x="1094658" y="70468"/>
                          </a:cubicBezTo>
                          <a:cubicBezTo>
                            <a:pt x="992420" y="112749"/>
                            <a:pt x="867265" y="163839"/>
                            <a:pt x="738586" y="213167"/>
                          </a:cubicBezTo>
                          <a:cubicBezTo>
                            <a:pt x="386039" y="350580"/>
                            <a:pt x="216816" y="396385"/>
                            <a:pt x="132205" y="406955"/>
                          </a:cubicBezTo>
                          <a:lnTo>
                            <a:pt x="131113" y="414169"/>
                          </a:lnTo>
                          <a:lnTo>
                            <a:pt x="94143" y="414169"/>
                          </a:lnTo>
                          <a:lnTo>
                            <a:pt x="95188" y="408717"/>
                          </a:lnTo>
                          <a:cubicBezTo>
                            <a:pt x="75798" y="408717"/>
                            <a:pt x="63459" y="405193"/>
                            <a:pt x="54645" y="401670"/>
                          </a:cubicBezTo>
                          <a:cubicBezTo>
                            <a:pt x="35255" y="391100"/>
                            <a:pt x="17628" y="380529"/>
                            <a:pt x="0" y="369959"/>
                          </a:cubicBezTo>
                          <a:cubicBezTo>
                            <a:pt x="14102" y="364674"/>
                            <a:pt x="28204" y="359389"/>
                            <a:pt x="42306" y="354104"/>
                          </a:cubicBezTo>
                          <a:cubicBezTo>
                            <a:pt x="52882" y="359389"/>
                            <a:pt x="61696" y="364674"/>
                            <a:pt x="72272" y="369959"/>
                          </a:cubicBezTo>
                          <a:cubicBezTo>
                            <a:pt x="77560" y="373482"/>
                            <a:pt x="86374" y="373482"/>
                            <a:pt x="98713" y="373482"/>
                          </a:cubicBezTo>
                          <a:cubicBezTo>
                            <a:pt x="239732" y="373482"/>
                            <a:pt x="777366" y="167362"/>
                            <a:pt x="1173981" y="0"/>
                          </a:cubicBezTo>
                          <a:close/>
                        </a:path>
                      </a:pathLst>
                    </a:custGeom>
                    <a:solidFill>
                      <a:sysClr val="window" lastClr="FFFFFF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315" name="Freeform 378">
                      <a:extLst>
                        <a:ext uri="{FF2B5EF4-FFF2-40B4-BE49-F238E27FC236}">
                          <a16:creationId xmlns:a16="http://schemas.microsoft.com/office/drawing/2014/main" id="{62C3E329-74C9-4715-B1FD-435518C201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83896" y="4432492"/>
                      <a:ext cx="884510" cy="627895"/>
                    </a:xfrm>
                    <a:custGeom>
                      <a:avLst/>
                      <a:gdLst>
                        <a:gd name="T0" fmla="*/ 0 w 501"/>
                        <a:gd name="T1" fmla="*/ 356 h 356"/>
                        <a:gd name="T2" fmla="*/ 498 w 501"/>
                        <a:gd name="T3" fmla="*/ 0 h 356"/>
                        <a:gd name="T4" fmla="*/ 501 w 501"/>
                        <a:gd name="T5" fmla="*/ 19 h 356"/>
                        <a:gd name="T6" fmla="*/ 374 w 501"/>
                        <a:gd name="T7" fmla="*/ 67 h 356"/>
                        <a:gd name="T8" fmla="*/ 29 w 501"/>
                        <a:gd name="T9" fmla="*/ 352 h 356"/>
                        <a:gd name="T10" fmla="*/ 0 w 501"/>
                        <a:gd name="T11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01" h="356">
                          <a:moveTo>
                            <a:pt x="0" y="356"/>
                          </a:moveTo>
                          <a:cubicBezTo>
                            <a:pt x="180" y="112"/>
                            <a:pt x="393" y="28"/>
                            <a:pt x="498" y="0"/>
                          </a:cubicBezTo>
                          <a:cubicBezTo>
                            <a:pt x="499" y="6"/>
                            <a:pt x="500" y="13"/>
                            <a:pt x="501" y="19"/>
                          </a:cubicBezTo>
                          <a:cubicBezTo>
                            <a:pt x="468" y="28"/>
                            <a:pt x="424" y="43"/>
                            <a:pt x="374" y="67"/>
                          </a:cubicBezTo>
                          <a:cubicBezTo>
                            <a:pt x="281" y="111"/>
                            <a:pt x="148" y="195"/>
                            <a:pt x="29" y="352"/>
                          </a:cubicBezTo>
                          <a:lnTo>
                            <a:pt x="0" y="356"/>
                          </a:lnTo>
                        </a:path>
                      </a:pathLst>
                    </a:custGeom>
                    <a:solidFill>
                      <a:sysClr val="window" lastClr="FFFFFF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  <p:sp>
                <p:nvSpPr>
                  <p:cNvPr id="311" name="Freeform 95">
                    <a:extLst>
                      <a:ext uri="{FF2B5EF4-FFF2-40B4-BE49-F238E27FC236}">
                        <a16:creationId xmlns:a16="http://schemas.microsoft.com/office/drawing/2014/main" id="{5E847BDF-41B9-4BBD-AF9C-5E6F7B5490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295621" flipH="1">
                    <a:off x="4589830" y="4170808"/>
                    <a:ext cx="2962247" cy="1422535"/>
                  </a:xfrm>
                  <a:custGeom>
                    <a:avLst/>
                    <a:gdLst>
                      <a:gd name="T0" fmla="*/ 523 w 3032"/>
                      <a:gd name="T1" fmla="*/ 0 h 1595"/>
                      <a:gd name="T2" fmla="*/ 513 w 3032"/>
                      <a:gd name="T3" fmla="*/ 482 h 1595"/>
                      <a:gd name="T4" fmla="*/ 1333 w 3032"/>
                      <a:gd name="T5" fmla="*/ 1036 h 1595"/>
                      <a:gd name="T6" fmla="*/ 2495 w 3032"/>
                      <a:gd name="T7" fmla="*/ 1533 h 1595"/>
                      <a:gd name="T8" fmla="*/ 2898 w 3032"/>
                      <a:gd name="T9" fmla="*/ 1133 h 1595"/>
                      <a:gd name="T10" fmla="*/ 2171 w 3032"/>
                      <a:gd name="T11" fmla="*/ 1230 h 1595"/>
                      <a:gd name="T12" fmla="*/ 1510 w 3032"/>
                      <a:gd name="T13" fmla="*/ 812 h 1595"/>
                      <a:gd name="T14" fmla="*/ 950 w 3032"/>
                      <a:gd name="T15" fmla="*/ 436 h 1595"/>
                      <a:gd name="T16" fmla="*/ 523 w 3032"/>
                      <a:gd name="T17" fmla="*/ 0 h 1595"/>
                      <a:gd name="connsiteX0" fmla="*/ 777 w 8619"/>
                      <a:gd name="connsiteY0" fmla="*/ 0 h 9641"/>
                      <a:gd name="connsiteX1" fmla="*/ 744 w 8619"/>
                      <a:gd name="connsiteY1" fmla="*/ 3022 h 9641"/>
                      <a:gd name="connsiteX2" fmla="*/ 3448 w 8619"/>
                      <a:gd name="connsiteY2" fmla="*/ 6495 h 9641"/>
                      <a:gd name="connsiteX3" fmla="*/ 7281 w 8619"/>
                      <a:gd name="connsiteY3" fmla="*/ 9611 h 9641"/>
                      <a:gd name="connsiteX4" fmla="*/ 8610 w 8619"/>
                      <a:gd name="connsiteY4" fmla="*/ 7103 h 9641"/>
                      <a:gd name="connsiteX5" fmla="*/ 6212 w 8619"/>
                      <a:gd name="connsiteY5" fmla="*/ 7712 h 9641"/>
                      <a:gd name="connsiteX6" fmla="*/ 4032 w 8619"/>
                      <a:gd name="connsiteY6" fmla="*/ 5091 h 9641"/>
                      <a:gd name="connsiteX7" fmla="*/ 2185 w 8619"/>
                      <a:gd name="connsiteY7" fmla="*/ 2734 h 9641"/>
                      <a:gd name="connsiteX8" fmla="*/ 777 w 8619"/>
                      <a:gd name="connsiteY8" fmla="*/ 0 h 9641"/>
                      <a:gd name="connsiteX0" fmla="*/ 901 w 10164"/>
                      <a:gd name="connsiteY0" fmla="*/ 0 h 9974"/>
                      <a:gd name="connsiteX1" fmla="*/ 863 w 10164"/>
                      <a:gd name="connsiteY1" fmla="*/ 3135 h 9974"/>
                      <a:gd name="connsiteX2" fmla="*/ 4000 w 10164"/>
                      <a:gd name="connsiteY2" fmla="*/ 6737 h 9974"/>
                      <a:gd name="connsiteX3" fmla="*/ 8448 w 10164"/>
                      <a:gd name="connsiteY3" fmla="*/ 9969 h 9974"/>
                      <a:gd name="connsiteX4" fmla="*/ 10164 w 10164"/>
                      <a:gd name="connsiteY4" fmla="*/ 7261 h 9974"/>
                      <a:gd name="connsiteX5" fmla="*/ 7207 w 10164"/>
                      <a:gd name="connsiteY5" fmla="*/ 7999 h 9974"/>
                      <a:gd name="connsiteX6" fmla="*/ 4678 w 10164"/>
                      <a:gd name="connsiteY6" fmla="*/ 5281 h 9974"/>
                      <a:gd name="connsiteX7" fmla="*/ 2535 w 10164"/>
                      <a:gd name="connsiteY7" fmla="*/ 2836 h 9974"/>
                      <a:gd name="connsiteX8" fmla="*/ 901 w 10164"/>
                      <a:gd name="connsiteY8" fmla="*/ 0 h 9974"/>
                      <a:gd name="connsiteX0" fmla="*/ 886 w 10000"/>
                      <a:gd name="connsiteY0" fmla="*/ 0 h 9995"/>
                      <a:gd name="connsiteX1" fmla="*/ 849 w 10000"/>
                      <a:gd name="connsiteY1" fmla="*/ 3143 h 9995"/>
                      <a:gd name="connsiteX2" fmla="*/ 3935 w 10000"/>
                      <a:gd name="connsiteY2" fmla="*/ 6755 h 9995"/>
                      <a:gd name="connsiteX3" fmla="*/ 8312 w 10000"/>
                      <a:gd name="connsiteY3" fmla="*/ 9995 h 9995"/>
                      <a:gd name="connsiteX4" fmla="*/ 10000 w 10000"/>
                      <a:gd name="connsiteY4" fmla="*/ 7280 h 9995"/>
                      <a:gd name="connsiteX5" fmla="*/ 7091 w 10000"/>
                      <a:gd name="connsiteY5" fmla="*/ 8020 h 9995"/>
                      <a:gd name="connsiteX6" fmla="*/ 4603 w 10000"/>
                      <a:gd name="connsiteY6" fmla="*/ 5295 h 9995"/>
                      <a:gd name="connsiteX7" fmla="*/ 2494 w 10000"/>
                      <a:gd name="connsiteY7" fmla="*/ 2843 h 9995"/>
                      <a:gd name="connsiteX8" fmla="*/ 886 w 10000"/>
                      <a:gd name="connsiteY8" fmla="*/ 0 h 9995"/>
                      <a:gd name="connsiteX0" fmla="*/ 52 w 9528"/>
                      <a:gd name="connsiteY0" fmla="*/ 0 h 10328"/>
                      <a:gd name="connsiteX1" fmla="*/ 377 w 9528"/>
                      <a:gd name="connsiteY1" fmla="*/ 3473 h 10328"/>
                      <a:gd name="connsiteX2" fmla="*/ 3463 w 9528"/>
                      <a:gd name="connsiteY2" fmla="*/ 7086 h 10328"/>
                      <a:gd name="connsiteX3" fmla="*/ 7840 w 9528"/>
                      <a:gd name="connsiteY3" fmla="*/ 10328 h 10328"/>
                      <a:gd name="connsiteX4" fmla="*/ 9528 w 9528"/>
                      <a:gd name="connsiteY4" fmla="*/ 7612 h 10328"/>
                      <a:gd name="connsiteX5" fmla="*/ 6619 w 9528"/>
                      <a:gd name="connsiteY5" fmla="*/ 8352 h 10328"/>
                      <a:gd name="connsiteX6" fmla="*/ 4131 w 9528"/>
                      <a:gd name="connsiteY6" fmla="*/ 5626 h 10328"/>
                      <a:gd name="connsiteX7" fmla="*/ 2022 w 9528"/>
                      <a:gd name="connsiteY7" fmla="*/ 3172 h 10328"/>
                      <a:gd name="connsiteX8" fmla="*/ 52 w 9528"/>
                      <a:gd name="connsiteY8" fmla="*/ 0 h 10328"/>
                      <a:gd name="connsiteX0" fmla="*/ 55 w 10000"/>
                      <a:gd name="connsiteY0" fmla="*/ 0 h 10000"/>
                      <a:gd name="connsiteX1" fmla="*/ 396 w 10000"/>
                      <a:gd name="connsiteY1" fmla="*/ 3363 h 10000"/>
                      <a:gd name="connsiteX2" fmla="*/ 3635 w 10000"/>
                      <a:gd name="connsiteY2" fmla="*/ 6861 h 10000"/>
                      <a:gd name="connsiteX3" fmla="*/ 8228 w 10000"/>
                      <a:gd name="connsiteY3" fmla="*/ 10000 h 10000"/>
                      <a:gd name="connsiteX4" fmla="*/ 10000 w 10000"/>
                      <a:gd name="connsiteY4" fmla="*/ 7370 h 10000"/>
                      <a:gd name="connsiteX5" fmla="*/ 6947 w 10000"/>
                      <a:gd name="connsiteY5" fmla="*/ 8087 h 10000"/>
                      <a:gd name="connsiteX6" fmla="*/ 4336 w 10000"/>
                      <a:gd name="connsiteY6" fmla="*/ 5447 h 10000"/>
                      <a:gd name="connsiteX7" fmla="*/ 2122 w 10000"/>
                      <a:gd name="connsiteY7" fmla="*/ 3071 h 10000"/>
                      <a:gd name="connsiteX8" fmla="*/ 55 w 10000"/>
                      <a:gd name="connsiteY8" fmla="*/ 0 h 10000"/>
                      <a:gd name="connsiteX0" fmla="*/ 316 w 10261"/>
                      <a:gd name="connsiteY0" fmla="*/ 0 h 10000"/>
                      <a:gd name="connsiteX1" fmla="*/ 248 w 10261"/>
                      <a:gd name="connsiteY1" fmla="*/ 2347 h 10000"/>
                      <a:gd name="connsiteX2" fmla="*/ 3896 w 10261"/>
                      <a:gd name="connsiteY2" fmla="*/ 6861 h 10000"/>
                      <a:gd name="connsiteX3" fmla="*/ 8489 w 10261"/>
                      <a:gd name="connsiteY3" fmla="*/ 10000 h 10000"/>
                      <a:gd name="connsiteX4" fmla="*/ 10261 w 10261"/>
                      <a:gd name="connsiteY4" fmla="*/ 7370 h 10000"/>
                      <a:gd name="connsiteX5" fmla="*/ 7208 w 10261"/>
                      <a:gd name="connsiteY5" fmla="*/ 8087 h 10000"/>
                      <a:gd name="connsiteX6" fmla="*/ 4597 w 10261"/>
                      <a:gd name="connsiteY6" fmla="*/ 5447 h 10000"/>
                      <a:gd name="connsiteX7" fmla="*/ 2383 w 10261"/>
                      <a:gd name="connsiteY7" fmla="*/ 3071 h 10000"/>
                      <a:gd name="connsiteX8" fmla="*/ 316 w 10261"/>
                      <a:gd name="connsiteY8" fmla="*/ 0 h 10000"/>
                      <a:gd name="connsiteX0" fmla="*/ 162 w 10349"/>
                      <a:gd name="connsiteY0" fmla="*/ 0 h 10202"/>
                      <a:gd name="connsiteX1" fmla="*/ 336 w 10349"/>
                      <a:gd name="connsiteY1" fmla="*/ 2549 h 10202"/>
                      <a:gd name="connsiteX2" fmla="*/ 3984 w 10349"/>
                      <a:gd name="connsiteY2" fmla="*/ 7063 h 10202"/>
                      <a:gd name="connsiteX3" fmla="*/ 8577 w 10349"/>
                      <a:gd name="connsiteY3" fmla="*/ 10202 h 10202"/>
                      <a:gd name="connsiteX4" fmla="*/ 10349 w 10349"/>
                      <a:gd name="connsiteY4" fmla="*/ 7572 h 10202"/>
                      <a:gd name="connsiteX5" fmla="*/ 7296 w 10349"/>
                      <a:gd name="connsiteY5" fmla="*/ 8289 h 10202"/>
                      <a:gd name="connsiteX6" fmla="*/ 4685 w 10349"/>
                      <a:gd name="connsiteY6" fmla="*/ 5649 h 10202"/>
                      <a:gd name="connsiteX7" fmla="*/ 2471 w 10349"/>
                      <a:gd name="connsiteY7" fmla="*/ 3273 h 10202"/>
                      <a:gd name="connsiteX8" fmla="*/ 162 w 10349"/>
                      <a:gd name="connsiteY8" fmla="*/ 0 h 10202"/>
                      <a:gd name="connsiteX0" fmla="*/ 162 w 10349"/>
                      <a:gd name="connsiteY0" fmla="*/ 0 h 10202"/>
                      <a:gd name="connsiteX1" fmla="*/ 336 w 10349"/>
                      <a:gd name="connsiteY1" fmla="*/ 2549 h 10202"/>
                      <a:gd name="connsiteX2" fmla="*/ 3984 w 10349"/>
                      <a:gd name="connsiteY2" fmla="*/ 7063 h 10202"/>
                      <a:gd name="connsiteX3" fmla="*/ 8577 w 10349"/>
                      <a:gd name="connsiteY3" fmla="*/ 10202 h 10202"/>
                      <a:gd name="connsiteX4" fmla="*/ 10349 w 10349"/>
                      <a:gd name="connsiteY4" fmla="*/ 7572 h 10202"/>
                      <a:gd name="connsiteX5" fmla="*/ 7296 w 10349"/>
                      <a:gd name="connsiteY5" fmla="*/ 8289 h 10202"/>
                      <a:gd name="connsiteX6" fmla="*/ 4685 w 10349"/>
                      <a:gd name="connsiteY6" fmla="*/ 5649 h 10202"/>
                      <a:gd name="connsiteX7" fmla="*/ 2471 w 10349"/>
                      <a:gd name="connsiteY7" fmla="*/ 3273 h 10202"/>
                      <a:gd name="connsiteX8" fmla="*/ 162 w 10349"/>
                      <a:gd name="connsiteY8" fmla="*/ 0 h 10202"/>
                      <a:gd name="connsiteX0" fmla="*/ 20 w 11495"/>
                      <a:gd name="connsiteY0" fmla="*/ 0 h 12289"/>
                      <a:gd name="connsiteX1" fmla="*/ 1482 w 11495"/>
                      <a:gd name="connsiteY1" fmla="*/ 4636 h 12289"/>
                      <a:gd name="connsiteX2" fmla="*/ 5130 w 11495"/>
                      <a:gd name="connsiteY2" fmla="*/ 9150 h 12289"/>
                      <a:gd name="connsiteX3" fmla="*/ 9723 w 11495"/>
                      <a:gd name="connsiteY3" fmla="*/ 12289 h 12289"/>
                      <a:gd name="connsiteX4" fmla="*/ 11495 w 11495"/>
                      <a:gd name="connsiteY4" fmla="*/ 9659 h 12289"/>
                      <a:gd name="connsiteX5" fmla="*/ 8442 w 11495"/>
                      <a:gd name="connsiteY5" fmla="*/ 10376 h 12289"/>
                      <a:gd name="connsiteX6" fmla="*/ 5831 w 11495"/>
                      <a:gd name="connsiteY6" fmla="*/ 7736 h 12289"/>
                      <a:gd name="connsiteX7" fmla="*/ 3617 w 11495"/>
                      <a:gd name="connsiteY7" fmla="*/ 5360 h 12289"/>
                      <a:gd name="connsiteX8" fmla="*/ 20 w 11495"/>
                      <a:gd name="connsiteY8" fmla="*/ 0 h 12289"/>
                      <a:gd name="connsiteX0" fmla="*/ 30 w 10524"/>
                      <a:gd name="connsiteY0" fmla="*/ 0 h 11976"/>
                      <a:gd name="connsiteX1" fmla="*/ 511 w 10524"/>
                      <a:gd name="connsiteY1" fmla="*/ 4323 h 11976"/>
                      <a:gd name="connsiteX2" fmla="*/ 4159 w 10524"/>
                      <a:gd name="connsiteY2" fmla="*/ 8837 h 11976"/>
                      <a:gd name="connsiteX3" fmla="*/ 8752 w 10524"/>
                      <a:gd name="connsiteY3" fmla="*/ 11976 h 11976"/>
                      <a:gd name="connsiteX4" fmla="*/ 10524 w 10524"/>
                      <a:gd name="connsiteY4" fmla="*/ 9346 h 11976"/>
                      <a:gd name="connsiteX5" fmla="*/ 7471 w 10524"/>
                      <a:gd name="connsiteY5" fmla="*/ 10063 h 11976"/>
                      <a:gd name="connsiteX6" fmla="*/ 4860 w 10524"/>
                      <a:gd name="connsiteY6" fmla="*/ 7423 h 11976"/>
                      <a:gd name="connsiteX7" fmla="*/ 2646 w 10524"/>
                      <a:gd name="connsiteY7" fmla="*/ 5047 h 11976"/>
                      <a:gd name="connsiteX8" fmla="*/ 30 w 10524"/>
                      <a:gd name="connsiteY8" fmla="*/ 0 h 11976"/>
                      <a:gd name="connsiteX0" fmla="*/ 501 w 10995"/>
                      <a:gd name="connsiteY0" fmla="*/ 0 h 11976"/>
                      <a:gd name="connsiteX1" fmla="*/ 982 w 10995"/>
                      <a:gd name="connsiteY1" fmla="*/ 4323 h 11976"/>
                      <a:gd name="connsiteX2" fmla="*/ 4630 w 10995"/>
                      <a:gd name="connsiteY2" fmla="*/ 8837 h 11976"/>
                      <a:gd name="connsiteX3" fmla="*/ 9223 w 10995"/>
                      <a:gd name="connsiteY3" fmla="*/ 11976 h 11976"/>
                      <a:gd name="connsiteX4" fmla="*/ 10995 w 10995"/>
                      <a:gd name="connsiteY4" fmla="*/ 9346 h 11976"/>
                      <a:gd name="connsiteX5" fmla="*/ 7942 w 10995"/>
                      <a:gd name="connsiteY5" fmla="*/ 10063 h 11976"/>
                      <a:gd name="connsiteX6" fmla="*/ 5331 w 10995"/>
                      <a:gd name="connsiteY6" fmla="*/ 7423 h 11976"/>
                      <a:gd name="connsiteX7" fmla="*/ 3117 w 10995"/>
                      <a:gd name="connsiteY7" fmla="*/ 5047 h 11976"/>
                      <a:gd name="connsiteX8" fmla="*/ 501 w 10995"/>
                      <a:gd name="connsiteY8" fmla="*/ 0 h 11976"/>
                      <a:gd name="connsiteX0" fmla="*/ 30 w 10524"/>
                      <a:gd name="connsiteY0" fmla="*/ 431 h 12407"/>
                      <a:gd name="connsiteX1" fmla="*/ 511 w 10524"/>
                      <a:gd name="connsiteY1" fmla="*/ 4754 h 12407"/>
                      <a:gd name="connsiteX2" fmla="*/ 4159 w 10524"/>
                      <a:gd name="connsiteY2" fmla="*/ 9268 h 12407"/>
                      <a:gd name="connsiteX3" fmla="*/ 8752 w 10524"/>
                      <a:gd name="connsiteY3" fmla="*/ 12407 h 12407"/>
                      <a:gd name="connsiteX4" fmla="*/ 10524 w 10524"/>
                      <a:gd name="connsiteY4" fmla="*/ 9777 h 12407"/>
                      <a:gd name="connsiteX5" fmla="*/ 7471 w 10524"/>
                      <a:gd name="connsiteY5" fmla="*/ 10494 h 12407"/>
                      <a:gd name="connsiteX6" fmla="*/ 4860 w 10524"/>
                      <a:gd name="connsiteY6" fmla="*/ 7854 h 12407"/>
                      <a:gd name="connsiteX7" fmla="*/ 2646 w 10524"/>
                      <a:gd name="connsiteY7" fmla="*/ 5478 h 12407"/>
                      <a:gd name="connsiteX8" fmla="*/ 30 w 10524"/>
                      <a:gd name="connsiteY8" fmla="*/ 431 h 12407"/>
                      <a:gd name="connsiteX0" fmla="*/ 0 w 10956"/>
                      <a:gd name="connsiteY0" fmla="*/ 460 h 11894"/>
                      <a:gd name="connsiteX1" fmla="*/ 943 w 10956"/>
                      <a:gd name="connsiteY1" fmla="*/ 4241 h 11894"/>
                      <a:gd name="connsiteX2" fmla="*/ 4591 w 10956"/>
                      <a:gd name="connsiteY2" fmla="*/ 8755 h 11894"/>
                      <a:gd name="connsiteX3" fmla="*/ 9184 w 10956"/>
                      <a:gd name="connsiteY3" fmla="*/ 11894 h 11894"/>
                      <a:gd name="connsiteX4" fmla="*/ 10956 w 10956"/>
                      <a:gd name="connsiteY4" fmla="*/ 9264 h 11894"/>
                      <a:gd name="connsiteX5" fmla="*/ 7903 w 10956"/>
                      <a:gd name="connsiteY5" fmla="*/ 9981 h 11894"/>
                      <a:gd name="connsiteX6" fmla="*/ 5292 w 10956"/>
                      <a:gd name="connsiteY6" fmla="*/ 7341 h 11894"/>
                      <a:gd name="connsiteX7" fmla="*/ 3078 w 10956"/>
                      <a:gd name="connsiteY7" fmla="*/ 4965 h 11894"/>
                      <a:gd name="connsiteX8" fmla="*/ 0 w 10956"/>
                      <a:gd name="connsiteY8" fmla="*/ 460 h 11894"/>
                      <a:gd name="connsiteX0" fmla="*/ 0 w 10956"/>
                      <a:gd name="connsiteY0" fmla="*/ 0 h 11434"/>
                      <a:gd name="connsiteX1" fmla="*/ 943 w 10956"/>
                      <a:gd name="connsiteY1" fmla="*/ 3781 h 11434"/>
                      <a:gd name="connsiteX2" fmla="*/ 4591 w 10956"/>
                      <a:gd name="connsiteY2" fmla="*/ 8295 h 11434"/>
                      <a:gd name="connsiteX3" fmla="*/ 9184 w 10956"/>
                      <a:gd name="connsiteY3" fmla="*/ 11434 h 11434"/>
                      <a:gd name="connsiteX4" fmla="*/ 10956 w 10956"/>
                      <a:gd name="connsiteY4" fmla="*/ 8804 h 11434"/>
                      <a:gd name="connsiteX5" fmla="*/ 7903 w 10956"/>
                      <a:gd name="connsiteY5" fmla="*/ 9521 h 11434"/>
                      <a:gd name="connsiteX6" fmla="*/ 5292 w 10956"/>
                      <a:gd name="connsiteY6" fmla="*/ 6881 h 11434"/>
                      <a:gd name="connsiteX7" fmla="*/ 3078 w 10956"/>
                      <a:gd name="connsiteY7" fmla="*/ 4505 h 11434"/>
                      <a:gd name="connsiteX8" fmla="*/ 0 w 10956"/>
                      <a:gd name="connsiteY8" fmla="*/ 0 h 11434"/>
                      <a:gd name="connsiteX0" fmla="*/ 144 w 10366"/>
                      <a:gd name="connsiteY0" fmla="*/ 0 h 10231"/>
                      <a:gd name="connsiteX1" fmla="*/ 353 w 10366"/>
                      <a:gd name="connsiteY1" fmla="*/ 2578 h 10231"/>
                      <a:gd name="connsiteX2" fmla="*/ 4001 w 10366"/>
                      <a:gd name="connsiteY2" fmla="*/ 7092 h 10231"/>
                      <a:gd name="connsiteX3" fmla="*/ 8594 w 10366"/>
                      <a:gd name="connsiteY3" fmla="*/ 10231 h 10231"/>
                      <a:gd name="connsiteX4" fmla="*/ 10366 w 10366"/>
                      <a:gd name="connsiteY4" fmla="*/ 7601 h 10231"/>
                      <a:gd name="connsiteX5" fmla="*/ 7313 w 10366"/>
                      <a:gd name="connsiteY5" fmla="*/ 8318 h 10231"/>
                      <a:gd name="connsiteX6" fmla="*/ 4702 w 10366"/>
                      <a:gd name="connsiteY6" fmla="*/ 5678 h 10231"/>
                      <a:gd name="connsiteX7" fmla="*/ 2488 w 10366"/>
                      <a:gd name="connsiteY7" fmla="*/ 3302 h 10231"/>
                      <a:gd name="connsiteX8" fmla="*/ 144 w 10366"/>
                      <a:gd name="connsiteY8" fmla="*/ 0 h 10231"/>
                      <a:gd name="connsiteX0" fmla="*/ 264 w 10287"/>
                      <a:gd name="connsiteY0" fmla="*/ 0 h 10655"/>
                      <a:gd name="connsiteX1" fmla="*/ 274 w 10287"/>
                      <a:gd name="connsiteY1" fmla="*/ 3002 h 10655"/>
                      <a:gd name="connsiteX2" fmla="*/ 3922 w 10287"/>
                      <a:gd name="connsiteY2" fmla="*/ 7516 h 10655"/>
                      <a:gd name="connsiteX3" fmla="*/ 8515 w 10287"/>
                      <a:gd name="connsiteY3" fmla="*/ 10655 h 10655"/>
                      <a:gd name="connsiteX4" fmla="*/ 10287 w 10287"/>
                      <a:gd name="connsiteY4" fmla="*/ 8025 h 10655"/>
                      <a:gd name="connsiteX5" fmla="*/ 7234 w 10287"/>
                      <a:gd name="connsiteY5" fmla="*/ 8742 h 10655"/>
                      <a:gd name="connsiteX6" fmla="*/ 4623 w 10287"/>
                      <a:gd name="connsiteY6" fmla="*/ 6102 h 10655"/>
                      <a:gd name="connsiteX7" fmla="*/ 2409 w 10287"/>
                      <a:gd name="connsiteY7" fmla="*/ 3726 h 10655"/>
                      <a:gd name="connsiteX8" fmla="*/ 264 w 10287"/>
                      <a:gd name="connsiteY8" fmla="*/ 0 h 10655"/>
                      <a:gd name="connsiteX0" fmla="*/ 264 w 10287"/>
                      <a:gd name="connsiteY0" fmla="*/ 0 h 10655"/>
                      <a:gd name="connsiteX1" fmla="*/ 274 w 10287"/>
                      <a:gd name="connsiteY1" fmla="*/ 3002 h 10655"/>
                      <a:gd name="connsiteX2" fmla="*/ 3922 w 10287"/>
                      <a:gd name="connsiteY2" fmla="*/ 7516 h 10655"/>
                      <a:gd name="connsiteX3" fmla="*/ 8515 w 10287"/>
                      <a:gd name="connsiteY3" fmla="*/ 10655 h 10655"/>
                      <a:gd name="connsiteX4" fmla="*/ 10287 w 10287"/>
                      <a:gd name="connsiteY4" fmla="*/ 8025 h 10655"/>
                      <a:gd name="connsiteX5" fmla="*/ 7234 w 10287"/>
                      <a:gd name="connsiteY5" fmla="*/ 8742 h 10655"/>
                      <a:gd name="connsiteX6" fmla="*/ 4623 w 10287"/>
                      <a:gd name="connsiteY6" fmla="*/ 6102 h 10655"/>
                      <a:gd name="connsiteX7" fmla="*/ 2409 w 10287"/>
                      <a:gd name="connsiteY7" fmla="*/ 3726 h 10655"/>
                      <a:gd name="connsiteX8" fmla="*/ 264 w 10287"/>
                      <a:gd name="connsiteY8" fmla="*/ 0 h 10655"/>
                      <a:gd name="connsiteX0" fmla="*/ 3 w 10026"/>
                      <a:gd name="connsiteY0" fmla="*/ 0 h 10655"/>
                      <a:gd name="connsiteX1" fmla="*/ 545 w 10026"/>
                      <a:gd name="connsiteY1" fmla="*/ 3362 h 10655"/>
                      <a:gd name="connsiteX2" fmla="*/ 3661 w 10026"/>
                      <a:gd name="connsiteY2" fmla="*/ 7516 h 10655"/>
                      <a:gd name="connsiteX3" fmla="*/ 8254 w 10026"/>
                      <a:gd name="connsiteY3" fmla="*/ 10655 h 10655"/>
                      <a:gd name="connsiteX4" fmla="*/ 10026 w 10026"/>
                      <a:gd name="connsiteY4" fmla="*/ 8025 h 10655"/>
                      <a:gd name="connsiteX5" fmla="*/ 6973 w 10026"/>
                      <a:gd name="connsiteY5" fmla="*/ 8742 h 10655"/>
                      <a:gd name="connsiteX6" fmla="*/ 4362 w 10026"/>
                      <a:gd name="connsiteY6" fmla="*/ 6102 h 10655"/>
                      <a:gd name="connsiteX7" fmla="*/ 2148 w 10026"/>
                      <a:gd name="connsiteY7" fmla="*/ 3726 h 10655"/>
                      <a:gd name="connsiteX8" fmla="*/ 3 w 10026"/>
                      <a:gd name="connsiteY8" fmla="*/ 0 h 10655"/>
                      <a:gd name="connsiteX0" fmla="*/ 233 w 10256"/>
                      <a:gd name="connsiteY0" fmla="*/ 0 h 10655"/>
                      <a:gd name="connsiteX1" fmla="*/ 284 w 10256"/>
                      <a:gd name="connsiteY1" fmla="*/ 2783 h 10655"/>
                      <a:gd name="connsiteX2" fmla="*/ 3891 w 10256"/>
                      <a:gd name="connsiteY2" fmla="*/ 7516 h 10655"/>
                      <a:gd name="connsiteX3" fmla="*/ 8484 w 10256"/>
                      <a:gd name="connsiteY3" fmla="*/ 10655 h 10655"/>
                      <a:gd name="connsiteX4" fmla="*/ 10256 w 10256"/>
                      <a:gd name="connsiteY4" fmla="*/ 8025 h 10655"/>
                      <a:gd name="connsiteX5" fmla="*/ 7203 w 10256"/>
                      <a:gd name="connsiteY5" fmla="*/ 8742 h 10655"/>
                      <a:gd name="connsiteX6" fmla="*/ 4592 w 10256"/>
                      <a:gd name="connsiteY6" fmla="*/ 6102 h 10655"/>
                      <a:gd name="connsiteX7" fmla="*/ 2378 w 10256"/>
                      <a:gd name="connsiteY7" fmla="*/ 3726 h 10655"/>
                      <a:gd name="connsiteX8" fmla="*/ 233 w 10256"/>
                      <a:gd name="connsiteY8" fmla="*/ 0 h 10655"/>
                      <a:gd name="connsiteX0" fmla="*/ 269 w 10292"/>
                      <a:gd name="connsiteY0" fmla="*/ 0 h 10657"/>
                      <a:gd name="connsiteX1" fmla="*/ 320 w 10292"/>
                      <a:gd name="connsiteY1" fmla="*/ 2783 h 10657"/>
                      <a:gd name="connsiteX2" fmla="*/ 4417 w 10292"/>
                      <a:gd name="connsiteY2" fmla="*/ 7672 h 10657"/>
                      <a:gd name="connsiteX3" fmla="*/ 8520 w 10292"/>
                      <a:gd name="connsiteY3" fmla="*/ 10655 h 10657"/>
                      <a:gd name="connsiteX4" fmla="*/ 10292 w 10292"/>
                      <a:gd name="connsiteY4" fmla="*/ 8025 h 10657"/>
                      <a:gd name="connsiteX5" fmla="*/ 7239 w 10292"/>
                      <a:gd name="connsiteY5" fmla="*/ 8742 h 10657"/>
                      <a:gd name="connsiteX6" fmla="*/ 4628 w 10292"/>
                      <a:gd name="connsiteY6" fmla="*/ 6102 h 10657"/>
                      <a:gd name="connsiteX7" fmla="*/ 2414 w 10292"/>
                      <a:gd name="connsiteY7" fmla="*/ 3726 h 10657"/>
                      <a:gd name="connsiteX8" fmla="*/ 269 w 10292"/>
                      <a:gd name="connsiteY8" fmla="*/ 0 h 10657"/>
                      <a:gd name="connsiteX0" fmla="*/ 269 w 10317"/>
                      <a:gd name="connsiteY0" fmla="*/ 0 h 10525"/>
                      <a:gd name="connsiteX1" fmla="*/ 320 w 10317"/>
                      <a:gd name="connsiteY1" fmla="*/ 2783 h 10525"/>
                      <a:gd name="connsiteX2" fmla="*/ 4417 w 10317"/>
                      <a:gd name="connsiteY2" fmla="*/ 7672 h 10525"/>
                      <a:gd name="connsiteX3" fmla="*/ 8465 w 10317"/>
                      <a:gd name="connsiteY3" fmla="*/ 10524 h 10525"/>
                      <a:gd name="connsiteX4" fmla="*/ 10292 w 10317"/>
                      <a:gd name="connsiteY4" fmla="*/ 8025 h 10525"/>
                      <a:gd name="connsiteX5" fmla="*/ 7239 w 10317"/>
                      <a:gd name="connsiteY5" fmla="*/ 8742 h 10525"/>
                      <a:gd name="connsiteX6" fmla="*/ 4628 w 10317"/>
                      <a:gd name="connsiteY6" fmla="*/ 6102 h 10525"/>
                      <a:gd name="connsiteX7" fmla="*/ 2414 w 10317"/>
                      <a:gd name="connsiteY7" fmla="*/ 3726 h 10525"/>
                      <a:gd name="connsiteX8" fmla="*/ 269 w 10317"/>
                      <a:gd name="connsiteY8" fmla="*/ 0 h 10525"/>
                      <a:gd name="connsiteX0" fmla="*/ 269 w 10364"/>
                      <a:gd name="connsiteY0" fmla="*/ 0 h 10288"/>
                      <a:gd name="connsiteX1" fmla="*/ 320 w 10364"/>
                      <a:gd name="connsiteY1" fmla="*/ 2783 h 10288"/>
                      <a:gd name="connsiteX2" fmla="*/ 4417 w 10364"/>
                      <a:gd name="connsiteY2" fmla="*/ 7672 h 10288"/>
                      <a:gd name="connsiteX3" fmla="*/ 8989 w 10364"/>
                      <a:gd name="connsiteY3" fmla="*/ 10287 h 10288"/>
                      <a:gd name="connsiteX4" fmla="*/ 10292 w 10364"/>
                      <a:gd name="connsiteY4" fmla="*/ 8025 h 10288"/>
                      <a:gd name="connsiteX5" fmla="*/ 7239 w 10364"/>
                      <a:gd name="connsiteY5" fmla="*/ 8742 h 10288"/>
                      <a:gd name="connsiteX6" fmla="*/ 4628 w 10364"/>
                      <a:gd name="connsiteY6" fmla="*/ 6102 h 10288"/>
                      <a:gd name="connsiteX7" fmla="*/ 2414 w 10364"/>
                      <a:gd name="connsiteY7" fmla="*/ 3726 h 10288"/>
                      <a:gd name="connsiteX8" fmla="*/ 269 w 10364"/>
                      <a:gd name="connsiteY8" fmla="*/ 0 h 10288"/>
                      <a:gd name="connsiteX0" fmla="*/ 269 w 10382"/>
                      <a:gd name="connsiteY0" fmla="*/ 0 h 10302"/>
                      <a:gd name="connsiteX1" fmla="*/ 320 w 10382"/>
                      <a:gd name="connsiteY1" fmla="*/ 2783 h 10302"/>
                      <a:gd name="connsiteX2" fmla="*/ 4417 w 10382"/>
                      <a:gd name="connsiteY2" fmla="*/ 7672 h 10302"/>
                      <a:gd name="connsiteX3" fmla="*/ 9106 w 10382"/>
                      <a:gd name="connsiteY3" fmla="*/ 10301 h 10302"/>
                      <a:gd name="connsiteX4" fmla="*/ 10292 w 10382"/>
                      <a:gd name="connsiteY4" fmla="*/ 8025 h 10302"/>
                      <a:gd name="connsiteX5" fmla="*/ 7239 w 10382"/>
                      <a:gd name="connsiteY5" fmla="*/ 8742 h 10302"/>
                      <a:gd name="connsiteX6" fmla="*/ 4628 w 10382"/>
                      <a:gd name="connsiteY6" fmla="*/ 6102 h 10302"/>
                      <a:gd name="connsiteX7" fmla="*/ 2414 w 10382"/>
                      <a:gd name="connsiteY7" fmla="*/ 3726 h 10302"/>
                      <a:gd name="connsiteX8" fmla="*/ 269 w 10382"/>
                      <a:gd name="connsiteY8" fmla="*/ 0 h 10302"/>
                      <a:gd name="connsiteX0" fmla="*/ 321 w 10358"/>
                      <a:gd name="connsiteY0" fmla="*/ 0 h 10492"/>
                      <a:gd name="connsiteX1" fmla="*/ 296 w 10358"/>
                      <a:gd name="connsiteY1" fmla="*/ 2973 h 10492"/>
                      <a:gd name="connsiteX2" fmla="*/ 4393 w 10358"/>
                      <a:gd name="connsiteY2" fmla="*/ 7862 h 10492"/>
                      <a:gd name="connsiteX3" fmla="*/ 9082 w 10358"/>
                      <a:gd name="connsiteY3" fmla="*/ 10491 h 10492"/>
                      <a:gd name="connsiteX4" fmla="*/ 10268 w 10358"/>
                      <a:gd name="connsiteY4" fmla="*/ 8215 h 10492"/>
                      <a:gd name="connsiteX5" fmla="*/ 7215 w 10358"/>
                      <a:gd name="connsiteY5" fmla="*/ 8932 h 10492"/>
                      <a:gd name="connsiteX6" fmla="*/ 4604 w 10358"/>
                      <a:gd name="connsiteY6" fmla="*/ 6292 h 10492"/>
                      <a:gd name="connsiteX7" fmla="*/ 2390 w 10358"/>
                      <a:gd name="connsiteY7" fmla="*/ 3916 h 10492"/>
                      <a:gd name="connsiteX8" fmla="*/ 321 w 10358"/>
                      <a:gd name="connsiteY8" fmla="*/ 0 h 104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358" h="10492">
                        <a:moveTo>
                          <a:pt x="321" y="0"/>
                        </a:moveTo>
                        <a:cubicBezTo>
                          <a:pt x="321" y="0"/>
                          <a:pt x="-383" y="1663"/>
                          <a:pt x="296" y="2973"/>
                        </a:cubicBezTo>
                        <a:cubicBezTo>
                          <a:pt x="975" y="4283"/>
                          <a:pt x="2929" y="6609"/>
                          <a:pt x="4393" y="7862"/>
                        </a:cubicBezTo>
                        <a:cubicBezTo>
                          <a:pt x="5857" y="9115"/>
                          <a:pt x="8103" y="10432"/>
                          <a:pt x="9082" y="10491"/>
                        </a:cubicBezTo>
                        <a:cubicBezTo>
                          <a:pt x="10061" y="10550"/>
                          <a:pt x="10579" y="8475"/>
                          <a:pt x="10268" y="8215"/>
                        </a:cubicBezTo>
                        <a:cubicBezTo>
                          <a:pt x="9957" y="7955"/>
                          <a:pt x="10270" y="11180"/>
                          <a:pt x="7215" y="8932"/>
                        </a:cubicBezTo>
                        <a:cubicBezTo>
                          <a:pt x="5567" y="7624"/>
                          <a:pt x="4658" y="6417"/>
                          <a:pt x="4604" y="6292"/>
                        </a:cubicBezTo>
                        <a:cubicBezTo>
                          <a:pt x="4544" y="6171"/>
                          <a:pt x="3104" y="4965"/>
                          <a:pt x="2390" y="3916"/>
                        </a:cubicBezTo>
                        <a:cubicBezTo>
                          <a:pt x="1676" y="2867"/>
                          <a:pt x="1632" y="2841"/>
                          <a:pt x="321" y="0"/>
                        </a:cubicBezTo>
                        <a:close/>
                      </a:path>
                    </a:pathLst>
                  </a:custGeom>
                  <a:solidFill>
                    <a:srgbClr val="ED7D3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309" name="Freeform 64">
                  <a:extLst>
                    <a:ext uri="{FF2B5EF4-FFF2-40B4-BE49-F238E27FC236}">
                      <a16:creationId xmlns:a16="http://schemas.microsoft.com/office/drawing/2014/main" id="{E0336093-A26B-4E8E-BFA6-10283C0878EB}"/>
                    </a:ext>
                  </a:extLst>
                </p:cNvPr>
                <p:cNvSpPr/>
                <p:nvPr/>
              </p:nvSpPr>
              <p:spPr>
                <a:xfrm rot="-180000">
                  <a:off x="7033778" y="3412343"/>
                  <a:ext cx="74408" cy="247125"/>
                </a:xfrm>
                <a:custGeom>
                  <a:avLst/>
                  <a:gdLst>
                    <a:gd name="connsiteX0" fmla="*/ 283405 w 443458"/>
                    <a:gd name="connsiteY0" fmla="*/ 0 h 1472813"/>
                    <a:gd name="connsiteX1" fmla="*/ 443458 w 443458"/>
                    <a:gd name="connsiteY1" fmla="*/ 160053 h 1472813"/>
                    <a:gd name="connsiteX2" fmla="*/ 430880 w 443458"/>
                    <a:gd name="connsiteY2" fmla="*/ 222353 h 1472813"/>
                    <a:gd name="connsiteX3" fmla="*/ 426066 w 443458"/>
                    <a:gd name="connsiteY3" fmla="*/ 231223 h 1472813"/>
                    <a:gd name="connsiteX4" fmla="*/ 426804 w 443458"/>
                    <a:gd name="connsiteY4" fmla="*/ 231650 h 1472813"/>
                    <a:gd name="connsiteX5" fmla="*/ 375592 w 443458"/>
                    <a:gd name="connsiteY5" fmla="*/ 371571 h 1472813"/>
                    <a:gd name="connsiteX6" fmla="*/ 345886 w 443458"/>
                    <a:gd name="connsiteY6" fmla="*/ 481380 h 1472813"/>
                    <a:gd name="connsiteX7" fmla="*/ 327949 w 443458"/>
                    <a:gd name="connsiteY7" fmla="*/ 575039 h 1472813"/>
                    <a:gd name="connsiteX8" fmla="*/ 327949 w 443458"/>
                    <a:gd name="connsiteY8" fmla="*/ 1311175 h 1472813"/>
                    <a:gd name="connsiteX9" fmla="*/ 327949 w 443458"/>
                    <a:gd name="connsiteY9" fmla="*/ 1343505 h 1472813"/>
                    <a:gd name="connsiteX10" fmla="*/ 321422 w 443458"/>
                    <a:gd name="connsiteY10" fmla="*/ 1343505 h 1472813"/>
                    <a:gd name="connsiteX11" fmla="*/ 315247 w 443458"/>
                    <a:gd name="connsiteY11" fmla="*/ 1374092 h 1472813"/>
                    <a:gd name="connsiteX12" fmla="*/ 166311 w 443458"/>
                    <a:gd name="connsiteY12" fmla="*/ 1472813 h 1472813"/>
                    <a:gd name="connsiteX13" fmla="*/ 17375 w 443458"/>
                    <a:gd name="connsiteY13" fmla="*/ 1374092 h 1472813"/>
                    <a:gd name="connsiteX14" fmla="*/ 11200 w 443458"/>
                    <a:gd name="connsiteY14" fmla="*/ 1343505 h 1472813"/>
                    <a:gd name="connsiteX15" fmla="*/ 4676 w 443458"/>
                    <a:gd name="connsiteY15" fmla="*/ 1343505 h 1472813"/>
                    <a:gd name="connsiteX16" fmla="*/ 4676 w 443458"/>
                    <a:gd name="connsiteY16" fmla="*/ 1311190 h 1472813"/>
                    <a:gd name="connsiteX17" fmla="*/ 4673 w 443458"/>
                    <a:gd name="connsiteY17" fmla="*/ 1311175 h 1472813"/>
                    <a:gd name="connsiteX18" fmla="*/ 4676 w 443458"/>
                    <a:gd name="connsiteY18" fmla="*/ 1311160 h 1472813"/>
                    <a:gd name="connsiteX19" fmla="*/ 4676 w 443458"/>
                    <a:gd name="connsiteY19" fmla="*/ 604596 h 1472813"/>
                    <a:gd name="connsiteX20" fmla="*/ 0 w 443458"/>
                    <a:gd name="connsiteY20" fmla="*/ 604596 h 1472813"/>
                    <a:gd name="connsiteX21" fmla="*/ 4676 w 443458"/>
                    <a:gd name="connsiteY21" fmla="*/ 573958 h 1472813"/>
                    <a:gd name="connsiteX22" fmla="*/ 4676 w 443458"/>
                    <a:gd name="connsiteY22" fmla="*/ 549178 h 1472813"/>
                    <a:gd name="connsiteX23" fmla="*/ 8458 w 443458"/>
                    <a:gd name="connsiteY23" fmla="*/ 549178 h 1472813"/>
                    <a:gd name="connsiteX24" fmla="*/ 22994 w 443458"/>
                    <a:gd name="connsiteY24" fmla="*/ 453934 h 1472813"/>
                    <a:gd name="connsiteX25" fmla="*/ 131163 w 443458"/>
                    <a:gd name="connsiteY25" fmla="*/ 105472 h 1472813"/>
                    <a:gd name="connsiteX26" fmla="*/ 147938 w 443458"/>
                    <a:gd name="connsiteY26" fmla="*/ 70649 h 1472813"/>
                    <a:gd name="connsiteX27" fmla="*/ 149997 w 443458"/>
                    <a:gd name="connsiteY27" fmla="*/ 71837 h 1472813"/>
                    <a:gd name="connsiteX28" fmla="*/ 150687 w 443458"/>
                    <a:gd name="connsiteY28" fmla="*/ 70566 h 1472813"/>
                    <a:gd name="connsiteX29" fmla="*/ 283405 w 443458"/>
                    <a:gd name="connsiteY29" fmla="*/ 0 h 1472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43458" h="1472813">
                      <a:moveTo>
                        <a:pt x="283405" y="0"/>
                      </a:moveTo>
                      <a:cubicBezTo>
                        <a:pt x="371800" y="0"/>
                        <a:pt x="443458" y="71658"/>
                        <a:pt x="443458" y="160053"/>
                      </a:cubicBezTo>
                      <a:cubicBezTo>
                        <a:pt x="443458" y="182152"/>
                        <a:pt x="438980" y="203204"/>
                        <a:pt x="430880" y="222353"/>
                      </a:cubicBezTo>
                      <a:lnTo>
                        <a:pt x="426066" y="231223"/>
                      </a:lnTo>
                      <a:lnTo>
                        <a:pt x="426804" y="231650"/>
                      </a:lnTo>
                      <a:lnTo>
                        <a:pt x="375592" y="371571"/>
                      </a:lnTo>
                      <a:cubicBezTo>
                        <a:pt x="364379" y="407622"/>
                        <a:pt x="354458" y="444244"/>
                        <a:pt x="345886" y="481380"/>
                      </a:cubicBezTo>
                      <a:lnTo>
                        <a:pt x="327949" y="575039"/>
                      </a:lnTo>
                      <a:lnTo>
                        <a:pt x="327949" y="1311175"/>
                      </a:lnTo>
                      <a:lnTo>
                        <a:pt x="327949" y="1343505"/>
                      </a:lnTo>
                      <a:lnTo>
                        <a:pt x="321422" y="1343505"/>
                      </a:lnTo>
                      <a:lnTo>
                        <a:pt x="315247" y="1374092"/>
                      </a:lnTo>
                      <a:cubicBezTo>
                        <a:pt x="290709" y="1432106"/>
                        <a:pt x="233264" y="1472813"/>
                        <a:pt x="166311" y="1472813"/>
                      </a:cubicBezTo>
                      <a:cubicBezTo>
                        <a:pt x="99359" y="1472813"/>
                        <a:pt x="41914" y="1432106"/>
                        <a:pt x="17375" y="1374092"/>
                      </a:cubicBezTo>
                      <a:lnTo>
                        <a:pt x="11200" y="1343505"/>
                      </a:lnTo>
                      <a:lnTo>
                        <a:pt x="4676" y="1343505"/>
                      </a:lnTo>
                      <a:lnTo>
                        <a:pt x="4676" y="1311190"/>
                      </a:lnTo>
                      <a:lnTo>
                        <a:pt x="4673" y="1311175"/>
                      </a:lnTo>
                      <a:lnTo>
                        <a:pt x="4676" y="1311160"/>
                      </a:lnTo>
                      <a:lnTo>
                        <a:pt x="4676" y="604596"/>
                      </a:lnTo>
                      <a:lnTo>
                        <a:pt x="0" y="604596"/>
                      </a:lnTo>
                      <a:lnTo>
                        <a:pt x="4676" y="573958"/>
                      </a:lnTo>
                      <a:lnTo>
                        <a:pt x="4676" y="549178"/>
                      </a:lnTo>
                      <a:lnTo>
                        <a:pt x="8458" y="549178"/>
                      </a:lnTo>
                      <a:lnTo>
                        <a:pt x="22994" y="453934"/>
                      </a:lnTo>
                      <a:cubicBezTo>
                        <a:pt x="47723" y="333088"/>
                        <a:pt x="84194" y="216519"/>
                        <a:pt x="131163" y="105472"/>
                      </a:cubicBezTo>
                      <a:lnTo>
                        <a:pt x="147938" y="70649"/>
                      </a:lnTo>
                      <a:lnTo>
                        <a:pt x="149997" y="71837"/>
                      </a:lnTo>
                      <a:lnTo>
                        <a:pt x="150687" y="70566"/>
                      </a:lnTo>
                      <a:cubicBezTo>
                        <a:pt x="179450" y="27992"/>
                        <a:pt x="228159" y="0"/>
                        <a:pt x="283405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7" name="Freeform 67">
                <a:extLst>
                  <a:ext uri="{FF2B5EF4-FFF2-40B4-BE49-F238E27FC236}">
                    <a16:creationId xmlns:a16="http://schemas.microsoft.com/office/drawing/2014/main" id="{77C7BD37-8F9B-4463-89C1-9F78BC7CBB41}"/>
                  </a:ext>
                </a:extLst>
              </p:cNvPr>
              <p:cNvSpPr/>
              <p:nvPr/>
            </p:nvSpPr>
            <p:spPr>
              <a:xfrm>
                <a:off x="5270216" y="3919605"/>
                <a:ext cx="1193116" cy="171164"/>
              </a:xfrm>
              <a:custGeom>
                <a:avLst/>
                <a:gdLst>
                  <a:gd name="connsiteX0" fmla="*/ 0 w 1876926"/>
                  <a:gd name="connsiteY0" fmla="*/ 0 h 368968"/>
                  <a:gd name="connsiteX1" fmla="*/ 561474 w 1876926"/>
                  <a:gd name="connsiteY1" fmla="*/ 368968 h 368968"/>
                  <a:gd name="connsiteX2" fmla="*/ 1876926 w 1876926"/>
                  <a:gd name="connsiteY2" fmla="*/ 224589 h 368968"/>
                  <a:gd name="connsiteX0" fmla="*/ 0 w 1717900"/>
                  <a:gd name="connsiteY0" fmla="*/ 45755 h 144930"/>
                  <a:gd name="connsiteX1" fmla="*/ 402448 w 1717900"/>
                  <a:gd name="connsiteY1" fmla="*/ 144379 h 144930"/>
                  <a:gd name="connsiteX2" fmla="*/ 1717900 w 1717900"/>
                  <a:gd name="connsiteY2" fmla="*/ 0 h 144930"/>
                  <a:gd name="connsiteX0" fmla="*/ 0 w 1137455"/>
                  <a:gd name="connsiteY0" fmla="*/ 0 h 117967"/>
                  <a:gd name="connsiteX1" fmla="*/ 402448 w 1137455"/>
                  <a:gd name="connsiteY1" fmla="*/ 98624 h 117967"/>
                  <a:gd name="connsiteX2" fmla="*/ 1137455 w 1137455"/>
                  <a:gd name="connsiteY2" fmla="*/ 89417 h 117967"/>
                  <a:gd name="connsiteX0" fmla="*/ 0 w 1137455"/>
                  <a:gd name="connsiteY0" fmla="*/ 0 h 150755"/>
                  <a:gd name="connsiteX1" fmla="*/ 386545 w 1137455"/>
                  <a:gd name="connsiteY1" fmla="*/ 146332 h 150755"/>
                  <a:gd name="connsiteX2" fmla="*/ 1137455 w 1137455"/>
                  <a:gd name="connsiteY2" fmla="*/ 89417 h 150755"/>
                  <a:gd name="connsiteX0" fmla="*/ 0 w 1105650"/>
                  <a:gd name="connsiteY0" fmla="*/ 0 h 142297"/>
                  <a:gd name="connsiteX1" fmla="*/ 354740 w 1105650"/>
                  <a:gd name="connsiteY1" fmla="*/ 138380 h 142297"/>
                  <a:gd name="connsiteX2" fmla="*/ 1105650 w 1105650"/>
                  <a:gd name="connsiteY2" fmla="*/ 81465 h 142297"/>
                  <a:gd name="connsiteX0" fmla="*/ 0 w 1034089"/>
                  <a:gd name="connsiteY0" fmla="*/ 6000 h 56952"/>
                  <a:gd name="connsiteX1" fmla="*/ 283179 w 1034089"/>
                  <a:gd name="connsiteY1" fmla="*/ 56915 h 56952"/>
                  <a:gd name="connsiteX2" fmla="*/ 1034089 w 1034089"/>
                  <a:gd name="connsiteY2" fmla="*/ 0 h 56952"/>
                  <a:gd name="connsiteX0" fmla="*/ 0 w 1216969"/>
                  <a:gd name="connsiteY0" fmla="*/ 0 h 159218"/>
                  <a:gd name="connsiteX1" fmla="*/ 466059 w 1216969"/>
                  <a:gd name="connsiteY1" fmla="*/ 154282 h 159218"/>
                  <a:gd name="connsiteX2" fmla="*/ 1216969 w 1216969"/>
                  <a:gd name="connsiteY2" fmla="*/ 97367 h 159218"/>
                  <a:gd name="connsiteX0" fmla="*/ 0 w 1216969"/>
                  <a:gd name="connsiteY0" fmla="*/ 0 h 159218"/>
                  <a:gd name="connsiteX1" fmla="*/ 466059 w 1216969"/>
                  <a:gd name="connsiteY1" fmla="*/ 154282 h 159218"/>
                  <a:gd name="connsiteX2" fmla="*/ 1216969 w 1216969"/>
                  <a:gd name="connsiteY2" fmla="*/ 97367 h 159218"/>
                  <a:gd name="connsiteX0" fmla="*/ 0 w 1216969"/>
                  <a:gd name="connsiteY0" fmla="*/ 0 h 173798"/>
                  <a:gd name="connsiteX1" fmla="*/ 593279 w 1216969"/>
                  <a:gd name="connsiteY1" fmla="*/ 170184 h 173798"/>
                  <a:gd name="connsiteX2" fmla="*/ 1216969 w 1216969"/>
                  <a:gd name="connsiteY2" fmla="*/ 97367 h 173798"/>
                  <a:gd name="connsiteX0" fmla="*/ 0 w 1216969"/>
                  <a:gd name="connsiteY0" fmla="*/ 0 h 172760"/>
                  <a:gd name="connsiteX1" fmla="*/ 593279 w 1216969"/>
                  <a:gd name="connsiteY1" fmla="*/ 170184 h 172760"/>
                  <a:gd name="connsiteX2" fmla="*/ 1216969 w 1216969"/>
                  <a:gd name="connsiteY2" fmla="*/ 97367 h 172760"/>
                  <a:gd name="connsiteX0" fmla="*/ 0 w 1216969"/>
                  <a:gd name="connsiteY0" fmla="*/ 0 h 171087"/>
                  <a:gd name="connsiteX1" fmla="*/ 593279 w 1216969"/>
                  <a:gd name="connsiteY1" fmla="*/ 170184 h 171087"/>
                  <a:gd name="connsiteX2" fmla="*/ 1216969 w 1216969"/>
                  <a:gd name="connsiteY2" fmla="*/ 65562 h 171087"/>
                  <a:gd name="connsiteX0" fmla="*/ 0 w 1216969"/>
                  <a:gd name="connsiteY0" fmla="*/ 0 h 171854"/>
                  <a:gd name="connsiteX1" fmla="*/ 593279 w 1216969"/>
                  <a:gd name="connsiteY1" fmla="*/ 170184 h 171854"/>
                  <a:gd name="connsiteX2" fmla="*/ 1216969 w 1216969"/>
                  <a:gd name="connsiteY2" fmla="*/ 65562 h 171854"/>
                  <a:gd name="connsiteX0" fmla="*/ 0 w 1216969"/>
                  <a:gd name="connsiteY0" fmla="*/ 0 h 171230"/>
                  <a:gd name="connsiteX1" fmla="*/ 593279 w 1216969"/>
                  <a:gd name="connsiteY1" fmla="*/ 170184 h 171230"/>
                  <a:gd name="connsiteX2" fmla="*/ 1216969 w 1216969"/>
                  <a:gd name="connsiteY2" fmla="*/ 65562 h 171230"/>
                  <a:gd name="connsiteX0" fmla="*/ 0 w 1216969"/>
                  <a:gd name="connsiteY0" fmla="*/ 0 h 170770"/>
                  <a:gd name="connsiteX1" fmla="*/ 593279 w 1216969"/>
                  <a:gd name="connsiteY1" fmla="*/ 170184 h 170770"/>
                  <a:gd name="connsiteX2" fmla="*/ 1216969 w 1216969"/>
                  <a:gd name="connsiteY2" fmla="*/ 65562 h 170770"/>
                  <a:gd name="connsiteX0" fmla="*/ 0 w 1216969"/>
                  <a:gd name="connsiteY0" fmla="*/ 0 h 171164"/>
                  <a:gd name="connsiteX1" fmla="*/ 593279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216969"/>
                  <a:gd name="connsiteY0" fmla="*/ 0 h 171164"/>
                  <a:gd name="connsiteX1" fmla="*/ 593279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216969"/>
                  <a:gd name="connsiteY0" fmla="*/ 0 h 171164"/>
                  <a:gd name="connsiteX1" fmla="*/ 474010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193116"/>
                  <a:gd name="connsiteY0" fmla="*/ 0 h 171164"/>
                  <a:gd name="connsiteX1" fmla="*/ 450157 w 1193116"/>
                  <a:gd name="connsiteY1" fmla="*/ 170184 h 171164"/>
                  <a:gd name="connsiteX2" fmla="*/ 1193116 w 1193116"/>
                  <a:gd name="connsiteY2" fmla="*/ 65562 h 171164"/>
                  <a:gd name="connsiteX0" fmla="*/ 0 w 1193116"/>
                  <a:gd name="connsiteY0" fmla="*/ 0 h 171164"/>
                  <a:gd name="connsiteX1" fmla="*/ 450157 w 1193116"/>
                  <a:gd name="connsiteY1" fmla="*/ 170184 h 171164"/>
                  <a:gd name="connsiteX2" fmla="*/ 1193116 w 1193116"/>
                  <a:gd name="connsiteY2" fmla="*/ 65562 h 17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3116" h="171164">
                    <a:moveTo>
                      <a:pt x="0" y="0"/>
                    </a:moveTo>
                    <a:cubicBezTo>
                      <a:pt x="150052" y="175998"/>
                      <a:pt x="251304" y="159257"/>
                      <a:pt x="450157" y="170184"/>
                    </a:cubicBezTo>
                    <a:cubicBezTo>
                      <a:pt x="649010" y="181111"/>
                      <a:pt x="1048831" y="97786"/>
                      <a:pt x="1193116" y="6556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" lastClr="FFFFFF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F88C1B0C-E1DF-44F2-8B9F-45E57E8AA833}"/>
                </a:ext>
              </a:extLst>
            </p:cNvPr>
            <p:cNvGrpSpPr/>
            <p:nvPr/>
          </p:nvGrpSpPr>
          <p:grpSpPr>
            <a:xfrm>
              <a:off x="2719300" y="4219314"/>
              <a:ext cx="262764" cy="356635"/>
              <a:chOff x="5789259" y="-79408"/>
              <a:chExt cx="944716" cy="1610772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6B2A021-0F6E-472C-9E6F-88FE8D41B27A}"/>
                  </a:ext>
                </a:extLst>
              </p:cNvPr>
              <p:cNvGrpSpPr/>
              <p:nvPr/>
            </p:nvGrpSpPr>
            <p:grpSpPr>
              <a:xfrm rot="316524">
                <a:off x="5789259" y="513959"/>
                <a:ext cx="423031" cy="1017405"/>
                <a:chOff x="5855038" y="339273"/>
                <a:chExt cx="423031" cy="1017405"/>
              </a:xfrm>
            </p:grpSpPr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F962CFCA-B291-44E9-BF1E-F9304B53A83F}"/>
                    </a:ext>
                  </a:extLst>
                </p:cNvPr>
                <p:cNvSpPr/>
                <p:nvPr/>
              </p:nvSpPr>
              <p:spPr>
                <a:xfrm>
                  <a:off x="5855038" y="339273"/>
                  <a:ext cx="423031" cy="1017405"/>
                </a:xfrm>
                <a:custGeom>
                  <a:avLst/>
                  <a:gdLst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587947 w 1732244"/>
                    <a:gd name="connsiteY10" fmla="*/ 1109058 h 4153492"/>
                    <a:gd name="connsiteX11" fmla="*/ 1451535 w 1732244"/>
                    <a:gd name="connsiteY11" fmla="*/ 1571536 h 4153492"/>
                    <a:gd name="connsiteX12" fmla="*/ 1481114 w 1732244"/>
                    <a:gd name="connsiteY12" fmla="*/ 1674674 h 4153492"/>
                    <a:gd name="connsiteX13" fmla="*/ 1495653 w 1732244"/>
                    <a:gd name="connsiteY13" fmla="*/ 1817170 h 4153492"/>
                    <a:gd name="connsiteX14" fmla="*/ 1492746 w 1732244"/>
                    <a:gd name="connsiteY14" fmla="*/ 1822986 h 4153492"/>
                    <a:gd name="connsiteX15" fmla="*/ 1373513 w 1732244"/>
                    <a:gd name="connsiteY15" fmla="*/ 2372618 h 4153492"/>
                    <a:gd name="connsiteX16" fmla="*/ 1364646 w 1732244"/>
                    <a:gd name="connsiteY16" fmla="*/ 2385917 h 4153492"/>
                    <a:gd name="connsiteX17" fmla="*/ 1364646 w 1732244"/>
                    <a:gd name="connsiteY17" fmla="*/ 2788957 h 4153492"/>
                    <a:gd name="connsiteX18" fmla="*/ 1367697 w 1732244"/>
                    <a:gd name="connsiteY18" fmla="*/ 2785567 h 4153492"/>
                    <a:gd name="connsiteX19" fmla="*/ 1379329 w 1732244"/>
                    <a:gd name="connsiteY19" fmla="*/ 3236321 h 4153492"/>
                    <a:gd name="connsiteX20" fmla="*/ 1382239 w 1732244"/>
                    <a:gd name="connsiteY20" fmla="*/ 3762688 h 4153492"/>
                    <a:gd name="connsiteX21" fmla="*/ 1274638 w 1732244"/>
                    <a:gd name="connsiteY21" fmla="*/ 3977887 h 4153492"/>
                    <a:gd name="connsiteX22" fmla="*/ 876230 w 1732244"/>
                    <a:gd name="connsiteY22" fmla="*/ 4143647 h 4153492"/>
                    <a:gd name="connsiteX23" fmla="*/ 538891 w 1732244"/>
                    <a:gd name="connsiteY23" fmla="*/ 4143647 h 4153492"/>
                    <a:gd name="connsiteX24" fmla="*/ 265530 w 1732244"/>
                    <a:gd name="connsiteY24" fmla="*/ 4044772 h 4153492"/>
                    <a:gd name="connsiteX25" fmla="*/ 111399 w 1732244"/>
                    <a:gd name="connsiteY25" fmla="*/ 3797585 h 4153492"/>
                    <a:gd name="connsiteX26" fmla="*/ 105583 w 1732244"/>
                    <a:gd name="connsiteY26" fmla="*/ 3724881 h 4153492"/>
                    <a:gd name="connsiteX27" fmla="*/ 102676 w 1732244"/>
                    <a:gd name="connsiteY27" fmla="*/ 3053112 h 4153492"/>
                    <a:gd name="connsiteX28" fmla="*/ 102676 w 1732244"/>
                    <a:gd name="connsiteY28" fmla="*/ 2613988 h 4153492"/>
                    <a:gd name="connsiteX29" fmla="*/ 59053 w 1732244"/>
                    <a:gd name="connsiteY29" fmla="*/ 2078898 h 4153492"/>
                    <a:gd name="connsiteX30" fmla="*/ 24156 w 1732244"/>
                    <a:gd name="connsiteY30" fmla="*/ 1843344 h 4153492"/>
                    <a:gd name="connsiteX31" fmla="*/ 3801 w 1732244"/>
                    <a:gd name="connsiteY31" fmla="*/ 1319887 h 4153492"/>
                    <a:gd name="connsiteX32" fmla="*/ 90498 w 1732244"/>
                    <a:gd name="connsiteY32" fmla="*/ 771074 h 4153492"/>
                    <a:gd name="connsiteX33" fmla="*/ 120632 w 1732244"/>
                    <a:gd name="connsiteY33" fmla="*/ 674829 h 4153492"/>
                    <a:gd name="connsiteX34" fmla="*/ 120632 w 1732244"/>
                    <a:gd name="connsiteY34" fmla="*/ 642369 h 4153492"/>
                    <a:gd name="connsiteX35" fmla="*/ 130796 w 1732244"/>
                    <a:gd name="connsiteY35" fmla="*/ 642369 h 4153492"/>
                    <a:gd name="connsiteX36" fmla="*/ 146296 w 1732244"/>
                    <a:gd name="connsiteY36" fmla="*/ 592863 h 4153492"/>
                    <a:gd name="connsiteX37" fmla="*/ 437106 w 1732244"/>
                    <a:gd name="connsiteY37" fmla="*/ 214810 h 4153492"/>
                    <a:gd name="connsiteX38" fmla="*/ 847149 w 1732244"/>
                    <a:gd name="connsiteY38" fmla="*/ 25782 h 4153492"/>
                    <a:gd name="connsiteX39" fmla="*/ 1014364 w 1732244"/>
                    <a:gd name="connsiteY39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51535 w 1732244"/>
                    <a:gd name="connsiteY10" fmla="*/ 1571536 h 4153492"/>
                    <a:gd name="connsiteX11" fmla="*/ 1481114 w 1732244"/>
                    <a:gd name="connsiteY11" fmla="*/ 1674674 h 4153492"/>
                    <a:gd name="connsiteX12" fmla="*/ 1495653 w 1732244"/>
                    <a:gd name="connsiteY12" fmla="*/ 1817170 h 4153492"/>
                    <a:gd name="connsiteX13" fmla="*/ 1492746 w 1732244"/>
                    <a:gd name="connsiteY13" fmla="*/ 1822986 h 4153492"/>
                    <a:gd name="connsiteX14" fmla="*/ 1373513 w 1732244"/>
                    <a:gd name="connsiteY14" fmla="*/ 2372618 h 4153492"/>
                    <a:gd name="connsiteX15" fmla="*/ 1364646 w 1732244"/>
                    <a:gd name="connsiteY15" fmla="*/ 2385917 h 4153492"/>
                    <a:gd name="connsiteX16" fmla="*/ 1364646 w 1732244"/>
                    <a:gd name="connsiteY16" fmla="*/ 2788957 h 4153492"/>
                    <a:gd name="connsiteX17" fmla="*/ 1367697 w 1732244"/>
                    <a:gd name="connsiteY17" fmla="*/ 2785567 h 4153492"/>
                    <a:gd name="connsiteX18" fmla="*/ 1379329 w 1732244"/>
                    <a:gd name="connsiteY18" fmla="*/ 3236321 h 4153492"/>
                    <a:gd name="connsiteX19" fmla="*/ 1382239 w 1732244"/>
                    <a:gd name="connsiteY19" fmla="*/ 3762688 h 4153492"/>
                    <a:gd name="connsiteX20" fmla="*/ 1274638 w 1732244"/>
                    <a:gd name="connsiteY20" fmla="*/ 3977887 h 4153492"/>
                    <a:gd name="connsiteX21" fmla="*/ 876230 w 1732244"/>
                    <a:gd name="connsiteY21" fmla="*/ 4143647 h 4153492"/>
                    <a:gd name="connsiteX22" fmla="*/ 538891 w 1732244"/>
                    <a:gd name="connsiteY22" fmla="*/ 4143647 h 4153492"/>
                    <a:gd name="connsiteX23" fmla="*/ 265530 w 1732244"/>
                    <a:gd name="connsiteY23" fmla="*/ 4044772 h 4153492"/>
                    <a:gd name="connsiteX24" fmla="*/ 111399 w 1732244"/>
                    <a:gd name="connsiteY24" fmla="*/ 3797585 h 4153492"/>
                    <a:gd name="connsiteX25" fmla="*/ 105583 w 1732244"/>
                    <a:gd name="connsiteY25" fmla="*/ 3724881 h 4153492"/>
                    <a:gd name="connsiteX26" fmla="*/ 102676 w 1732244"/>
                    <a:gd name="connsiteY26" fmla="*/ 3053112 h 4153492"/>
                    <a:gd name="connsiteX27" fmla="*/ 102676 w 1732244"/>
                    <a:gd name="connsiteY27" fmla="*/ 2613988 h 4153492"/>
                    <a:gd name="connsiteX28" fmla="*/ 59053 w 1732244"/>
                    <a:gd name="connsiteY28" fmla="*/ 2078898 h 4153492"/>
                    <a:gd name="connsiteX29" fmla="*/ 24156 w 1732244"/>
                    <a:gd name="connsiteY29" fmla="*/ 1843344 h 4153492"/>
                    <a:gd name="connsiteX30" fmla="*/ 3801 w 1732244"/>
                    <a:gd name="connsiteY30" fmla="*/ 1319887 h 4153492"/>
                    <a:gd name="connsiteX31" fmla="*/ 90498 w 1732244"/>
                    <a:gd name="connsiteY31" fmla="*/ 771074 h 4153492"/>
                    <a:gd name="connsiteX32" fmla="*/ 120632 w 1732244"/>
                    <a:gd name="connsiteY32" fmla="*/ 674829 h 4153492"/>
                    <a:gd name="connsiteX33" fmla="*/ 120632 w 1732244"/>
                    <a:gd name="connsiteY33" fmla="*/ 642369 h 4153492"/>
                    <a:gd name="connsiteX34" fmla="*/ 130796 w 1732244"/>
                    <a:gd name="connsiteY34" fmla="*/ 642369 h 4153492"/>
                    <a:gd name="connsiteX35" fmla="*/ 146296 w 1732244"/>
                    <a:gd name="connsiteY35" fmla="*/ 592863 h 4153492"/>
                    <a:gd name="connsiteX36" fmla="*/ 437106 w 1732244"/>
                    <a:gd name="connsiteY36" fmla="*/ 214810 h 4153492"/>
                    <a:gd name="connsiteX37" fmla="*/ 847149 w 1732244"/>
                    <a:gd name="connsiteY37" fmla="*/ 25782 h 4153492"/>
                    <a:gd name="connsiteX38" fmla="*/ 1014364 w 1732244"/>
                    <a:gd name="connsiteY38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81114 w 1732244"/>
                    <a:gd name="connsiteY10" fmla="*/ 1674674 h 4153492"/>
                    <a:gd name="connsiteX11" fmla="*/ 1495653 w 1732244"/>
                    <a:gd name="connsiteY11" fmla="*/ 1817170 h 4153492"/>
                    <a:gd name="connsiteX12" fmla="*/ 1492746 w 1732244"/>
                    <a:gd name="connsiteY12" fmla="*/ 1822986 h 4153492"/>
                    <a:gd name="connsiteX13" fmla="*/ 1373513 w 1732244"/>
                    <a:gd name="connsiteY13" fmla="*/ 2372618 h 4153492"/>
                    <a:gd name="connsiteX14" fmla="*/ 1364646 w 1732244"/>
                    <a:gd name="connsiteY14" fmla="*/ 2385917 h 4153492"/>
                    <a:gd name="connsiteX15" fmla="*/ 1364646 w 1732244"/>
                    <a:gd name="connsiteY15" fmla="*/ 2788957 h 4153492"/>
                    <a:gd name="connsiteX16" fmla="*/ 1367697 w 1732244"/>
                    <a:gd name="connsiteY16" fmla="*/ 2785567 h 4153492"/>
                    <a:gd name="connsiteX17" fmla="*/ 1379329 w 1732244"/>
                    <a:gd name="connsiteY17" fmla="*/ 3236321 h 4153492"/>
                    <a:gd name="connsiteX18" fmla="*/ 1382239 w 1732244"/>
                    <a:gd name="connsiteY18" fmla="*/ 3762688 h 4153492"/>
                    <a:gd name="connsiteX19" fmla="*/ 1274638 w 1732244"/>
                    <a:gd name="connsiteY19" fmla="*/ 3977887 h 4153492"/>
                    <a:gd name="connsiteX20" fmla="*/ 876230 w 1732244"/>
                    <a:gd name="connsiteY20" fmla="*/ 4143647 h 4153492"/>
                    <a:gd name="connsiteX21" fmla="*/ 538891 w 1732244"/>
                    <a:gd name="connsiteY21" fmla="*/ 4143647 h 4153492"/>
                    <a:gd name="connsiteX22" fmla="*/ 265530 w 1732244"/>
                    <a:gd name="connsiteY22" fmla="*/ 4044772 h 4153492"/>
                    <a:gd name="connsiteX23" fmla="*/ 111399 w 1732244"/>
                    <a:gd name="connsiteY23" fmla="*/ 3797585 h 4153492"/>
                    <a:gd name="connsiteX24" fmla="*/ 105583 w 1732244"/>
                    <a:gd name="connsiteY24" fmla="*/ 3724881 h 4153492"/>
                    <a:gd name="connsiteX25" fmla="*/ 102676 w 1732244"/>
                    <a:gd name="connsiteY25" fmla="*/ 3053112 h 4153492"/>
                    <a:gd name="connsiteX26" fmla="*/ 102676 w 1732244"/>
                    <a:gd name="connsiteY26" fmla="*/ 2613988 h 4153492"/>
                    <a:gd name="connsiteX27" fmla="*/ 59053 w 1732244"/>
                    <a:gd name="connsiteY27" fmla="*/ 2078898 h 4153492"/>
                    <a:gd name="connsiteX28" fmla="*/ 24156 w 1732244"/>
                    <a:gd name="connsiteY28" fmla="*/ 1843344 h 4153492"/>
                    <a:gd name="connsiteX29" fmla="*/ 3801 w 1732244"/>
                    <a:gd name="connsiteY29" fmla="*/ 1319887 h 4153492"/>
                    <a:gd name="connsiteX30" fmla="*/ 90498 w 1732244"/>
                    <a:gd name="connsiteY30" fmla="*/ 771074 h 4153492"/>
                    <a:gd name="connsiteX31" fmla="*/ 120632 w 1732244"/>
                    <a:gd name="connsiteY31" fmla="*/ 674829 h 4153492"/>
                    <a:gd name="connsiteX32" fmla="*/ 120632 w 1732244"/>
                    <a:gd name="connsiteY32" fmla="*/ 642369 h 4153492"/>
                    <a:gd name="connsiteX33" fmla="*/ 130796 w 1732244"/>
                    <a:gd name="connsiteY33" fmla="*/ 642369 h 4153492"/>
                    <a:gd name="connsiteX34" fmla="*/ 146296 w 1732244"/>
                    <a:gd name="connsiteY34" fmla="*/ 592863 h 4153492"/>
                    <a:gd name="connsiteX35" fmla="*/ 437106 w 1732244"/>
                    <a:gd name="connsiteY35" fmla="*/ 214810 h 4153492"/>
                    <a:gd name="connsiteX36" fmla="*/ 847149 w 1732244"/>
                    <a:gd name="connsiteY36" fmla="*/ 25782 h 4153492"/>
                    <a:gd name="connsiteX37" fmla="*/ 1014364 w 1732244"/>
                    <a:gd name="connsiteY37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95653 w 1732244"/>
                    <a:gd name="connsiteY10" fmla="*/ 1817170 h 4153492"/>
                    <a:gd name="connsiteX11" fmla="*/ 1492746 w 1732244"/>
                    <a:gd name="connsiteY11" fmla="*/ 1822986 h 4153492"/>
                    <a:gd name="connsiteX12" fmla="*/ 1373513 w 1732244"/>
                    <a:gd name="connsiteY12" fmla="*/ 2372618 h 4153492"/>
                    <a:gd name="connsiteX13" fmla="*/ 1364646 w 1732244"/>
                    <a:gd name="connsiteY13" fmla="*/ 2385917 h 4153492"/>
                    <a:gd name="connsiteX14" fmla="*/ 1364646 w 1732244"/>
                    <a:gd name="connsiteY14" fmla="*/ 2788957 h 4153492"/>
                    <a:gd name="connsiteX15" fmla="*/ 1367697 w 1732244"/>
                    <a:gd name="connsiteY15" fmla="*/ 2785567 h 4153492"/>
                    <a:gd name="connsiteX16" fmla="*/ 1379329 w 1732244"/>
                    <a:gd name="connsiteY16" fmla="*/ 3236321 h 4153492"/>
                    <a:gd name="connsiteX17" fmla="*/ 1382239 w 1732244"/>
                    <a:gd name="connsiteY17" fmla="*/ 3762688 h 4153492"/>
                    <a:gd name="connsiteX18" fmla="*/ 1274638 w 1732244"/>
                    <a:gd name="connsiteY18" fmla="*/ 3977887 h 4153492"/>
                    <a:gd name="connsiteX19" fmla="*/ 876230 w 1732244"/>
                    <a:gd name="connsiteY19" fmla="*/ 4143647 h 4153492"/>
                    <a:gd name="connsiteX20" fmla="*/ 538891 w 1732244"/>
                    <a:gd name="connsiteY20" fmla="*/ 4143647 h 4153492"/>
                    <a:gd name="connsiteX21" fmla="*/ 265530 w 1732244"/>
                    <a:gd name="connsiteY21" fmla="*/ 4044772 h 4153492"/>
                    <a:gd name="connsiteX22" fmla="*/ 111399 w 1732244"/>
                    <a:gd name="connsiteY22" fmla="*/ 3797585 h 4153492"/>
                    <a:gd name="connsiteX23" fmla="*/ 105583 w 1732244"/>
                    <a:gd name="connsiteY23" fmla="*/ 3724881 h 4153492"/>
                    <a:gd name="connsiteX24" fmla="*/ 102676 w 1732244"/>
                    <a:gd name="connsiteY24" fmla="*/ 3053112 h 4153492"/>
                    <a:gd name="connsiteX25" fmla="*/ 102676 w 1732244"/>
                    <a:gd name="connsiteY25" fmla="*/ 2613988 h 4153492"/>
                    <a:gd name="connsiteX26" fmla="*/ 59053 w 1732244"/>
                    <a:gd name="connsiteY26" fmla="*/ 2078898 h 4153492"/>
                    <a:gd name="connsiteX27" fmla="*/ 24156 w 1732244"/>
                    <a:gd name="connsiteY27" fmla="*/ 1843344 h 4153492"/>
                    <a:gd name="connsiteX28" fmla="*/ 3801 w 1732244"/>
                    <a:gd name="connsiteY28" fmla="*/ 1319887 h 4153492"/>
                    <a:gd name="connsiteX29" fmla="*/ 90498 w 1732244"/>
                    <a:gd name="connsiteY29" fmla="*/ 771074 h 4153492"/>
                    <a:gd name="connsiteX30" fmla="*/ 120632 w 1732244"/>
                    <a:gd name="connsiteY30" fmla="*/ 674829 h 4153492"/>
                    <a:gd name="connsiteX31" fmla="*/ 120632 w 1732244"/>
                    <a:gd name="connsiteY31" fmla="*/ 642369 h 4153492"/>
                    <a:gd name="connsiteX32" fmla="*/ 130796 w 1732244"/>
                    <a:gd name="connsiteY32" fmla="*/ 642369 h 4153492"/>
                    <a:gd name="connsiteX33" fmla="*/ 146296 w 1732244"/>
                    <a:gd name="connsiteY33" fmla="*/ 592863 h 4153492"/>
                    <a:gd name="connsiteX34" fmla="*/ 437106 w 1732244"/>
                    <a:gd name="connsiteY34" fmla="*/ 214810 h 4153492"/>
                    <a:gd name="connsiteX35" fmla="*/ 847149 w 1732244"/>
                    <a:gd name="connsiteY35" fmla="*/ 25782 h 4153492"/>
                    <a:gd name="connsiteX36" fmla="*/ 1014364 w 1732244"/>
                    <a:gd name="connsiteY36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495653 w 1732244"/>
                    <a:gd name="connsiteY9" fmla="*/ 1817170 h 4153492"/>
                    <a:gd name="connsiteX10" fmla="*/ 1492746 w 1732244"/>
                    <a:gd name="connsiteY10" fmla="*/ 1822986 h 4153492"/>
                    <a:gd name="connsiteX11" fmla="*/ 1373513 w 1732244"/>
                    <a:gd name="connsiteY11" fmla="*/ 2372618 h 4153492"/>
                    <a:gd name="connsiteX12" fmla="*/ 1364646 w 1732244"/>
                    <a:gd name="connsiteY12" fmla="*/ 2385917 h 4153492"/>
                    <a:gd name="connsiteX13" fmla="*/ 1364646 w 1732244"/>
                    <a:gd name="connsiteY13" fmla="*/ 2788957 h 4153492"/>
                    <a:gd name="connsiteX14" fmla="*/ 1367697 w 1732244"/>
                    <a:gd name="connsiteY14" fmla="*/ 2785567 h 4153492"/>
                    <a:gd name="connsiteX15" fmla="*/ 1379329 w 1732244"/>
                    <a:gd name="connsiteY15" fmla="*/ 3236321 h 4153492"/>
                    <a:gd name="connsiteX16" fmla="*/ 1382239 w 1732244"/>
                    <a:gd name="connsiteY16" fmla="*/ 3762688 h 4153492"/>
                    <a:gd name="connsiteX17" fmla="*/ 1274638 w 1732244"/>
                    <a:gd name="connsiteY17" fmla="*/ 3977887 h 4153492"/>
                    <a:gd name="connsiteX18" fmla="*/ 876230 w 1732244"/>
                    <a:gd name="connsiteY18" fmla="*/ 4143647 h 4153492"/>
                    <a:gd name="connsiteX19" fmla="*/ 538891 w 1732244"/>
                    <a:gd name="connsiteY19" fmla="*/ 4143647 h 4153492"/>
                    <a:gd name="connsiteX20" fmla="*/ 265530 w 1732244"/>
                    <a:gd name="connsiteY20" fmla="*/ 4044772 h 4153492"/>
                    <a:gd name="connsiteX21" fmla="*/ 111399 w 1732244"/>
                    <a:gd name="connsiteY21" fmla="*/ 3797585 h 4153492"/>
                    <a:gd name="connsiteX22" fmla="*/ 105583 w 1732244"/>
                    <a:gd name="connsiteY22" fmla="*/ 3724881 h 4153492"/>
                    <a:gd name="connsiteX23" fmla="*/ 102676 w 1732244"/>
                    <a:gd name="connsiteY23" fmla="*/ 3053112 h 4153492"/>
                    <a:gd name="connsiteX24" fmla="*/ 102676 w 1732244"/>
                    <a:gd name="connsiteY24" fmla="*/ 2613988 h 4153492"/>
                    <a:gd name="connsiteX25" fmla="*/ 59053 w 1732244"/>
                    <a:gd name="connsiteY25" fmla="*/ 2078898 h 4153492"/>
                    <a:gd name="connsiteX26" fmla="*/ 24156 w 1732244"/>
                    <a:gd name="connsiteY26" fmla="*/ 1843344 h 4153492"/>
                    <a:gd name="connsiteX27" fmla="*/ 3801 w 1732244"/>
                    <a:gd name="connsiteY27" fmla="*/ 1319887 h 4153492"/>
                    <a:gd name="connsiteX28" fmla="*/ 90498 w 1732244"/>
                    <a:gd name="connsiteY28" fmla="*/ 771074 h 4153492"/>
                    <a:gd name="connsiteX29" fmla="*/ 120632 w 1732244"/>
                    <a:gd name="connsiteY29" fmla="*/ 674829 h 4153492"/>
                    <a:gd name="connsiteX30" fmla="*/ 120632 w 1732244"/>
                    <a:gd name="connsiteY30" fmla="*/ 642369 h 4153492"/>
                    <a:gd name="connsiteX31" fmla="*/ 130796 w 1732244"/>
                    <a:gd name="connsiteY31" fmla="*/ 642369 h 4153492"/>
                    <a:gd name="connsiteX32" fmla="*/ 146296 w 1732244"/>
                    <a:gd name="connsiteY32" fmla="*/ 592863 h 4153492"/>
                    <a:gd name="connsiteX33" fmla="*/ 437106 w 1732244"/>
                    <a:gd name="connsiteY33" fmla="*/ 214810 h 4153492"/>
                    <a:gd name="connsiteX34" fmla="*/ 847149 w 1732244"/>
                    <a:gd name="connsiteY34" fmla="*/ 25782 h 4153492"/>
                    <a:gd name="connsiteX35" fmla="*/ 1014364 w 1732244"/>
                    <a:gd name="connsiteY35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495653 w 1732244"/>
                    <a:gd name="connsiteY8" fmla="*/ 1817170 h 4153492"/>
                    <a:gd name="connsiteX9" fmla="*/ 1492746 w 1732244"/>
                    <a:gd name="connsiteY9" fmla="*/ 1822986 h 4153492"/>
                    <a:gd name="connsiteX10" fmla="*/ 1373513 w 1732244"/>
                    <a:gd name="connsiteY10" fmla="*/ 2372618 h 4153492"/>
                    <a:gd name="connsiteX11" fmla="*/ 1364646 w 1732244"/>
                    <a:gd name="connsiteY11" fmla="*/ 2385917 h 4153492"/>
                    <a:gd name="connsiteX12" fmla="*/ 1364646 w 1732244"/>
                    <a:gd name="connsiteY12" fmla="*/ 2788957 h 4153492"/>
                    <a:gd name="connsiteX13" fmla="*/ 1367697 w 1732244"/>
                    <a:gd name="connsiteY13" fmla="*/ 2785567 h 4153492"/>
                    <a:gd name="connsiteX14" fmla="*/ 1379329 w 1732244"/>
                    <a:gd name="connsiteY14" fmla="*/ 3236321 h 4153492"/>
                    <a:gd name="connsiteX15" fmla="*/ 1382239 w 1732244"/>
                    <a:gd name="connsiteY15" fmla="*/ 3762688 h 4153492"/>
                    <a:gd name="connsiteX16" fmla="*/ 1274638 w 1732244"/>
                    <a:gd name="connsiteY16" fmla="*/ 3977887 h 4153492"/>
                    <a:gd name="connsiteX17" fmla="*/ 876230 w 1732244"/>
                    <a:gd name="connsiteY17" fmla="*/ 4143647 h 4153492"/>
                    <a:gd name="connsiteX18" fmla="*/ 538891 w 1732244"/>
                    <a:gd name="connsiteY18" fmla="*/ 4143647 h 4153492"/>
                    <a:gd name="connsiteX19" fmla="*/ 265530 w 1732244"/>
                    <a:gd name="connsiteY19" fmla="*/ 4044772 h 4153492"/>
                    <a:gd name="connsiteX20" fmla="*/ 111399 w 1732244"/>
                    <a:gd name="connsiteY20" fmla="*/ 3797585 h 4153492"/>
                    <a:gd name="connsiteX21" fmla="*/ 105583 w 1732244"/>
                    <a:gd name="connsiteY21" fmla="*/ 3724881 h 4153492"/>
                    <a:gd name="connsiteX22" fmla="*/ 102676 w 1732244"/>
                    <a:gd name="connsiteY22" fmla="*/ 3053112 h 4153492"/>
                    <a:gd name="connsiteX23" fmla="*/ 102676 w 1732244"/>
                    <a:gd name="connsiteY23" fmla="*/ 2613988 h 4153492"/>
                    <a:gd name="connsiteX24" fmla="*/ 59053 w 1732244"/>
                    <a:gd name="connsiteY24" fmla="*/ 2078898 h 4153492"/>
                    <a:gd name="connsiteX25" fmla="*/ 24156 w 1732244"/>
                    <a:gd name="connsiteY25" fmla="*/ 1843344 h 4153492"/>
                    <a:gd name="connsiteX26" fmla="*/ 3801 w 1732244"/>
                    <a:gd name="connsiteY26" fmla="*/ 1319887 h 4153492"/>
                    <a:gd name="connsiteX27" fmla="*/ 90498 w 1732244"/>
                    <a:gd name="connsiteY27" fmla="*/ 771074 h 4153492"/>
                    <a:gd name="connsiteX28" fmla="*/ 120632 w 1732244"/>
                    <a:gd name="connsiteY28" fmla="*/ 674829 h 4153492"/>
                    <a:gd name="connsiteX29" fmla="*/ 120632 w 1732244"/>
                    <a:gd name="connsiteY29" fmla="*/ 642369 h 4153492"/>
                    <a:gd name="connsiteX30" fmla="*/ 130796 w 1732244"/>
                    <a:gd name="connsiteY30" fmla="*/ 642369 h 4153492"/>
                    <a:gd name="connsiteX31" fmla="*/ 146296 w 1732244"/>
                    <a:gd name="connsiteY31" fmla="*/ 592863 h 4153492"/>
                    <a:gd name="connsiteX32" fmla="*/ 437106 w 1732244"/>
                    <a:gd name="connsiteY32" fmla="*/ 214810 h 4153492"/>
                    <a:gd name="connsiteX33" fmla="*/ 847149 w 1732244"/>
                    <a:gd name="connsiteY33" fmla="*/ 25782 h 4153492"/>
                    <a:gd name="connsiteX34" fmla="*/ 1014364 w 1732244"/>
                    <a:gd name="connsiteY34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385917 h 4153492"/>
                    <a:gd name="connsiteX11" fmla="*/ 1364646 w 1732244"/>
                    <a:gd name="connsiteY11" fmla="*/ 2788957 h 4153492"/>
                    <a:gd name="connsiteX12" fmla="*/ 1367697 w 1732244"/>
                    <a:gd name="connsiteY12" fmla="*/ 2785567 h 4153492"/>
                    <a:gd name="connsiteX13" fmla="*/ 1379329 w 1732244"/>
                    <a:gd name="connsiteY13" fmla="*/ 3236321 h 4153492"/>
                    <a:gd name="connsiteX14" fmla="*/ 1382239 w 1732244"/>
                    <a:gd name="connsiteY14" fmla="*/ 3762688 h 4153492"/>
                    <a:gd name="connsiteX15" fmla="*/ 1274638 w 1732244"/>
                    <a:gd name="connsiteY15" fmla="*/ 3977887 h 4153492"/>
                    <a:gd name="connsiteX16" fmla="*/ 876230 w 1732244"/>
                    <a:gd name="connsiteY16" fmla="*/ 4143647 h 4153492"/>
                    <a:gd name="connsiteX17" fmla="*/ 538891 w 1732244"/>
                    <a:gd name="connsiteY17" fmla="*/ 4143647 h 4153492"/>
                    <a:gd name="connsiteX18" fmla="*/ 265530 w 1732244"/>
                    <a:gd name="connsiteY18" fmla="*/ 4044772 h 4153492"/>
                    <a:gd name="connsiteX19" fmla="*/ 111399 w 1732244"/>
                    <a:gd name="connsiteY19" fmla="*/ 3797585 h 4153492"/>
                    <a:gd name="connsiteX20" fmla="*/ 105583 w 1732244"/>
                    <a:gd name="connsiteY20" fmla="*/ 3724881 h 4153492"/>
                    <a:gd name="connsiteX21" fmla="*/ 102676 w 1732244"/>
                    <a:gd name="connsiteY21" fmla="*/ 3053112 h 4153492"/>
                    <a:gd name="connsiteX22" fmla="*/ 102676 w 1732244"/>
                    <a:gd name="connsiteY22" fmla="*/ 2613988 h 4153492"/>
                    <a:gd name="connsiteX23" fmla="*/ 59053 w 1732244"/>
                    <a:gd name="connsiteY23" fmla="*/ 2078898 h 4153492"/>
                    <a:gd name="connsiteX24" fmla="*/ 24156 w 1732244"/>
                    <a:gd name="connsiteY24" fmla="*/ 1843344 h 4153492"/>
                    <a:gd name="connsiteX25" fmla="*/ 3801 w 1732244"/>
                    <a:gd name="connsiteY25" fmla="*/ 1319887 h 4153492"/>
                    <a:gd name="connsiteX26" fmla="*/ 90498 w 1732244"/>
                    <a:gd name="connsiteY26" fmla="*/ 771074 h 4153492"/>
                    <a:gd name="connsiteX27" fmla="*/ 120632 w 1732244"/>
                    <a:gd name="connsiteY27" fmla="*/ 674829 h 4153492"/>
                    <a:gd name="connsiteX28" fmla="*/ 120632 w 1732244"/>
                    <a:gd name="connsiteY28" fmla="*/ 642369 h 4153492"/>
                    <a:gd name="connsiteX29" fmla="*/ 130796 w 1732244"/>
                    <a:gd name="connsiteY29" fmla="*/ 642369 h 4153492"/>
                    <a:gd name="connsiteX30" fmla="*/ 146296 w 1732244"/>
                    <a:gd name="connsiteY30" fmla="*/ 592863 h 4153492"/>
                    <a:gd name="connsiteX31" fmla="*/ 437106 w 1732244"/>
                    <a:gd name="connsiteY31" fmla="*/ 214810 h 4153492"/>
                    <a:gd name="connsiteX32" fmla="*/ 847149 w 1732244"/>
                    <a:gd name="connsiteY32" fmla="*/ 25782 h 4153492"/>
                    <a:gd name="connsiteX33" fmla="*/ 1014364 w 1732244"/>
                    <a:gd name="connsiteY33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55406 w 1732244"/>
                    <a:gd name="connsiteY9" fmla="*/ 239977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847149 w 1732244"/>
                    <a:gd name="connsiteY0" fmla="*/ 24646 h 4152356"/>
                    <a:gd name="connsiteX1" fmla="*/ 1181578 w 1732244"/>
                    <a:gd name="connsiteY1" fmla="*/ 1381 h 4152356"/>
                    <a:gd name="connsiteX2" fmla="*/ 1358974 w 1732244"/>
                    <a:gd name="connsiteY2" fmla="*/ 15923 h 4152356"/>
                    <a:gd name="connsiteX3" fmla="*/ 1603254 w 1732244"/>
                    <a:gd name="connsiteY3" fmla="*/ 199132 h 4152356"/>
                    <a:gd name="connsiteX4" fmla="*/ 1690497 w 1732244"/>
                    <a:gd name="connsiteY4" fmla="*/ 472493 h 4152356"/>
                    <a:gd name="connsiteX5" fmla="*/ 1728301 w 1732244"/>
                    <a:gd name="connsiteY5" fmla="*/ 1019215 h 4152356"/>
                    <a:gd name="connsiteX6" fmla="*/ 1661416 w 1732244"/>
                    <a:gd name="connsiteY6" fmla="*/ 1420533 h 4152356"/>
                    <a:gd name="connsiteX7" fmla="*/ 1495653 w 1732244"/>
                    <a:gd name="connsiteY7" fmla="*/ 1816034 h 4152356"/>
                    <a:gd name="connsiteX8" fmla="*/ 1492746 w 1732244"/>
                    <a:gd name="connsiteY8" fmla="*/ 1821850 h 4152356"/>
                    <a:gd name="connsiteX9" fmla="*/ 1355406 w 1732244"/>
                    <a:gd name="connsiteY9" fmla="*/ 2398642 h 4152356"/>
                    <a:gd name="connsiteX10" fmla="*/ 1364646 w 1732244"/>
                    <a:gd name="connsiteY10" fmla="*/ 2787821 h 4152356"/>
                    <a:gd name="connsiteX11" fmla="*/ 1367697 w 1732244"/>
                    <a:gd name="connsiteY11" fmla="*/ 2784431 h 4152356"/>
                    <a:gd name="connsiteX12" fmla="*/ 1379329 w 1732244"/>
                    <a:gd name="connsiteY12" fmla="*/ 3235185 h 4152356"/>
                    <a:gd name="connsiteX13" fmla="*/ 1382239 w 1732244"/>
                    <a:gd name="connsiteY13" fmla="*/ 3761552 h 4152356"/>
                    <a:gd name="connsiteX14" fmla="*/ 1274638 w 1732244"/>
                    <a:gd name="connsiteY14" fmla="*/ 3976751 h 4152356"/>
                    <a:gd name="connsiteX15" fmla="*/ 876230 w 1732244"/>
                    <a:gd name="connsiteY15" fmla="*/ 4142511 h 4152356"/>
                    <a:gd name="connsiteX16" fmla="*/ 538891 w 1732244"/>
                    <a:gd name="connsiteY16" fmla="*/ 4142511 h 4152356"/>
                    <a:gd name="connsiteX17" fmla="*/ 265530 w 1732244"/>
                    <a:gd name="connsiteY17" fmla="*/ 4043636 h 4152356"/>
                    <a:gd name="connsiteX18" fmla="*/ 111399 w 1732244"/>
                    <a:gd name="connsiteY18" fmla="*/ 3796449 h 4152356"/>
                    <a:gd name="connsiteX19" fmla="*/ 105583 w 1732244"/>
                    <a:gd name="connsiteY19" fmla="*/ 3723745 h 4152356"/>
                    <a:gd name="connsiteX20" fmla="*/ 102676 w 1732244"/>
                    <a:gd name="connsiteY20" fmla="*/ 3051976 h 4152356"/>
                    <a:gd name="connsiteX21" fmla="*/ 102676 w 1732244"/>
                    <a:gd name="connsiteY21" fmla="*/ 2612852 h 4152356"/>
                    <a:gd name="connsiteX22" fmla="*/ 59053 w 1732244"/>
                    <a:gd name="connsiteY22" fmla="*/ 2077762 h 4152356"/>
                    <a:gd name="connsiteX23" fmla="*/ 24156 w 1732244"/>
                    <a:gd name="connsiteY23" fmla="*/ 1842208 h 4152356"/>
                    <a:gd name="connsiteX24" fmla="*/ 3801 w 1732244"/>
                    <a:gd name="connsiteY24" fmla="*/ 1318751 h 4152356"/>
                    <a:gd name="connsiteX25" fmla="*/ 90498 w 1732244"/>
                    <a:gd name="connsiteY25" fmla="*/ 769938 h 4152356"/>
                    <a:gd name="connsiteX26" fmla="*/ 120632 w 1732244"/>
                    <a:gd name="connsiteY26" fmla="*/ 673693 h 4152356"/>
                    <a:gd name="connsiteX27" fmla="*/ 120632 w 1732244"/>
                    <a:gd name="connsiteY27" fmla="*/ 641233 h 4152356"/>
                    <a:gd name="connsiteX28" fmla="*/ 130796 w 1732244"/>
                    <a:gd name="connsiteY28" fmla="*/ 641233 h 4152356"/>
                    <a:gd name="connsiteX29" fmla="*/ 146296 w 1732244"/>
                    <a:gd name="connsiteY29" fmla="*/ 591727 h 4152356"/>
                    <a:gd name="connsiteX30" fmla="*/ 437106 w 1732244"/>
                    <a:gd name="connsiteY30" fmla="*/ 213674 h 4152356"/>
                    <a:gd name="connsiteX31" fmla="*/ 847149 w 1732244"/>
                    <a:gd name="connsiteY31" fmla="*/ 24646 h 4152356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146296 w 1732244"/>
                    <a:gd name="connsiteY28" fmla="*/ 594984 h 4155613"/>
                    <a:gd name="connsiteX29" fmla="*/ 437106 w 1732244"/>
                    <a:gd name="connsiteY29" fmla="*/ 216931 h 4155613"/>
                    <a:gd name="connsiteX30" fmla="*/ 847149 w 1732244"/>
                    <a:gd name="connsiteY30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437106 w 1732244"/>
                    <a:gd name="connsiteY28" fmla="*/ 216931 h 4155613"/>
                    <a:gd name="connsiteX29" fmla="*/ 847149 w 1732244"/>
                    <a:gd name="connsiteY29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437106 w 1732244"/>
                    <a:gd name="connsiteY27" fmla="*/ 216931 h 4155613"/>
                    <a:gd name="connsiteX28" fmla="*/ 847149 w 1732244"/>
                    <a:gd name="connsiteY28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437106 w 1732244"/>
                    <a:gd name="connsiteY26" fmla="*/ 216931 h 4155613"/>
                    <a:gd name="connsiteX27" fmla="*/ 847149 w 1732244"/>
                    <a:gd name="connsiteY27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102213 w 1728874"/>
                    <a:gd name="connsiteY18" fmla="*/ 3727002 h 4155613"/>
                    <a:gd name="connsiteX19" fmla="*/ 99306 w 1728874"/>
                    <a:gd name="connsiteY19" fmla="*/ 3055233 h 4155613"/>
                    <a:gd name="connsiteX20" fmla="*/ 99306 w 1728874"/>
                    <a:gd name="connsiteY20" fmla="*/ 2616109 h 4155613"/>
                    <a:gd name="connsiteX21" fmla="*/ 55683 w 1728874"/>
                    <a:gd name="connsiteY21" fmla="*/ 2081019 h 4155613"/>
                    <a:gd name="connsiteX22" fmla="*/ 431 w 1728874"/>
                    <a:gd name="connsiteY22" fmla="*/ 1322008 h 4155613"/>
                    <a:gd name="connsiteX23" fmla="*/ 87128 w 1728874"/>
                    <a:gd name="connsiteY23" fmla="*/ 773195 h 4155613"/>
                    <a:gd name="connsiteX24" fmla="*/ 433736 w 1728874"/>
                    <a:gd name="connsiteY24" fmla="*/ 216931 h 4155613"/>
                    <a:gd name="connsiteX25" fmla="*/ 843779 w 1728874"/>
                    <a:gd name="connsiteY25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99306 w 1728874"/>
                    <a:gd name="connsiteY18" fmla="*/ 3055233 h 4155613"/>
                    <a:gd name="connsiteX19" fmla="*/ 99306 w 1728874"/>
                    <a:gd name="connsiteY19" fmla="*/ 2616109 h 4155613"/>
                    <a:gd name="connsiteX20" fmla="*/ 55683 w 1728874"/>
                    <a:gd name="connsiteY20" fmla="*/ 2081019 h 4155613"/>
                    <a:gd name="connsiteX21" fmla="*/ 431 w 1728874"/>
                    <a:gd name="connsiteY21" fmla="*/ 1322008 h 4155613"/>
                    <a:gd name="connsiteX22" fmla="*/ 87128 w 1728874"/>
                    <a:gd name="connsiteY22" fmla="*/ 773195 h 4155613"/>
                    <a:gd name="connsiteX23" fmla="*/ 433736 w 1728874"/>
                    <a:gd name="connsiteY23" fmla="*/ 216931 h 4155613"/>
                    <a:gd name="connsiteX24" fmla="*/ 843779 w 1728874"/>
                    <a:gd name="connsiteY24" fmla="*/ 27903 h 4155613"/>
                    <a:gd name="connsiteX0" fmla="*/ 843779 w 1728874"/>
                    <a:gd name="connsiteY0" fmla="*/ 27903 h 4147277"/>
                    <a:gd name="connsiteX1" fmla="*/ 1355604 w 1728874"/>
                    <a:gd name="connsiteY1" fmla="*/ 19180 h 4147277"/>
                    <a:gd name="connsiteX2" fmla="*/ 1599884 w 1728874"/>
                    <a:gd name="connsiteY2" fmla="*/ 202389 h 4147277"/>
                    <a:gd name="connsiteX3" fmla="*/ 1687127 w 1728874"/>
                    <a:gd name="connsiteY3" fmla="*/ 475750 h 4147277"/>
                    <a:gd name="connsiteX4" fmla="*/ 1724931 w 1728874"/>
                    <a:gd name="connsiteY4" fmla="*/ 1022472 h 4147277"/>
                    <a:gd name="connsiteX5" fmla="*/ 1658046 w 1728874"/>
                    <a:gd name="connsiteY5" fmla="*/ 1423790 h 4147277"/>
                    <a:gd name="connsiteX6" fmla="*/ 1492283 w 1728874"/>
                    <a:gd name="connsiteY6" fmla="*/ 1819291 h 4147277"/>
                    <a:gd name="connsiteX7" fmla="*/ 1489376 w 1728874"/>
                    <a:gd name="connsiteY7" fmla="*/ 1825107 h 4147277"/>
                    <a:gd name="connsiteX8" fmla="*/ 1352036 w 1728874"/>
                    <a:gd name="connsiteY8" fmla="*/ 2401899 h 4147277"/>
                    <a:gd name="connsiteX9" fmla="*/ 1361276 w 1728874"/>
                    <a:gd name="connsiteY9" fmla="*/ 2791078 h 4147277"/>
                    <a:gd name="connsiteX10" fmla="*/ 1364327 w 1728874"/>
                    <a:gd name="connsiteY10" fmla="*/ 2787688 h 4147277"/>
                    <a:gd name="connsiteX11" fmla="*/ 1375959 w 1728874"/>
                    <a:gd name="connsiteY11" fmla="*/ 3238442 h 4147277"/>
                    <a:gd name="connsiteX12" fmla="*/ 1378869 w 1728874"/>
                    <a:gd name="connsiteY12" fmla="*/ 3764809 h 4147277"/>
                    <a:gd name="connsiteX13" fmla="*/ 1271268 w 1728874"/>
                    <a:gd name="connsiteY13" fmla="*/ 3980008 h 4147277"/>
                    <a:gd name="connsiteX14" fmla="*/ 872860 w 1728874"/>
                    <a:gd name="connsiteY14" fmla="*/ 4145768 h 4147277"/>
                    <a:gd name="connsiteX15" fmla="*/ 262160 w 1728874"/>
                    <a:gd name="connsiteY15" fmla="*/ 4046893 h 4147277"/>
                    <a:gd name="connsiteX16" fmla="*/ 108029 w 1728874"/>
                    <a:gd name="connsiteY16" fmla="*/ 3799706 h 4147277"/>
                    <a:gd name="connsiteX17" fmla="*/ 99306 w 1728874"/>
                    <a:gd name="connsiteY17" fmla="*/ 3055233 h 4147277"/>
                    <a:gd name="connsiteX18" fmla="*/ 99306 w 1728874"/>
                    <a:gd name="connsiteY18" fmla="*/ 2616109 h 4147277"/>
                    <a:gd name="connsiteX19" fmla="*/ 55683 w 1728874"/>
                    <a:gd name="connsiteY19" fmla="*/ 2081019 h 4147277"/>
                    <a:gd name="connsiteX20" fmla="*/ 431 w 1728874"/>
                    <a:gd name="connsiteY20" fmla="*/ 1322008 h 4147277"/>
                    <a:gd name="connsiteX21" fmla="*/ 87128 w 1728874"/>
                    <a:gd name="connsiteY21" fmla="*/ 773195 h 4147277"/>
                    <a:gd name="connsiteX22" fmla="*/ 433736 w 1728874"/>
                    <a:gd name="connsiteY22" fmla="*/ 216931 h 4147277"/>
                    <a:gd name="connsiteX23" fmla="*/ 843779 w 1728874"/>
                    <a:gd name="connsiteY23" fmla="*/ 27903 h 4147277"/>
                    <a:gd name="connsiteX0" fmla="*/ 843779 w 1728874"/>
                    <a:gd name="connsiteY0" fmla="*/ 27903 h 4150771"/>
                    <a:gd name="connsiteX1" fmla="*/ 1355604 w 1728874"/>
                    <a:gd name="connsiteY1" fmla="*/ 19180 h 4150771"/>
                    <a:gd name="connsiteX2" fmla="*/ 1599884 w 1728874"/>
                    <a:gd name="connsiteY2" fmla="*/ 202389 h 4150771"/>
                    <a:gd name="connsiteX3" fmla="*/ 1687127 w 1728874"/>
                    <a:gd name="connsiteY3" fmla="*/ 475750 h 4150771"/>
                    <a:gd name="connsiteX4" fmla="*/ 1724931 w 1728874"/>
                    <a:gd name="connsiteY4" fmla="*/ 1022472 h 4150771"/>
                    <a:gd name="connsiteX5" fmla="*/ 1658046 w 1728874"/>
                    <a:gd name="connsiteY5" fmla="*/ 1423790 h 4150771"/>
                    <a:gd name="connsiteX6" fmla="*/ 1492283 w 1728874"/>
                    <a:gd name="connsiteY6" fmla="*/ 1819291 h 4150771"/>
                    <a:gd name="connsiteX7" fmla="*/ 1489376 w 1728874"/>
                    <a:gd name="connsiteY7" fmla="*/ 1825107 h 4150771"/>
                    <a:gd name="connsiteX8" fmla="*/ 1352036 w 1728874"/>
                    <a:gd name="connsiteY8" fmla="*/ 2401899 h 4150771"/>
                    <a:gd name="connsiteX9" fmla="*/ 1361276 w 1728874"/>
                    <a:gd name="connsiteY9" fmla="*/ 2791078 h 4150771"/>
                    <a:gd name="connsiteX10" fmla="*/ 1364327 w 1728874"/>
                    <a:gd name="connsiteY10" fmla="*/ 2787688 h 4150771"/>
                    <a:gd name="connsiteX11" fmla="*/ 1375959 w 1728874"/>
                    <a:gd name="connsiteY11" fmla="*/ 3238442 h 4150771"/>
                    <a:gd name="connsiteX12" fmla="*/ 1378869 w 1728874"/>
                    <a:gd name="connsiteY12" fmla="*/ 3764809 h 4150771"/>
                    <a:gd name="connsiteX13" fmla="*/ 1271268 w 1728874"/>
                    <a:gd name="connsiteY13" fmla="*/ 3980008 h 4150771"/>
                    <a:gd name="connsiteX14" fmla="*/ 872860 w 1728874"/>
                    <a:gd name="connsiteY14" fmla="*/ 4145768 h 4150771"/>
                    <a:gd name="connsiteX15" fmla="*/ 262160 w 1728874"/>
                    <a:gd name="connsiteY15" fmla="*/ 4046893 h 4150771"/>
                    <a:gd name="connsiteX16" fmla="*/ 108029 w 1728874"/>
                    <a:gd name="connsiteY16" fmla="*/ 3799706 h 4150771"/>
                    <a:gd name="connsiteX17" fmla="*/ 99306 w 1728874"/>
                    <a:gd name="connsiteY17" fmla="*/ 3055233 h 4150771"/>
                    <a:gd name="connsiteX18" fmla="*/ 99306 w 1728874"/>
                    <a:gd name="connsiteY18" fmla="*/ 2616109 h 4150771"/>
                    <a:gd name="connsiteX19" fmla="*/ 55683 w 1728874"/>
                    <a:gd name="connsiteY19" fmla="*/ 2081019 h 4150771"/>
                    <a:gd name="connsiteX20" fmla="*/ 431 w 1728874"/>
                    <a:gd name="connsiteY20" fmla="*/ 1322008 h 4150771"/>
                    <a:gd name="connsiteX21" fmla="*/ 87128 w 1728874"/>
                    <a:gd name="connsiteY21" fmla="*/ 773195 h 4150771"/>
                    <a:gd name="connsiteX22" fmla="*/ 433736 w 1728874"/>
                    <a:gd name="connsiteY22" fmla="*/ 216931 h 4150771"/>
                    <a:gd name="connsiteX23" fmla="*/ 843779 w 1728874"/>
                    <a:gd name="connsiteY23" fmla="*/ 27903 h 4150771"/>
                    <a:gd name="connsiteX0" fmla="*/ 843779 w 1728874"/>
                    <a:gd name="connsiteY0" fmla="*/ 27903 h 4159554"/>
                    <a:gd name="connsiteX1" fmla="*/ 1355604 w 1728874"/>
                    <a:gd name="connsiteY1" fmla="*/ 19180 h 4159554"/>
                    <a:gd name="connsiteX2" fmla="*/ 1599884 w 1728874"/>
                    <a:gd name="connsiteY2" fmla="*/ 202389 h 4159554"/>
                    <a:gd name="connsiteX3" fmla="*/ 1687127 w 1728874"/>
                    <a:gd name="connsiteY3" fmla="*/ 475750 h 4159554"/>
                    <a:gd name="connsiteX4" fmla="*/ 1724931 w 1728874"/>
                    <a:gd name="connsiteY4" fmla="*/ 1022472 h 4159554"/>
                    <a:gd name="connsiteX5" fmla="*/ 1658046 w 1728874"/>
                    <a:gd name="connsiteY5" fmla="*/ 1423790 h 4159554"/>
                    <a:gd name="connsiteX6" fmla="*/ 1492283 w 1728874"/>
                    <a:gd name="connsiteY6" fmla="*/ 1819291 h 4159554"/>
                    <a:gd name="connsiteX7" fmla="*/ 1489376 w 1728874"/>
                    <a:gd name="connsiteY7" fmla="*/ 1825107 h 4159554"/>
                    <a:gd name="connsiteX8" fmla="*/ 1352036 w 1728874"/>
                    <a:gd name="connsiteY8" fmla="*/ 2401899 h 4159554"/>
                    <a:gd name="connsiteX9" fmla="*/ 1361276 w 1728874"/>
                    <a:gd name="connsiteY9" fmla="*/ 2791078 h 4159554"/>
                    <a:gd name="connsiteX10" fmla="*/ 1364327 w 1728874"/>
                    <a:gd name="connsiteY10" fmla="*/ 2787688 h 4159554"/>
                    <a:gd name="connsiteX11" fmla="*/ 1375959 w 1728874"/>
                    <a:gd name="connsiteY11" fmla="*/ 3238442 h 4159554"/>
                    <a:gd name="connsiteX12" fmla="*/ 1378869 w 1728874"/>
                    <a:gd name="connsiteY12" fmla="*/ 3764809 h 4159554"/>
                    <a:gd name="connsiteX13" fmla="*/ 1271268 w 1728874"/>
                    <a:gd name="connsiteY13" fmla="*/ 3980008 h 4159554"/>
                    <a:gd name="connsiteX14" fmla="*/ 872860 w 1728874"/>
                    <a:gd name="connsiteY14" fmla="*/ 4145768 h 4159554"/>
                    <a:gd name="connsiteX15" fmla="*/ 316480 w 1728874"/>
                    <a:gd name="connsiteY15" fmla="*/ 4074053 h 4159554"/>
                    <a:gd name="connsiteX16" fmla="*/ 108029 w 1728874"/>
                    <a:gd name="connsiteY16" fmla="*/ 3799706 h 4159554"/>
                    <a:gd name="connsiteX17" fmla="*/ 99306 w 1728874"/>
                    <a:gd name="connsiteY17" fmla="*/ 3055233 h 4159554"/>
                    <a:gd name="connsiteX18" fmla="*/ 99306 w 1728874"/>
                    <a:gd name="connsiteY18" fmla="*/ 2616109 h 4159554"/>
                    <a:gd name="connsiteX19" fmla="*/ 55683 w 1728874"/>
                    <a:gd name="connsiteY19" fmla="*/ 2081019 h 4159554"/>
                    <a:gd name="connsiteX20" fmla="*/ 431 w 1728874"/>
                    <a:gd name="connsiteY20" fmla="*/ 1322008 h 4159554"/>
                    <a:gd name="connsiteX21" fmla="*/ 87128 w 1728874"/>
                    <a:gd name="connsiteY21" fmla="*/ 773195 h 4159554"/>
                    <a:gd name="connsiteX22" fmla="*/ 433736 w 1728874"/>
                    <a:gd name="connsiteY22" fmla="*/ 216931 h 4159554"/>
                    <a:gd name="connsiteX23" fmla="*/ 843779 w 1728874"/>
                    <a:gd name="connsiteY23" fmla="*/ 27903 h 4159554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2306"/>
                    <a:gd name="connsiteX1" fmla="*/ 1355604 w 1728874"/>
                    <a:gd name="connsiteY1" fmla="*/ 19180 h 4172306"/>
                    <a:gd name="connsiteX2" fmla="*/ 1599884 w 1728874"/>
                    <a:gd name="connsiteY2" fmla="*/ 202389 h 4172306"/>
                    <a:gd name="connsiteX3" fmla="*/ 1687127 w 1728874"/>
                    <a:gd name="connsiteY3" fmla="*/ 475750 h 4172306"/>
                    <a:gd name="connsiteX4" fmla="*/ 1724931 w 1728874"/>
                    <a:gd name="connsiteY4" fmla="*/ 1022472 h 4172306"/>
                    <a:gd name="connsiteX5" fmla="*/ 1658046 w 1728874"/>
                    <a:gd name="connsiteY5" fmla="*/ 1423790 h 4172306"/>
                    <a:gd name="connsiteX6" fmla="*/ 1492283 w 1728874"/>
                    <a:gd name="connsiteY6" fmla="*/ 1819291 h 4172306"/>
                    <a:gd name="connsiteX7" fmla="*/ 1489376 w 1728874"/>
                    <a:gd name="connsiteY7" fmla="*/ 1825107 h 4172306"/>
                    <a:gd name="connsiteX8" fmla="*/ 1352036 w 1728874"/>
                    <a:gd name="connsiteY8" fmla="*/ 2401899 h 4172306"/>
                    <a:gd name="connsiteX9" fmla="*/ 1361276 w 1728874"/>
                    <a:gd name="connsiteY9" fmla="*/ 2791078 h 4172306"/>
                    <a:gd name="connsiteX10" fmla="*/ 1364327 w 1728874"/>
                    <a:gd name="connsiteY10" fmla="*/ 2787688 h 4172306"/>
                    <a:gd name="connsiteX11" fmla="*/ 1375959 w 1728874"/>
                    <a:gd name="connsiteY11" fmla="*/ 3238442 h 4172306"/>
                    <a:gd name="connsiteX12" fmla="*/ 1378869 w 1728874"/>
                    <a:gd name="connsiteY12" fmla="*/ 3764809 h 4172306"/>
                    <a:gd name="connsiteX13" fmla="*/ 900020 w 1728874"/>
                    <a:gd name="connsiteY13" fmla="*/ 4154822 h 4172306"/>
                    <a:gd name="connsiteX14" fmla="*/ 316480 w 1728874"/>
                    <a:gd name="connsiteY14" fmla="*/ 4074053 h 4172306"/>
                    <a:gd name="connsiteX15" fmla="*/ 108029 w 1728874"/>
                    <a:gd name="connsiteY15" fmla="*/ 3799706 h 4172306"/>
                    <a:gd name="connsiteX16" fmla="*/ 99306 w 1728874"/>
                    <a:gd name="connsiteY16" fmla="*/ 3055233 h 4172306"/>
                    <a:gd name="connsiteX17" fmla="*/ 99306 w 1728874"/>
                    <a:gd name="connsiteY17" fmla="*/ 2616109 h 4172306"/>
                    <a:gd name="connsiteX18" fmla="*/ 55683 w 1728874"/>
                    <a:gd name="connsiteY18" fmla="*/ 2081019 h 4172306"/>
                    <a:gd name="connsiteX19" fmla="*/ 431 w 1728874"/>
                    <a:gd name="connsiteY19" fmla="*/ 1322008 h 4172306"/>
                    <a:gd name="connsiteX20" fmla="*/ 87128 w 1728874"/>
                    <a:gd name="connsiteY20" fmla="*/ 773195 h 4172306"/>
                    <a:gd name="connsiteX21" fmla="*/ 433736 w 1728874"/>
                    <a:gd name="connsiteY21" fmla="*/ 216931 h 4172306"/>
                    <a:gd name="connsiteX22" fmla="*/ 843779 w 1728874"/>
                    <a:gd name="connsiteY22" fmla="*/ 27903 h 4172306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728874" h="4158005">
                      <a:moveTo>
                        <a:pt x="843779" y="27903"/>
                      </a:moveTo>
                      <a:cubicBezTo>
                        <a:pt x="997424" y="-5055"/>
                        <a:pt x="1229587" y="-9901"/>
                        <a:pt x="1355604" y="19180"/>
                      </a:cubicBezTo>
                      <a:cubicBezTo>
                        <a:pt x="1481621" y="48261"/>
                        <a:pt x="1547538" y="103514"/>
                        <a:pt x="1599884" y="202389"/>
                      </a:cubicBezTo>
                      <a:cubicBezTo>
                        <a:pt x="1646414" y="286725"/>
                        <a:pt x="1666769" y="382691"/>
                        <a:pt x="1687127" y="475750"/>
                      </a:cubicBezTo>
                      <a:cubicBezTo>
                        <a:pt x="1722024" y="656052"/>
                        <a:pt x="1736563" y="839264"/>
                        <a:pt x="1724931" y="1022472"/>
                      </a:cubicBezTo>
                      <a:cubicBezTo>
                        <a:pt x="1719114" y="1159154"/>
                        <a:pt x="1698759" y="1292927"/>
                        <a:pt x="1658046" y="1423790"/>
                      </a:cubicBezTo>
                      <a:cubicBezTo>
                        <a:pt x="1619271" y="1556593"/>
                        <a:pt x="1520395" y="1752405"/>
                        <a:pt x="1492283" y="1819291"/>
                      </a:cubicBezTo>
                      <a:cubicBezTo>
                        <a:pt x="1492283" y="1822200"/>
                        <a:pt x="1489376" y="1822200"/>
                        <a:pt x="1489376" y="1825107"/>
                      </a:cubicBezTo>
                      <a:cubicBezTo>
                        <a:pt x="1425398" y="2002502"/>
                        <a:pt x="1369484" y="2212871"/>
                        <a:pt x="1352036" y="2401899"/>
                      </a:cubicBezTo>
                      <a:lnTo>
                        <a:pt x="1361276" y="2791078"/>
                      </a:lnTo>
                      <a:lnTo>
                        <a:pt x="1364327" y="2787688"/>
                      </a:lnTo>
                      <a:cubicBezTo>
                        <a:pt x="1378869" y="2938909"/>
                        <a:pt x="1373052" y="3090130"/>
                        <a:pt x="1375959" y="3238442"/>
                      </a:cubicBezTo>
                      <a:cubicBezTo>
                        <a:pt x="1375959" y="3412928"/>
                        <a:pt x="1435760" y="3602384"/>
                        <a:pt x="1378869" y="3764809"/>
                      </a:cubicBezTo>
                      <a:cubicBezTo>
                        <a:pt x="1290492" y="4017127"/>
                        <a:pt x="1095192" y="4139495"/>
                        <a:pt x="900020" y="4154822"/>
                      </a:cubicBezTo>
                      <a:cubicBezTo>
                        <a:pt x="716172" y="4169260"/>
                        <a:pt x="448479" y="4133239"/>
                        <a:pt x="316480" y="4074053"/>
                      </a:cubicBezTo>
                      <a:cubicBezTo>
                        <a:pt x="184482" y="4014867"/>
                        <a:pt x="122571" y="3904397"/>
                        <a:pt x="108029" y="3799706"/>
                      </a:cubicBezTo>
                      <a:cubicBezTo>
                        <a:pt x="80887" y="3634429"/>
                        <a:pt x="100760" y="3252499"/>
                        <a:pt x="99306" y="3055233"/>
                      </a:cubicBezTo>
                      <a:cubicBezTo>
                        <a:pt x="102213" y="2909828"/>
                        <a:pt x="105122" y="2761514"/>
                        <a:pt x="99306" y="2616109"/>
                      </a:cubicBezTo>
                      <a:cubicBezTo>
                        <a:pt x="93490" y="2435807"/>
                        <a:pt x="81858" y="2258415"/>
                        <a:pt x="55683" y="2081019"/>
                      </a:cubicBezTo>
                      <a:cubicBezTo>
                        <a:pt x="39204" y="1865336"/>
                        <a:pt x="-4810" y="1539979"/>
                        <a:pt x="431" y="1322008"/>
                      </a:cubicBezTo>
                      <a:cubicBezTo>
                        <a:pt x="11335" y="1136615"/>
                        <a:pt x="38599" y="952860"/>
                        <a:pt x="87128" y="773195"/>
                      </a:cubicBezTo>
                      <a:cubicBezTo>
                        <a:pt x="130237" y="560614"/>
                        <a:pt x="263879" y="402352"/>
                        <a:pt x="433736" y="216931"/>
                      </a:cubicBezTo>
                      <a:cubicBezTo>
                        <a:pt x="558785" y="129688"/>
                        <a:pt x="692558" y="62800"/>
                        <a:pt x="843779" y="27903"/>
                      </a:cubicBezTo>
                      <a:close/>
                    </a:path>
                  </a:pathLst>
                </a:custGeom>
                <a:solidFill>
                  <a:srgbClr val="ED7D31">
                    <a:lumMod val="7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3DFAE8A8-EBF8-4AEA-A219-6A5615DCA0E5}"/>
                    </a:ext>
                  </a:extLst>
                </p:cNvPr>
                <p:cNvSpPr/>
                <p:nvPr/>
              </p:nvSpPr>
              <p:spPr>
                <a:xfrm>
                  <a:off x="5887913" y="472029"/>
                  <a:ext cx="370016" cy="583487"/>
                </a:xfrm>
                <a:custGeom>
                  <a:avLst/>
                  <a:gdLst>
                    <a:gd name="connsiteX0" fmla="*/ 400769 w 495300"/>
                    <a:gd name="connsiteY0" fmla="*/ 708331 h 781050"/>
                    <a:gd name="connsiteX1" fmla="*/ 359811 w 495300"/>
                    <a:gd name="connsiteY1" fmla="*/ 757861 h 781050"/>
                    <a:gd name="connsiteX2" fmla="*/ 318854 w 495300"/>
                    <a:gd name="connsiteY2" fmla="*/ 782626 h 781050"/>
                    <a:gd name="connsiteX3" fmla="*/ 299804 w 495300"/>
                    <a:gd name="connsiteY3" fmla="*/ 778816 h 781050"/>
                    <a:gd name="connsiteX4" fmla="*/ 283611 w 495300"/>
                    <a:gd name="connsiteY4" fmla="*/ 735954 h 781050"/>
                    <a:gd name="connsiteX5" fmla="*/ 319806 w 495300"/>
                    <a:gd name="connsiteY5" fmla="*/ 675946 h 781050"/>
                    <a:gd name="connsiteX6" fmla="*/ 396959 w 495300"/>
                    <a:gd name="connsiteY6" fmla="*/ 586411 h 781050"/>
                    <a:gd name="connsiteX7" fmla="*/ 404579 w 495300"/>
                    <a:gd name="connsiteY7" fmla="*/ 574981 h 781050"/>
                    <a:gd name="connsiteX8" fmla="*/ 426486 w 495300"/>
                    <a:gd name="connsiteY8" fmla="*/ 528309 h 781050"/>
                    <a:gd name="connsiteX9" fmla="*/ 436011 w 495300"/>
                    <a:gd name="connsiteY9" fmla="*/ 469254 h 781050"/>
                    <a:gd name="connsiteX10" fmla="*/ 444584 w 495300"/>
                    <a:gd name="connsiteY10" fmla="*/ 393054 h 781050"/>
                    <a:gd name="connsiteX11" fmla="*/ 439822 w 495300"/>
                    <a:gd name="connsiteY11" fmla="*/ 346381 h 781050"/>
                    <a:gd name="connsiteX12" fmla="*/ 338856 w 495300"/>
                    <a:gd name="connsiteY12" fmla="*/ 114924 h 781050"/>
                    <a:gd name="connsiteX13" fmla="*/ 319806 w 495300"/>
                    <a:gd name="connsiteY13" fmla="*/ 111114 h 781050"/>
                    <a:gd name="connsiteX14" fmla="*/ 109304 w 495300"/>
                    <a:gd name="connsiteY14" fmla="*/ 287326 h 781050"/>
                    <a:gd name="connsiteX15" fmla="*/ 29294 w 495300"/>
                    <a:gd name="connsiteY15" fmla="*/ 421629 h 781050"/>
                    <a:gd name="connsiteX16" fmla="*/ 27389 w 495300"/>
                    <a:gd name="connsiteY16" fmla="*/ 429249 h 781050"/>
                    <a:gd name="connsiteX17" fmla="*/ 36914 w 495300"/>
                    <a:gd name="connsiteY17" fmla="*/ 531166 h 781050"/>
                    <a:gd name="connsiteX18" fmla="*/ 60726 w 495300"/>
                    <a:gd name="connsiteY18" fmla="*/ 590221 h 781050"/>
                    <a:gd name="connsiteX19" fmla="*/ 105494 w 495300"/>
                    <a:gd name="connsiteY19" fmla="*/ 690234 h 781050"/>
                    <a:gd name="connsiteX20" fmla="*/ 105494 w 495300"/>
                    <a:gd name="connsiteY20" fmla="*/ 723571 h 781050"/>
                    <a:gd name="connsiteX21" fmla="*/ 71204 w 495300"/>
                    <a:gd name="connsiteY21" fmla="*/ 736906 h 781050"/>
                    <a:gd name="connsiteX22" fmla="*/ 54059 w 495300"/>
                    <a:gd name="connsiteY22" fmla="*/ 718809 h 781050"/>
                    <a:gd name="connsiteX23" fmla="*/ 26436 w 495300"/>
                    <a:gd name="connsiteY23" fmla="*/ 644514 h 781050"/>
                    <a:gd name="connsiteX24" fmla="*/ 12149 w 495300"/>
                    <a:gd name="connsiteY24" fmla="*/ 561646 h 781050"/>
                    <a:gd name="connsiteX25" fmla="*/ 7386 w 495300"/>
                    <a:gd name="connsiteY25" fmla="*/ 456871 h 781050"/>
                    <a:gd name="connsiteX26" fmla="*/ 16911 w 495300"/>
                    <a:gd name="connsiteY26" fmla="*/ 353049 h 781050"/>
                    <a:gd name="connsiteX27" fmla="*/ 64536 w 495300"/>
                    <a:gd name="connsiteY27" fmla="*/ 224461 h 781050"/>
                    <a:gd name="connsiteX28" fmla="*/ 137879 w 495300"/>
                    <a:gd name="connsiteY28" fmla="*/ 142546 h 781050"/>
                    <a:gd name="connsiteX29" fmla="*/ 277897 w 495300"/>
                    <a:gd name="connsiteY29" fmla="*/ 33961 h 781050"/>
                    <a:gd name="connsiteX30" fmla="*/ 338856 w 495300"/>
                    <a:gd name="connsiteY30" fmla="*/ 8244 h 781050"/>
                    <a:gd name="connsiteX31" fmla="*/ 349334 w 495300"/>
                    <a:gd name="connsiteY31" fmla="*/ 8244 h 781050"/>
                    <a:gd name="connsiteX32" fmla="*/ 449347 w 495300"/>
                    <a:gd name="connsiteY32" fmla="*/ 105399 h 781050"/>
                    <a:gd name="connsiteX33" fmla="*/ 491256 w 495300"/>
                    <a:gd name="connsiteY33" fmla="*/ 229224 h 781050"/>
                    <a:gd name="connsiteX34" fmla="*/ 496019 w 495300"/>
                    <a:gd name="connsiteY34" fmla="*/ 270181 h 781050"/>
                    <a:gd name="connsiteX35" fmla="*/ 496972 w 495300"/>
                    <a:gd name="connsiteY35" fmla="*/ 336856 h 781050"/>
                    <a:gd name="connsiteX36" fmla="*/ 481731 w 495300"/>
                    <a:gd name="connsiteY36" fmla="*/ 471159 h 781050"/>
                    <a:gd name="connsiteX37" fmla="*/ 444584 w 495300"/>
                    <a:gd name="connsiteY37" fmla="*/ 624511 h 781050"/>
                    <a:gd name="connsiteX38" fmla="*/ 400769 w 495300"/>
                    <a:gd name="connsiteY38" fmla="*/ 708331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95300" h="781050">
                      <a:moveTo>
                        <a:pt x="400769" y="708331"/>
                      </a:moveTo>
                      <a:cubicBezTo>
                        <a:pt x="387434" y="724524"/>
                        <a:pt x="373147" y="740716"/>
                        <a:pt x="359811" y="757861"/>
                      </a:cubicBezTo>
                      <a:cubicBezTo>
                        <a:pt x="349334" y="771196"/>
                        <a:pt x="335999" y="779769"/>
                        <a:pt x="318854" y="782626"/>
                      </a:cubicBezTo>
                      <a:cubicBezTo>
                        <a:pt x="312186" y="783579"/>
                        <a:pt x="305519" y="782626"/>
                        <a:pt x="299804" y="778816"/>
                      </a:cubicBezTo>
                      <a:cubicBezTo>
                        <a:pt x="287422" y="769291"/>
                        <a:pt x="277897" y="754051"/>
                        <a:pt x="283611" y="735954"/>
                      </a:cubicBezTo>
                      <a:cubicBezTo>
                        <a:pt x="290279" y="713094"/>
                        <a:pt x="304566" y="694044"/>
                        <a:pt x="319806" y="675946"/>
                      </a:cubicBezTo>
                      <a:cubicBezTo>
                        <a:pt x="345524" y="645466"/>
                        <a:pt x="373147" y="617844"/>
                        <a:pt x="396959" y="586411"/>
                      </a:cubicBezTo>
                      <a:cubicBezTo>
                        <a:pt x="399816" y="582601"/>
                        <a:pt x="401722" y="578791"/>
                        <a:pt x="404579" y="574981"/>
                      </a:cubicBezTo>
                      <a:cubicBezTo>
                        <a:pt x="415056" y="560694"/>
                        <a:pt x="422677" y="545454"/>
                        <a:pt x="426486" y="528309"/>
                      </a:cubicBezTo>
                      <a:cubicBezTo>
                        <a:pt x="430297" y="508306"/>
                        <a:pt x="434106" y="489256"/>
                        <a:pt x="436011" y="469254"/>
                      </a:cubicBezTo>
                      <a:cubicBezTo>
                        <a:pt x="438869" y="443536"/>
                        <a:pt x="441727" y="418771"/>
                        <a:pt x="444584" y="393054"/>
                      </a:cubicBezTo>
                      <a:cubicBezTo>
                        <a:pt x="449347" y="376861"/>
                        <a:pt x="443631" y="361621"/>
                        <a:pt x="439822" y="346381"/>
                      </a:cubicBezTo>
                      <a:cubicBezTo>
                        <a:pt x="418866" y="263514"/>
                        <a:pt x="386481" y="185409"/>
                        <a:pt x="338856" y="114924"/>
                      </a:cubicBezTo>
                      <a:cubicBezTo>
                        <a:pt x="331236" y="104446"/>
                        <a:pt x="331236" y="104446"/>
                        <a:pt x="319806" y="111114"/>
                      </a:cubicBezTo>
                      <a:cubicBezTo>
                        <a:pt x="240749" y="159691"/>
                        <a:pt x="169311" y="216841"/>
                        <a:pt x="109304" y="287326"/>
                      </a:cubicBezTo>
                      <a:cubicBezTo>
                        <a:pt x="75014" y="328284"/>
                        <a:pt x="47391" y="372099"/>
                        <a:pt x="29294" y="421629"/>
                      </a:cubicBezTo>
                      <a:cubicBezTo>
                        <a:pt x="28341" y="424486"/>
                        <a:pt x="27389" y="426391"/>
                        <a:pt x="27389" y="429249"/>
                      </a:cubicBezTo>
                      <a:cubicBezTo>
                        <a:pt x="29294" y="463539"/>
                        <a:pt x="31199" y="496876"/>
                        <a:pt x="36914" y="531166"/>
                      </a:cubicBezTo>
                      <a:cubicBezTo>
                        <a:pt x="40724" y="552121"/>
                        <a:pt x="47391" y="572124"/>
                        <a:pt x="60726" y="590221"/>
                      </a:cubicBezTo>
                      <a:cubicBezTo>
                        <a:pt x="81681" y="620701"/>
                        <a:pt x="96921" y="654039"/>
                        <a:pt x="105494" y="690234"/>
                      </a:cubicBezTo>
                      <a:cubicBezTo>
                        <a:pt x="108351" y="701664"/>
                        <a:pt x="108351" y="713094"/>
                        <a:pt x="105494" y="723571"/>
                      </a:cubicBezTo>
                      <a:cubicBezTo>
                        <a:pt x="101684" y="738811"/>
                        <a:pt x="84539" y="745479"/>
                        <a:pt x="71204" y="736906"/>
                      </a:cubicBezTo>
                      <a:cubicBezTo>
                        <a:pt x="63584" y="732144"/>
                        <a:pt x="58821" y="725476"/>
                        <a:pt x="54059" y="718809"/>
                      </a:cubicBezTo>
                      <a:cubicBezTo>
                        <a:pt x="40724" y="695949"/>
                        <a:pt x="32151" y="670231"/>
                        <a:pt x="26436" y="644514"/>
                      </a:cubicBezTo>
                      <a:cubicBezTo>
                        <a:pt x="20721" y="616891"/>
                        <a:pt x="15006" y="589269"/>
                        <a:pt x="12149" y="561646"/>
                      </a:cubicBezTo>
                      <a:cubicBezTo>
                        <a:pt x="8339" y="527356"/>
                        <a:pt x="6434" y="492114"/>
                        <a:pt x="7386" y="456871"/>
                      </a:cubicBezTo>
                      <a:cubicBezTo>
                        <a:pt x="8339" y="421629"/>
                        <a:pt x="11196" y="387339"/>
                        <a:pt x="16911" y="353049"/>
                      </a:cubicBezTo>
                      <a:cubicBezTo>
                        <a:pt x="25484" y="307329"/>
                        <a:pt x="36914" y="262561"/>
                        <a:pt x="64536" y="224461"/>
                      </a:cubicBezTo>
                      <a:cubicBezTo>
                        <a:pt x="86444" y="194934"/>
                        <a:pt x="111209" y="168264"/>
                        <a:pt x="137879" y="142546"/>
                      </a:cubicBezTo>
                      <a:cubicBezTo>
                        <a:pt x="179789" y="100636"/>
                        <a:pt x="225509" y="62536"/>
                        <a:pt x="277897" y="33961"/>
                      </a:cubicBezTo>
                      <a:cubicBezTo>
                        <a:pt x="296947" y="23484"/>
                        <a:pt x="316949" y="13959"/>
                        <a:pt x="338856" y="8244"/>
                      </a:cubicBezTo>
                      <a:cubicBezTo>
                        <a:pt x="342666" y="7291"/>
                        <a:pt x="345524" y="6339"/>
                        <a:pt x="349334" y="8244"/>
                      </a:cubicBezTo>
                      <a:cubicBezTo>
                        <a:pt x="393149" y="29199"/>
                        <a:pt x="424581" y="63489"/>
                        <a:pt x="449347" y="105399"/>
                      </a:cubicBezTo>
                      <a:cubicBezTo>
                        <a:pt x="471254" y="143499"/>
                        <a:pt x="484589" y="185409"/>
                        <a:pt x="491256" y="229224"/>
                      </a:cubicBezTo>
                      <a:cubicBezTo>
                        <a:pt x="493161" y="242559"/>
                        <a:pt x="495066" y="255894"/>
                        <a:pt x="496019" y="270181"/>
                      </a:cubicBezTo>
                      <a:cubicBezTo>
                        <a:pt x="497924" y="292089"/>
                        <a:pt x="497924" y="314949"/>
                        <a:pt x="496972" y="336856"/>
                      </a:cubicBezTo>
                      <a:cubicBezTo>
                        <a:pt x="495066" y="381624"/>
                        <a:pt x="490304" y="426391"/>
                        <a:pt x="481731" y="471159"/>
                      </a:cubicBezTo>
                      <a:cubicBezTo>
                        <a:pt x="471254" y="522594"/>
                        <a:pt x="458872" y="574029"/>
                        <a:pt x="444584" y="624511"/>
                      </a:cubicBezTo>
                      <a:cubicBezTo>
                        <a:pt x="435059" y="654039"/>
                        <a:pt x="421724" y="683566"/>
                        <a:pt x="400769" y="70833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247F211D-E62F-4132-BA90-31FB05953D33}"/>
                  </a:ext>
                </a:extLst>
              </p:cNvPr>
              <p:cNvGrpSpPr/>
              <p:nvPr/>
            </p:nvGrpSpPr>
            <p:grpSpPr>
              <a:xfrm rot="20737142">
                <a:off x="6310944" y="-79408"/>
                <a:ext cx="423031" cy="1017405"/>
                <a:chOff x="6310944" y="-79408"/>
                <a:chExt cx="423031" cy="1017405"/>
              </a:xfrm>
            </p:grpSpPr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645B74FC-06E7-4B0B-95E3-964714354D6C}"/>
                    </a:ext>
                  </a:extLst>
                </p:cNvPr>
                <p:cNvSpPr/>
                <p:nvPr/>
              </p:nvSpPr>
              <p:spPr>
                <a:xfrm flipH="1">
                  <a:off x="6310944" y="-79408"/>
                  <a:ext cx="423031" cy="1017405"/>
                </a:xfrm>
                <a:custGeom>
                  <a:avLst/>
                  <a:gdLst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587947 w 1732244"/>
                    <a:gd name="connsiteY10" fmla="*/ 1109058 h 4153492"/>
                    <a:gd name="connsiteX11" fmla="*/ 1451535 w 1732244"/>
                    <a:gd name="connsiteY11" fmla="*/ 1571536 h 4153492"/>
                    <a:gd name="connsiteX12" fmla="*/ 1481114 w 1732244"/>
                    <a:gd name="connsiteY12" fmla="*/ 1674674 h 4153492"/>
                    <a:gd name="connsiteX13" fmla="*/ 1495653 w 1732244"/>
                    <a:gd name="connsiteY13" fmla="*/ 1817170 h 4153492"/>
                    <a:gd name="connsiteX14" fmla="*/ 1492746 w 1732244"/>
                    <a:gd name="connsiteY14" fmla="*/ 1822986 h 4153492"/>
                    <a:gd name="connsiteX15" fmla="*/ 1373513 w 1732244"/>
                    <a:gd name="connsiteY15" fmla="*/ 2372618 h 4153492"/>
                    <a:gd name="connsiteX16" fmla="*/ 1364646 w 1732244"/>
                    <a:gd name="connsiteY16" fmla="*/ 2385917 h 4153492"/>
                    <a:gd name="connsiteX17" fmla="*/ 1364646 w 1732244"/>
                    <a:gd name="connsiteY17" fmla="*/ 2788957 h 4153492"/>
                    <a:gd name="connsiteX18" fmla="*/ 1367697 w 1732244"/>
                    <a:gd name="connsiteY18" fmla="*/ 2785567 h 4153492"/>
                    <a:gd name="connsiteX19" fmla="*/ 1379329 w 1732244"/>
                    <a:gd name="connsiteY19" fmla="*/ 3236321 h 4153492"/>
                    <a:gd name="connsiteX20" fmla="*/ 1382239 w 1732244"/>
                    <a:gd name="connsiteY20" fmla="*/ 3762688 h 4153492"/>
                    <a:gd name="connsiteX21" fmla="*/ 1274638 w 1732244"/>
                    <a:gd name="connsiteY21" fmla="*/ 3977887 h 4153492"/>
                    <a:gd name="connsiteX22" fmla="*/ 876230 w 1732244"/>
                    <a:gd name="connsiteY22" fmla="*/ 4143647 h 4153492"/>
                    <a:gd name="connsiteX23" fmla="*/ 538891 w 1732244"/>
                    <a:gd name="connsiteY23" fmla="*/ 4143647 h 4153492"/>
                    <a:gd name="connsiteX24" fmla="*/ 265530 w 1732244"/>
                    <a:gd name="connsiteY24" fmla="*/ 4044772 h 4153492"/>
                    <a:gd name="connsiteX25" fmla="*/ 111399 w 1732244"/>
                    <a:gd name="connsiteY25" fmla="*/ 3797585 h 4153492"/>
                    <a:gd name="connsiteX26" fmla="*/ 105583 w 1732244"/>
                    <a:gd name="connsiteY26" fmla="*/ 3724881 h 4153492"/>
                    <a:gd name="connsiteX27" fmla="*/ 102676 w 1732244"/>
                    <a:gd name="connsiteY27" fmla="*/ 3053112 h 4153492"/>
                    <a:gd name="connsiteX28" fmla="*/ 102676 w 1732244"/>
                    <a:gd name="connsiteY28" fmla="*/ 2613988 h 4153492"/>
                    <a:gd name="connsiteX29" fmla="*/ 59053 w 1732244"/>
                    <a:gd name="connsiteY29" fmla="*/ 2078898 h 4153492"/>
                    <a:gd name="connsiteX30" fmla="*/ 24156 w 1732244"/>
                    <a:gd name="connsiteY30" fmla="*/ 1843344 h 4153492"/>
                    <a:gd name="connsiteX31" fmla="*/ 3801 w 1732244"/>
                    <a:gd name="connsiteY31" fmla="*/ 1319887 h 4153492"/>
                    <a:gd name="connsiteX32" fmla="*/ 90498 w 1732244"/>
                    <a:gd name="connsiteY32" fmla="*/ 771074 h 4153492"/>
                    <a:gd name="connsiteX33" fmla="*/ 120632 w 1732244"/>
                    <a:gd name="connsiteY33" fmla="*/ 674829 h 4153492"/>
                    <a:gd name="connsiteX34" fmla="*/ 120632 w 1732244"/>
                    <a:gd name="connsiteY34" fmla="*/ 642369 h 4153492"/>
                    <a:gd name="connsiteX35" fmla="*/ 130796 w 1732244"/>
                    <a:gd name="connsiteY35" fmla="*/ 642369 h 4153492"/>
                    <a:gd name="connsiteX36" fmla="*/ 146296 w 1732244"/>
                    <a:gd name="connsiteY36" fmla="*/ 592863 h 4153492"/>
                    <a:gd name="connsiteX37" fmla="*/ 437106 w 1732244"/>
                    <a:gd name="connsiteY37" fmla="*/ 214810 h 4153492"/>
                    <a:gd name="connsiteX38" fmla="*/ 847149 w 1732244"/>
                    <a:gd name="connsiteY38" fmla="*/ 25782 h 4153492"/>
                    <a:gd name="connsiteX39" fmla="*/ 1014364 w 1732244"/>
                    <a:gd name="connsiteY39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51535 w 1732244"/>
                    <a:gd name="connsiteY10" fmla="*/ 1571536 h 4153492"/>
                    <a:gd name="connsiteX11" fmla="*/ 1481114 w 1732244"/>
                    <a:gd name="connsiteY11" fmla="*/ 1674674 h 4153492"/>
                    <a:gd name="connsiteX12" fmla="*/ 1495653 w 1732244"/>
                    <a:gd name="connsiteY12" fmla="*/ 1817170 h 4153492"/>
                    <a:gd name="connsiteX13" fmla="*/ 1492746 w 1732244"/>
                    <a:gd name="connsiteY13" fmla="*/ 1822986 h 4153492"/>
                    <a:gd name="connsiteX14" fmla="*/ 1373513 w 1732244"/>
                    <a:gd name="connsiteY14" fmla="*/ 2372618 h 4153492"/>
                    <a:gd name="connsiteX15" fmla="*/ 1364646 w 1732244"/>
                    <a:gd name="connsiteY15" fmla="*/ 2385917 h 4153492"/>
                    <a:gd name="connsiteX16" fmla="*/ 1364646 w 1732244"/>
                    <a:gd name="connsiteY16" fmla="*/ 2788957 h 4153492"/>
                    <a:gd name="connsiteX17" fmla="*/ 1367697 w 1732244"/>
                    <a:gd name="connsiteY17" fmla="*/ 2785567 h 4153492"/>
                    <a:gd name="connsiteX18" fmla="*/ 1379329 w 1732244"/>
                    <a:gd name="connsiteY18" fmla="*/ 3236321 h 4153492"/>
                    <a:gd name="connsiteX19" fmla="*/ 1382239 w 1732244"/>
                    <a:gd name="connsiteY19" fmla="*/ 3762688 h 4153492"/>
                    <a:gd name="connsiteX20" fmla="*/ 1274638 w 1732244"/>
                    <a:gd name="connsiteY20" fmla="*/ 3977887 h 4153492"/>
                    <a:gd name="connsiteX21" fmla="*/ 876230 w 1732244"/>
                    <a:gd name="connsiteY21" fmla="*/ 4143647 h 4153492"/>
                    <a:gd name="connsiteX22" fmla="*/ 538891 w 1732244"/>
                    <a:gd name="connsiteY22" fmla="*/ 4143647 h 4153492"/>
                    <a:gd name="connsiteX23" fmla="*/ 265530 w 1732244"/>
                    <a:gd name="connsiteY23" fmla="*/ 4044772 h 4153492"/>
                    <a:gd name="connsiteX24" fmla="*/ 111399 w 1732244"/>
                    <a:gd name="connsiteY24" fmla="*/ 3797585 h 4153492"/>
                    <a:gd name="connsiteX25" fmla="*/ 105583 w 1732244"/>
                    <a:gd name="connsiteY25" fmla="*/ 3724881 h 4153492"/>
                    <a:gd name="connsiteX26" fmla="*/ 102676 w 1732244"/>
                    <a:gd name="connsiteY26" fmla="*/ 3053112 h 4153492"/>
                    <a:gd name="connsiteX27" fmla="*/ 102676 w 1732244"/>
                    <a:gd name="connsiteY27" fmla="*/ 2613988 h 4153492"/>
                    <a:gd name="connsiteX28" fmla="*/ 59053 w 1732244"/>
                    <a:gd name="connsiteY28" fmla="*/ 2078898 h 4153492"/>
                    <a:gd name="connsiteX29" fmla="*/ 24156 w 1732244"/>
                    <a:gd name="connsiteY29" fmla="*/ 1843344 h 4153492"/>
                    <a:gd name="connsiteX30" fmla="*/ 3801 w 1732244"/>
                    <a:gd name="connsiteY30" fmla="*/ 1319887 h 4153492"/>
                    <a:gd name="connsiteX31" fmla="*/ 90498 w 1732244"/>
                    <a:gd name="connsiteY31" fmla="*/ 771074 h 4153492"/>
                    <a:gd name="connsiteX32" fmla="*/ 120632 w 1732244"/>
                    <a:gd name="connsiteY32" fmla="*/ 674829 h 4153492"/>
                    <a:gd name="connsiteX33" fmla="*/ 120632 w 1732244"/>
                    <a:gd name="connsiteY33" fmla="*/ 642369 h 4153492"/>
                    <a:gd name="connsiteX34" fmla="*/ 130796 w 1732244"/>
                    <a:gd name="connsiteY34" fmla="*/ 642369 h 4153492"/>
                    <a:gd name="connsiteX35" fmla="*/ 146296 w 1732244"/>
                    <a:gd name="connsiteY35" fmla="*/ 592863 h 4153492"/>
                    <a:gd name="connsiteX36" fmla="*/ 437106 w 1732244"/>
                    <a:gd name="connsiteY36" fmla="*/ 214810 h 4153492"/>
                    <a:gd name="connsiteX37" fmla="*/ 847149 w 1732244"/>
                    <a:gd name="connsiteY37" fmla="*/ 25782 h 4153492"/>
                    <a:gd name="connsiteX38" fmla="*/ 1014364 w 1732244"/>
                    <a:gd name="connsiteY38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81114 w 1732244"/>
                    <a:gd name="connsiteY10" fmla="*/ 1674674 h 4153492"/>
                    <a:gd name="connsiteX11" fmla="*/ 1495653 w 1732244"/>
                    <a:gd name="connsiteY11" fmla="*/ 1817170 h 4153492"/>
                    <a:gd name="connsiteX12" fmla="*/ 1492746 w 1732244"/>
                    <a:gd name="connsiteY12" fmla="*/ 1822986 h 4153492"/>
                    <a:gd name="connsiteX13" fmla="*/ 1373513 w 1732244"/>
                    <a:gd name="connsiteY13" fmla="*/ 2372618 h 4153492"/>
                    <a:gd name="connsiteX14" fmla="*/ 1364646 w 1732244"/>
                    <a:gd name="connsiteY14" fmla="*/ 2385917 h 4153492"/>
                    <a:gd name="connsiteX15" fmla="*/ 1364646 w 1732244"/>
                    <a:gd name="connsiteY15" fmla="*/ 2788957 h 4153492"/>
                    <a:gd name="connsiteX16" fmla="*/ 1367697 w 1732244"/>
                    <a:gd name="connsiteY16" fmla="*/ 2785567 h 4153492"/>
                    <a:gd name="connsiteX17" fmla="*/ 1379329 w 1732244"/>
                    <a:gd name="connsiteY17" fmla="*/ 3236321 h 4153492"/>
                    <a:gd name="connsiteX18" fmla="*/ 1382239 w 1732244"/>
                    <a:gd name="connsiteY18" fmla="*/ 3762688 h 4153492"/>
                    <a:gd name="connsiteX19" fmla="*/ 1274638 w 1732244"/>
                    <a:gd name="connsiteY19" fmla="*/ 3977887 h 4153492"/>
                    <a:gd name="connsiteX20" fmla="*/ 876230 w 1732244"/>
                    <a:gd name="connsiteY20" fmla="*/ 4143647 h 4153492"/>
                    <a:gd name="connsiteX21" fmla="*/ 538891 w 1732244"/>
                    <a:gd name="connsiteY21" fmla="*/ 4143647 h 4153492"/>
                    <a:gd name="connsiteX22" fmla="*/ 265530 w 1732244"/>
                    <a:gd name="connsiteY22" fmla="*/ 4044772 h 4153492"/>
                    <a:gd name="connsiteX23" fmla="*/ 111399 w 1732244"/>
                    <a:gd name="connsiteY23" fmla="*/ 3797585 h 4153492"/>
                    <a:gd name="connsiteX24" fmla="*/ 105583 w 1732244"/>
                    <a:gd name="connsiteY24" fmla="*/ 3724881 h 4153492"/>
                    <a:gd name="connsiteX25" fmla="*/ 102676 w 1732244"/>
                    <a:gd name="connsiteY25" fmla="*/ 3053112 h 4153492"/>
                    <a:gd name="connsiteX26" fmla="*/ 102676 w 1732244"/>
                    <a:gd name="connsiteY26" fmla="*/ 2613988 h 4153492"/>
                    <a:gd name="connsiteX27" fmla="*/ 59053 w 1732244"/>
                    <a:gd name="connsiteY27" fmla="*/ 2078898 h 4153492"/>
                    <a:gd name="connsiteX28" fmla="*/ 24156 w 1732244"/>
                    <a:gd name="connsiteY28" fmla="*/ 1843344 h 4153492"/>
                    <a:gd name="connsiteX29" fmla="*/ 3801 w 1732244"/>
                    <a:gd name="connsiteY29" fmla="*/ 1319887 h 4153492"/>
                    <a:gd name="connsiteX30" fmla="*/ 90498 w 1732244"/>
                    <a:gd name="connsiteY30" fmla="*/ 771074 h 4153492"/>
                    <a:gd name="connsiteX31" fmla="*/ 120632 w 1732244"/>
                    <a:gd name="connsiteY31" fmla="*/ 674829 h 4153492"/>
                    <a:gd name="connsiteX32" fmla="*/ 120632 w 1732244"/>
                    <a:gd name="connsiteY32" fmla="*/ 642369 h 4153492"/>
                    <a:gd name="connsiteX33" fmla="*/ 130796 w 1732244"/>
                    <a:gd name="connsiteY33" fmla="*/ 642369 h 4153492"/>
                    <a:gd name="connsiteX34" fmla="*/ 146296 w 1732244"/>
                    <a:gd name="connsiteY34" fmla="*/ 592863 h 4153492"/>
                    <a:gd name="connsiteX35" fmla="*/ 437106 w 1732244"/>
                    <a:gd name="connsiteY35" fmla="*/ 214810 h 4153492"/>
                    <a:gd name="connsiteX36" fmla="*/ 847149 w 1732244"/>
                    <a:gd name="connsiteY36" fmla="*/ 25782 h 4153492"/>
                    <a:gd name="connsiteX37" fmla="*/ 1014364 w 1732244"/>
                    <a:gd name="connsiteY37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95653 w 1732244"/>
                    <a:gd name="connsiteY10" fmla="*/ 1817170 h 4153492"/>
                    <a:gd name="connsiteX11" fmla="*/ 1492746 w 1732244"/>
                    <a:gd name="connsiteY11" fmla="*/ 1822986 h 4153492"/>
                    <a:gd name="connsiteX12" fmla="*/ 1373513 w 1732244"/>
                    <a:gd name="connsiteY12" fmla="*/ 2372618 h 4153492"/>
                    <a:gd name="connsiteX13" fmla="*/ 1364646 w 1732244"/>
                    <a:gd name="connsiteY13" fmla="*/ 2385917 h 4153492"/>
                    <a:gd name="connsiteX14" fmla="*/ 1364646 w 1732244"/>
                    <a:gd name="connsiteY14" fmla="*/ 2788957 h 4153492"/>
                    <a:gd name="connsiteX15" fmla="*/ 1367697 w 1732244"/>
                    <a:gd name="connsiteY15" fmla="*/ 2785567 h 4153492"/>
                    <a:gd name="connsiteX16" fmla="*/ 1379329 w 1732244"/>
                    <a:gd name="connsiteY16" fmla="*/ 3236321 h 4153492"/>
                    <a:gd name="connsiteX17" fmla="*/ 1382239 w 1732244"/>
                    <a:gd name="connsiteY17" fmla="*/ 3762688 h 4153492"/>
                    <a:gd name="connsiteX18" fmla="*/ 1274638 w 1732244"/>
                    <a:gd name="connsiteY18" fmla="*/ 3977887 h 4153492"/>
                    <a:gd name="connsiteX19" fmla="*/ 876230 w 1732244"/>
                    <a:gd name="connsiteY19" fmla="*/ 4143647 h 4153492"/>
                    <a:gd name="connsiteX20" fmla="*/ 538891 w 1732244"/>
                    <a:gd name="connsiteY20" fmla="*/ 4143647 h 4153492"/>
                    <a:gd name="connsiteX21" fmla="*/ 265530 w 1732244"/>
                    <a:gd name="connsiteY21" fmla="*/ 4044772 h 4153492"/>
                    <a:gd name="connsiteX22" fmla="*/ 111399 w 1732244"/>
                    <a:gd name="connsiteY22" fmla="*/ 3797585 h 4153492"/>
                    <a:gd name="connsiteX23" fmla="*/ 105583 w 1732244"/>
                    <a:gd name="connsiteY23" fmla="*/ 3724881 h 4153492"/>
                    <a:gd name="connsiteX24" fmla="*/ 102676 w 1732244"/>
                    <a:gd name="connsiteY24" fmla="*/ 3053112 h 4153492"/>
                    <a:gd name="connsiteX25" fmla="*/ 102676 w 1732244"/>
                    <a:gd name="connsiteY25" fmla="*/ 2613988 h 4153492"/>
                    <a:gd name="connsiteX26" fmla="*/ 59053 w 1732244"/>
                    <a:gd name="connsiteY26" fmla="*/ 2078898 h 4153492"/>
                    <a:gd name="connsiteX27" fmla="*/ 24156 w 1732244"/>
                    <a:gd name="connsiteY27" fmla="*/ 1843344 h 4153492"/>
                    <a:gd name="connsiteX28" fmla="*/ 3801 w 1732244"/>
                    <a:gd name="connsiteY28" fmla="*/ 1319887 h 4153492"/>
                    <a:gd name="connsiteX29" fmla="*/ 90498 w 1732244"/>
                    <a:gd name="connsiteY29" fmla="*/ 771074 h 4153492"/>
                    <a:gd name="connsiteX30" fmla="*/ 120632 w 1732244"/>
                    <a:gd name="connsiteY30" fmla="*/ 674829 h 4153492"/>
                    <a:gd name="connsiteX31" fmla="*/ 120632 w 1732244"/>
                    <a:gd name="connsiteY31" fmla="*/ 642369 h 4153492"/>
                    <a:gd name="connsiteX32" fmla="*/ 130796 w 1732244"/>
                    <a:gd name="connsiteY32" fmla="*/ 642369 h 4153492"/>
                    <a:gd name="connsiteX33" fmla="*/ 146296 w 1732244"/>
                    <a:gd name="connsiteY33" fmla="*/ 592863 h 4153492"/>
                    <a:gd name="connsiteX34" fmla="*/ 437106 w 1732244"/>
                    <a:gd name="connsiteY34" fmla="*/ 214810 h 4153492"/>
                    <a:gd name="connsiteX35" fmla="*/ 847149 w 1732244"/>
                    <a:gd name="connsiteY35" fmla="*/ 25782 h 4153492"/>
                    <a:gd name="connsiteX36" fmla="*/ 1014364 w 1732244"/>
                    <a:gd name="connsiteY36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495653 w 1732244"/>
                    <a:gd name="connsiteY9" fmla="*/ 1817170 h 4153492"/>
                    <a:gd name="connsiteX10" fmla="*/ 1492746 w 1732244"/>
                    <a:gd name="connsiteY10" fmla="*/ 1822986 h 4153492"/>
                    <a:gd name="connsiteX11" fmla="*/ 1373513 w 1732244"/>
                    <a:gd name="connsiteY11" fmla="*/ 2372618 h 4153492"/>
                    <a:gd name="connsiteX12" fmla="*/ 1364646 w 1732244"/>
                    <a:gd name="connsiteY12" fmla="*/ 2385917 h 4153492"/>
                    <a:gd name="connsiteX13" fmla="*/ 1364646 w 1732244"/>
                    <a:gd name="connsiteY13" fmla="*/ 2788957 h 4153492"/>
                    <a:gd name="connsiteX14" fmla="*/ 1367697 w 1732244"/>
                    <a:gd name="connsiteY14" fmla="*/ 2785567 h 4153492"/>
                    <a:gd name="connsiteX15" fmla="*/ 1379329 w 1732244"/>
                    <a:gd name="connsiteY15" fmla="*/ 3236321 h 4153492"/>
                    <a:gd name="connsiteX16" fmla="*/ 1382239 w 1732244"/>
                    <a:gd name="connsiteY16" fmla="*/ 3762688 h 4153492"/>
                    <a:gd name="connsiteX17" fmla="*/ 1274638 w 1732244"/>
                    <a:gd name="connsiteY17" fmla="*/ 3977887 h 4153492"/>
                    <a:gd name="connsiteX18" fmla="*/ 876230 w 1732244"/>
                    <a:gd name="connsiteY18" fmla="*/ 4143647 h 4153492"/>
                    <a:gd name="connsiteX19" fmla="*/ 538891 w 1732244"/>
                    <a:gd name="connsiteY19" fmla="*/ 4143647 h 4153492"/>
                    <a:gd name="connsiteX20" fmla="*/ 265530 w 1732244"/>
                    <a:gd name="connsiteY20" fmla="*/ 4044772 h 4153492"/>
                    <a:gd name="connsiteX21" fmla="*/ 111399 w 1732244"/>
                    <a:gd name="connsiteY21" fmla="*/ 3797585 h 4153492"/>
                    <a:gd name="connsiteX22" fmla="*/ 105583 w 1732244"/>
                    <a:gd name="connsiteY22" fmla="*/ 3724881 h 4153492"/>
                    <a:gd name="connsiteX23" fmla="*/ 102676 w 1732244"/>
                    <a:gd name="connsiteY23" fmla="*/ 3053112 h 4153492"/>
                    <a:gd name="connsiteX24" fmla="*/ 102676 w 1732244"/>
                    <a:gd name="connsiteY24" fmla="*/ 2613988 h 4153492"/>
                    <a:gd name="connsiteX25" fmla="*/ 59053 w 1732244"/>
                    <a:gd name="connsiteY25" fmla="*/ 2078898 h 4153492"/>
                    <a:gd name="connsiteX26" fmla="*/ 24156 w 1732244"/>
                    <a:gd name="connsiteY26" fmla="*/ 1843344 h 4153492"/>
                    <a:gd name="connsiteX27" fmla="*/ 3801 w 1732244"/>
                    <a:gd name="connsiteY27" fmla="*/ 1319887 h 4153492"/>
                    <a:gd name="connsiteX28" fmla="*/ 90498 w 1732244"/>
                    <a:gd name="connsiteY28" fmla="*/ 771074 h 4153492"/>
                    <a:gd name="connsiteX29" fmla="*/ 120632 w 1732244"/>
                    <a:gd name="connsiteY29" fmla="*/ 674829 h 4153492"/>
                    <a:gd name="connsiteX30" fmla="*/ 120632 w 1732244"/>
                    <a:gd name="connsiteY30" fmla="*/ 642369 h 4153492"/>
                    <a:gd name="connsiteX31" fmla="*/ 130796 w 1732244"/>
                    <a:gd name="connsiteY31" fmla="*/ 642369 h 4153492"/>
                    <a:gd name="connsiteX32" fmla="*/ 146296 w 1732244"/>
                    <a:gd name="connsiteY32" fmla="*/ 592863 h 4153492"/>
                    <a:gd name="connsiteX33" fmla="*/ 437106 w 1732244"/>
                    <a:gd name="connsiteY33" fmla="*/ 214810 h 4153492"/>
                    <a:gd name="connsiteX34" fmla="*/ 847149 w 1732244"/>
                    <a:gd name="connsiteY34" fmla="*/ 25782 h 4153492"/>
                    <a:gd name="connsiteX35" fmla="*/ 1014364 w 1732244"/>
                    <a:gd name="connsiteY35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495653 w 1732244"/>
                    <a:gd name="connsiteY8" fmla="*/ 1817170 h 4153492"/>
                    <a:gd name="connsiteX9" fmla="*/ 1492746 w 1732244"/>
                    <a:gd name="connsiteY9" fmla="*/ 1822986 h 4153492"/>
                    <a:gd name="connsiteX10" fmla="*/ 1373513 w 1732244"/>
                    <a:gd name="connsiteY10" fmla="*/ 2372618 h 4153492"/>
                    <a:gd name="connsiteX11" fmla="*/ 1364646 w 1732244"/>
                    <a:gd name="connsiteY11" fmla="*/ 2385917 h 4153492"/>
                    <a:gd name="connsiteX12" fmla="*/ 1364646 w 1732244"/>
                    <a:gd name="connsiteY12" fmla="*/ 2788957 h 4153492"/>
                    <a:gd name="connsiteX13" fmla="*/ 1367697 w 1732244"/>
                    <a:gd name="connsiteY13" fmla="*/ 2785567 h 4153492"/>
                    <a:gd name="connsiteX14" fmla="*/ 1379329 w 1732244"/>
                    <a:gd name="connsiteY14" fmla="*/ 3236321 h 4153492"/>
                    <a:gd name="connsiteX15" fmla="*/ 1382239 w 1732244"/>
                    <a:gd name="connsiteY15" fmla="*/ 3762688 h 4153492"/>
                    <a:gd name="connsiteX16" fmla="*/ 1274638 w 1732244"/>
                    <a:gd name="connsiteY16" fmla="*/ 3977887 h 4153492"/>
                    <a:gd name="connsiteX17" fmla="*/ 876230 w 1732244"/>
                    <a:gd name="connsiteY17" fmla="*/ 4143647 h 4153492"/>
                    <a:gd name="connsiteX18" fmla="*/ 538891 w 1732244"/>
                    <a:gd name="connsiteY18" fmla="*/ 4143647 h 4153492"/>
                    <a:gd name="connsiteX19" fmla="*/ 265530 w 1732244"/>
                    <a:gd name="connsiteY19" fmla="*/ 4044772 h 4153492"/>
                    <a:gd name="connsiteX20" fmla="*/ 111399 w 1732244"/>
                    <a:gd name="connsiteY20" fmla="*/ 3797585 h 4153492"/>
                    <a:gd name="connsiteX21" fmla="*/ 105583 w 1732244"/>
                    <a:gd name="connsiteY21" fmla="*/ 3724881 h 4153492"/>
                    <a:gd name="connsiteX22" fmla="*/ 102676 w 1732244"/>
                    <a:gd name="connsiteY22" fmla="*/ 3053112 h 4153492"/>
                    <a:gd name="connsiteX23" fmla="*/ 102676 w 1732244"/>
                    <a:gd name="connsiteY23" fmla="*/ 2613988 h 4153492"/>
                    <a:gd name="connsiteX24" fmla="*/ 59053 w 1732244"/>
                    <a:gd name="connsiteY24" fmla="*/ 2078898 h 4153492"/>
                    <a:gd name="connsiteX25" fmla="*/ 24156 w 1732244"/>
                    <a:gd name="connsiteY25" fmla="*/ 1843344 h 4153492"/>
                    <a:gd name="connsiteX26" fmla="*/ 3801 w 1732244"/>
                    <a:gd name="connsiteY26" fmla="*/ 1319887 h 4153492"/>
                    <a:gd name="connsiteX27" fmla="*/ 90498 w 1732244"/>
                    <a:gd name="connsiteY27" fmla="*/ 771074 h 4153492"/>
                    <a:gd name="connsiteX28" fmla="*/ 120632 w 1732244"/>
                    <a:gd name="connsiteY28" fmla="*/ 674829 h 4153492"/>
                    <a:gd name="connsiteX29" fmla="*/ 120632 w 1732244"/>
                    <a:gd name="connsiteY29" fmla="*/ 642369 h 4153492"/>
                    <a:gd name="connsiteX30" fmla="*/ 130796 w 1732244"/>
                    <a:gd name="connsiteY30" fmla="*/ 642369 h 4153492"/>
                    <a:gd name="connsiteX31" fmla="*/ 146296 w 1732244"/>
                    <a:gd name="connsiteY31" fmla="*/ 592863 h 4153492"/>
                    <a:gd name="connsiteX32" fmla="*/ 437106 w 1732244"/>
                    <a:gd name="connsiteY32" fmla="*/ 214810 h 4153492"/>
                    <a:gd name="connsiteX33" fmla="*/ 847149 w 1732244"/>
                    <a:gd name="connsiteY33" fmla="*/ 25782 h 4153492"/>
                    <a:gd name="connsiteX34" fmla="*/ 1014364 w 1732244"/>
                    <a:gd name="connsiteY34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385917 h 4153492"/>
                    <a:gd name="connsiteX11" fmla="*/ 1364646 w 1732244"/>
                    <a:gd name="connsiteY11" fmla="*/ 2788957 h 4153492"/>
                    <a:gd name="connsiteX12" fmla="*/ 1367697 w 1732244"/>
                    <a:gd name="connsiteY12" fmla="*/ 2785567 h 4153492"/>
                    <a:gd name="connsiteX13" fmla="*/ 1379329 w 1732244"/>
                    <a:gd name="connsiteY13" fmla="*/ 3236321 h 4153492"/>
                    <a:gd name="connsiteX14" fmla="*/ 1382239 w 1732244"/>
                    <a:gd name="connsiteY14" fmla="*/ 3762688 h 4153492"/>
                    <a:gd name="connsiteX15" fmla="*/ 1274638 w 1732244"/>
                    <a:gd name="connsiteY15" fmla="*/ 3977887 h 4153492"/>
                    <a:gd name="connsiteX16" fmla="*/ 876230 w 1732244"/>
                    <a:gd name="connsiteY16" fmla="*/ 4143647 h 4153492"/>
                    <a:gd name="connsiteX17" fmla="*/ 538891 w 1732244"/>
                    <a:gd name="connsiteY17" fmla="*/ 4143647 h 4153492"/>
                    <a:gd name="connsiteX18" fmla="*/ 265530 w 1732244"/>
                    <a:gd name="connsiteY18" fmla="*/ 4044772 h 4153492"/>
                    <a:gd name="connsiteX19" fmla="*/ 111399 w 1732244"/>
                    <a:gd name="connsiteY19" fmla="*/ 3797585 h 4153492"/>
                    <a:gd name="connsiteX20" fmla="*/ 105583 w 1732244"/>
                    <a:gd name="connsiteY20" fmla="*/ 3724881 h 4153492"/>
                    <a:gd name="connsiteX21" fmla="*/ 102676 w 1732244"/>
                    <a:gd name="connsiteY21" fmla="*/ 3053112 h 4153492"/>
                    <a:gd name="connsiteX22" fmla="*/ 102676 w 1732244"/>
                    <a:gd name="connsiteY22" fmla="*/ 2613988 h 4153492"/>
                    <a:gd name="connsiteX23" fmla="*/ 59053 w 1732244"/>
                    <a:gd name="connsiteY23" fmla="*/ 2078898 h 4153492"/>
                    <a:gd name="connsiteX24" fmla="*/ 24156 w 1732244"/>
                    <a:gd name="connsiteY24" fmla="*/ 1843344 h 4153492"/>
                    <a:gd name="connsiteX25" fmla="*/ 3801 w 1732244"/>
                    <a:gd name="connsiteY25" fmla="*/ 1319887 h 4153492"/>
                    <a:gd name="connsiteX26" fmla="*/ 90498 w 1732244"/>
                    <a:gd name="connsiteY26" fmla="*/ 771074 h 4153492"/>
                    <a:gd name="connsiteX27" fmla="*/ 120632 w 1732244"/>
                    <a:gd name="connsiteY27" fmla="*/ 674829 h 4153492"/>
                    <a:gd name="connsiteX28" fmla="*/ 120632 w 1732244"/>
                    <a:gd name="connsiteY28" fmla="*/ 642369 h 4153492"/>
                    <a:gd name="connsiteX29" fmla="*/ 130796 w 1732244"/>
                    <a:gd name="connsiteY29" fmla="*/ 642369 h 4153492"/>
                    <a:gd name="connsiteX30" fmla="*/ 146296 w 1732244"/>
                    <a:gd name="connsiteY30" fmla="*/ 592863 h 4153492"/>
                    <a:gd name="connsiteX31" fmla="*/ 437106 w 1732244"/>
                    <a:gd name="connsiteY31" fmla="*/ 214810 h 4153492"/>
                    <a:gd name="connsiteX32" fmla="*/ 847149 w 1732244"/>
                    <a:gd name="connsiteY32" fmla="*/ 25782 h 4153492"/>
                    <a:gd name="connsiteX33" fmla="*/ 1014364 w 1732244"/>
                    <a:gd name="connsiteY33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55406 w 1732244"/>
                    <a:gd name="connsiteY9" fmla="*/ 239977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847149 w 1732244"/>
                    <a:gd name="connsiteY0" fmla="*/ 24646 h 4152356"/>
                    <a:gd name="connsiteX1" fmla="*/ 1181578 w 1732244"/>
                    <a:gd name="connsiteY1" fmla="*/ 1381 h 4152356"/>
                    <a:gd name="connsiteX2" fmla="*/ 1358974 w 1732244"/>
                    <a:gd name="connsiteY2" fmla="*/ 15923 h 4152356"/>
                    <a:gd name="connsiteX3" fmla="*/ 1603254 w 1732244"/>
                    <a:gd name="connsiteY3" fmla="*/ 199132 h 4152356"/>
                    <a:gd name="connsiteX4" fmla="*/ 1690497 w 1732244"/>
                    <a:gd name="connsiteY4" fmla="*/ 472493 h 4152356"/>
                    <a:gd name="connsiteX5" fmla="*/ 1728301 w 1732244"/>
                    <a:gd name="connsiteY5" fmla="*/ 1019215 h 4152356"/>
                    <a:gd name="connsiteX6" fmla="*/ 1661416 w 1732244"/>
                    <a:gd name="connsiteY6" fmla="*/ 1420533 h 4152356"/>
                    <a:gd name="connsiteX7" fmla="*/ 1495653 w 1732244"/>
                    <a:gd name="connsiteY7" fmla="*/ 1816034 h 4152356"/>
                    <a:gd name="connsiteX8" fmla="*/ 1492746 w 1732244"/>
                    <a:gd name="connsiteY8" fmla="*/ 1821850 h 4152356"/>
                    <a:gd name="connsiteX9" fmla="*/ 1355406 w 1732244"/>
                    <a:gd name="connsiteY9" fmla="*/ 2398642 h 4152356"/>
                    <a:gd name="connsiteX10" fmla="*/ 1364646 w 1732244"/>
                    <a:gd name="connsiteY10" fmla="*/ 2787821 h 4152356"/>
                    <a:gd name="connsiteX11" fmla="*/ 1367697 w 1732244"/>
                    <a:gd name="connsiteY11" fmla="*/ 2784431 h 4152356"/>
                    <a:gd name="connsiteX12" fmla="*/ 1379329 w 1732244"/>
                    <a:gd name="connsiteY12" fmla="*/ 3235185 h 4152356"/>
                    <a:gd name="connsiteX13" fmla="*/ 1382239 w 1732244"/>
                    <a:gd name="connsiteY13" fmla="*/ 3761552 h 4152356"/>
                    <a:gd name="connsiteX14" fmla="*/ 1274638 w 1732244"/>
                    <a:gd name="connsiteY14" fmla="*/ 3976751 h 4152356"/>
                    <a:gd name="connsiteX15" fmla="*/ 876230 w 1732244"/>
                    <a:gd name="connsiteY15" fmla="*/ 4142511 h 4152356"/>
                    <a:gd name="connsiteX16" fmla="*/ 538891 w 1732244"/>
                    <a:gd name="connsiteY16" fmla="*/ 4142511 h 4152356"/>
                    <a:gd name="connsiteX17" fmla="*/ 265530 w 1732244"/>
                    <a:gd name="connsiteY17" fmla="*/ 4043636 h 4152356"/>
                    <a:gd name="connsiteX18" fmla="*/ 111399 w 1732244"/>
                    <a:gd name="connsiteY18" fmla="*/ 3796449 h 4152356"/>
                    <a:gd name="connsiteX19" fmla="*/ 105583 w 1732244"/>
                    <a:gd name="connsiteY19" fmla="*/ 3723745 h 4152356"/>
                    <a:gd name="connsiteX20" fmla="*/ 102676 w 1732244"/>
                    <a:gd name="connsiteY20" fmla="*/ 3051976 h 4152356"/>
                    <a:gd name="connsiteX21" fmla="*/ 102676 w 1732244"/>
                    <a:gd name="connsiteY21" fmla="*/ 2612852 h 4152356"/>
                    <a:gd name="connsiteX22" fmla="*/ 59053 w 1732244"/>
                    <a:gd name="connsiteY22" fmla="*/ 2077762 h 4152356"/>
                    <a:gd name="connsiteX23" fmla="*/ 24156 w 1732244"/>
                    <a:gd name="connsiteY23" fmla="*/ 1842208 h 4152356"/>
                    <a:gd name="connsiteX24" fmla="*/ 3801 w 1732244"/>
                    <a:gd name="connsiteY24" fmla="*/ 1318751 h 4152356"/>
                    <a:gd name="connsiteX25" fmla="*/ 90498 w 1732244"/>
                    <a:gd name="connsiteY25" fmla="*/ 769938 h 4152356"/>
                    <a:gd name="connsiteX26" fmla="*/ 120632 w 1732244"/>
                    <a:gd name="connsiteY26" fmla="*/ 673693 h 4152356"/>
                    <a:gd name="connsiteX27" fmla="*/ 120632 w 1732244"/>
                    <a:gd name="connsiteY27" fmla="*/ 641233 h 4152356"/>
                    <a:gd name="connsiteX28" fmla="*/ 130796 w 1732244"/>
                    <a:gd name="connsiteY28" fmla="*/ 641233 h 4152356"/>
                    <a:gd name="connsiteX29" fmla="*/ 146296 w 1732244"/>
                    <a:gd name="connsiteY29" fmla="*/ 591727 h 4152356"/>
                    <a:gd name="connsiteX30" fmla="*/ 437106 w 1732244"/>
                    <a:gd name="connsiteY30" fmla="*/ 213674 h 4152356"/>
                    <a:gd name="connsiteX31" fmla="*/ 847149 w 1732244"/>
                    <a:gd name="connsiteY31" fmla="*/ 24646 h 4152356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146296 w 1732244"/>
                    <a:gd name="connsiteY28" fmla="*/ 594984 h 4155613"/>
                    <a:gd name="connsiteX29" fmla="*/ 437106 w 1732244"/>
                    <a:gd name="connsiteY29" fmla="*/ 216931 h 4155613"/>
                    <a:gd name="connsiteX30" fmla="*/ 847149 w 1732244"/>
                    <a:gd name="connsiteY30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437106 w 1732244"/>
                    <a:gd name="connsiteY28" fmla="*/ 216931 h 4155613"/>
                    <a:gd name="connsiteX29" fmla="*/ 847149 w 1732244"/>
                    <a:gd name="connsiteY29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437106 w 1732244"/>
                    <a:gd name="connsiteY27" fmla="*/ 216931 h 4155613"/>
                    <a:gd name="connsiteX28" fmla="*/ 847149 w 1732244"/>
                    <a:gd name="connsiteY28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437106 w 1732244"/>
                    <a:gd name="connsiteY26" fmla="*/ 216931 h 4155613"/>
                    <a:gd name="connsiteX27" fmla="*/ 847149 w 1732244"/>
                    <a:gd name="connsiteY27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102213 w 1728874"/>
                    <a:gd name="connsiteY18" fmla="*/ 3727002 h 4155613"/>
                    <a:gd name="connsiteX19" fmla="*/ 99306 w 1728874"/>
                    <a:gd name="connsiteY19" fmla="*/ 3055233 h 4155613"/>
                    <a:gd name="connsiteX20" fmla="*/ 99306 w 1728874"/>
                    <a:gd name="connsiteY20" fmla="*/ 2616109 h 4155613"/>
                    <a:gd name="connsiteX21" fmla="*/ 55683 w 1728874"/>
                    <a:gd name="connsiteY21" fmla="*/ 2081019 h 4155613"/>
                    <a:gd name="connsiteX22" fmla="*/ 431 w 1728874"/>
                    <a:gd name="connsiteY22" fmla="*/ 1322008 h 4155613"/>
                    <a:gd name="connsiteX23" fmla="*/ 87128 w 1728874"/>
                    <a:gd name="connsiteY23" fmla="*/ 773195 h 4155613"/>
                    <a:gd name="connsiteX24" fmla="*/ 433736 w 1728874"/>
                    <a:gd name="connsiteY24" fmla="*/ 216931 h 4155613"/>
                    <a:gd name="connsiteX25" fmla="*/ 843779 w 1728874"/>
                    <a:gd name="connsiteY25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99306 w 1728874"/>
                    <a:gd name="connsiteY18" fmla="*/ 3055233 h 4155613"/>
                    <a:gd name="connsiteX19" fmla="*/ 99306 w 1728874"/>
                    <a:gd name="connsiteY19" fmla="*/ 2616109 h 4155613"/>
                    <a:gd name="connsiteX20" fmla="*/ 55683 w 1728874"/>
                    <a:gd name="connsiteY20" fmla="*/ 2081019 h 4155613"/>
                    <a:gd name="connsiteX21" fmla="*/ 431 w 1728874"/>
                    <a:gd name="connsiteY21" fmla="*/ 1322008 h 4155613"/>
                    <a:gd name="connsiteX22" fmla="*/ 87128 w 1728874"/>
                    <a:gd name="connsiteY22" fmla="*/ 773195 h 4155613"/>
                    <a:gd name="connsiteX23" fmla="*/ 433736 w 1728874"/>
                    <a:gd name="connsiteY23" fmla="*/ 216931 h 4155613"/>
                    <a:gd name="connsiteX24" fmla="*/ 843779 w 1728874"/>
                    <a:gd name="connsiteY24" fmla="*/ 27903 h 4155613"/>
                    <a:gd name="connsiteX0" fmla="*/ 843779 w 1728874"/>
                    <a:gd name="connsiteY0" fmla="*/ 27903 h 4147277"/>
                    <a:gd name="connsiteX1" fmla="*/ 1355604 w 1728874"/>
                    <a:gd name="connsiteY1" fmla="*/ 19180 h 4147277"/>
                    <a:gd name="connsiteX2" fmla="*/ 1599884 w 1728874"/>
                    <a:gd name="connsiteY2" fmla="*/ 202389 h 4147277"/>
                    <a:gd name="connsiteX3" fmla="*/ 1687127 w 1728874"/>
                    <a:gd name="connsiteY3" fmla="*/ 475750 h 4147277"/>
                    <a:gd name="connsiteX4" fmla="*/ 1724931 w 1728874"/>
                    <a:gd name="connsiteY4" fmla="*/ 1022472 h 4147277"/>
                    <a:gd name="connsiteX5" fmla="*/ 1658046 w 1728874"/>
                    <a:gd name="connsiteY5" fmla="*/ 1423790 h 4147277"/>
                    <a:gd name="connsiteX6" fmla="*/ 1492283 w 1728874"/>
                    <a:gd name="connsiteY6" fmla="*/ 1819291 h 4147277"/>
                    <a:gd name="connsiteX7" fmla="*/ 1489376 w 1728874"/>
                    <a:gd name="connsiteY7" fmla="*/ 1825107 h 4147277"/>
                    <a:gd name="connsiteX8" fmla="*/ 1352036 w 1728874"/>
                    <a:gd name="connsiteY8" fmla="*/ 2401899 h 4147277"/>
                    <a:gd name="connsiteX9" fmla="*/ 1361276 w 1728874"/>
                    <a:gd name="connsiteY9" fmla="*/ 2791078 h 4147277"/>
                    <a:gd name="connsiteX10" fmla="*/ 1364327 w 1728874"/>
                    <a:gd name="connsiteY10" fmla="*/ 2787688 h 4147277"/>
                    <a:gd name="connsiteX11" fmla="*/ 1375959 w 1728874"/>
                    <a:gd name="connsiteY11" fmla="*/ 3238442 h 4147277"/>
                    <a:gd name="connsiteX12" fmla="*/ 1378869 w 1728874"/>
                    <a:gd name="connsiteY12" fmla="*/ 3764809 h 4147277"/>
                    <a:gd name="connsiteX13" fmla="*/ 1271268 w 1728874"/>
                    <a:gd name="connsiteY13" fmla="*/ 3980008 h 4147277"/>
                    <a:gd name="connsiteX14" fmla="*/ 872860 w 1728874"/>
                    <a:gd name="connsiteY14" fmla="*/ 4145768 h 4147277"/>
                    <a:gd name="connsiteX15" fmla="*/ 262160 w 1728874"/>
                    <a:gd name="connsiteY15" fmla="*/ 4046893 h 4147277"/>
                    <a:gd name="connsiteX16" fmla="*/ 108029 w 1728874"/>
                    <a:gd name="connsiteY16" fmla="*/ 3799706 h 4147277"/>
                    <a:gd name="connsiteX17" fmla="*/ 99306 w 1728874"/>
                    <a:gd name="connsiteY17" fmla="*/ 3055233 h 4147277"/>
                    <a:gd name="connsiteX18" fmla="*/ 99306 w 1728874"/>
                    <a:gd name="connsiteY18" fmla="*/ 2616109 h 4147277"/>
                    <a:gd name="connsiteX19" fmla="*/ 55683 w 1728874"/>
                    <a:gd name="connsiteY19" fmla="*/ 2081019 h 4147277"/>
                    <a:gd name="connsiteX20" fmla="*/ 431 w 1728874"/>
                    <a:gd name="connsiteY20" fmla="*/ 1322008 h 4147277"/>
                    <a:gd name="connsiteX21" fmla="*/ 87128 w 1728874"/>
                    <a:gd name="connsiteY21" fmla="*/ 773195 h 4147277"/>
                    <a:gd name="connsiteX22" fmla="*/ 433736 w 1728874"/>
                    <a:gd name="connsiteY22" fmla="*/ 216931 h 4147277"/>
                    <a:gd name="connsiteX23" fmla="*/ 843779 w 1728874"/>
                    <a:gd name="connsiteY23" fmla="*/ 27903 h 4147277"/>
                    <a:gd name="connsiteX0" fmla="*/ 843779 w 1728874"/>
                    <a:gd name="connsiteY0" fmla="*/ 27903 h 4150771"/>
                    <a:gd name="connsiteX1" fmla="*/ 1355604 w 1728874"/>
                    <a:gd name="connsiteY1" fmla="*/ 19180 h 4150771"/>
                    <a:gd name="connsiteX2" fmla="*/ 1599884 w 1728874"/>
                    <a:gd name="connsiteY2" fmla="*/ 202389 h 4150771"/>
                    <a:gd name="connsiteX3" fmla="*/ 1687127 w 1728874"/>
                    <a:gd name="connsiteY3" fmla="*/ 475750 h 4150771"/>
                    <a:gd name="connsiteX4" fmla="*/ 1724931 w 1728874"/>
                    <a:gd name="connsiteY4" fmla="*/ 1022472 h 4150771"/>
                    <a:gd name="connsiteX5" fmla="*/ 1658046 w 1728874"/>
                    <a:gd name="connsiteY5" fmla="*/ 1423790 h 4150771"/>
                    <a:gd name="connsiteX6" fmla="*/ 1492283 w 1728874"/>
                    <a:gd name="connsiteY6" fmla="*/ 1819291 h 4150771"/>
                    <a:gd name="connsiteX7" fmla="*/ 1489376 w 1728874"/>
                    <a:gd name="connsiteY7" fmla="*/ 1825107 h 4150771"/>
                    <a:gd name="connsiteX8" fmla="*/ 1352036 w 1728874"/>
                    <a:gd name="connsiteY8" fmla="*/ 2401899 h 4150771"/>
                    <a:gd name="connsiteX9" fmla="*/ 1361276 w 1728874"/>
                    <a:gd name="connsiteY9" fmla="*/ 2791078 h 4150771"/>
                    <a:gd name="connsiteX10" fmla="*/ 1364327 w 1728874"/>
                    <a:gd name="connsiteY10" fmla="*/ 2787688 h 4150771"/>
                    <a:gd name="connsiteX11" fmla="*/ 1375959 w 1728874"/>
                    <a:gd name="connsiteY11" fmla="*/ 3238442 h 4150771"/>
                    <a:gd name="connsiteX12" fmla="*/ 1378869 w 1728874"/>
                    <a:gd name="connsiteY12" fmla="*/ 3764809 h 4150771"/>
                    <a:gd name="connsiteX13" fmla="*/ 1271268 w 1728874"/>
                    <a:gd name="connsiteY13" fmla="*/ 3980008 h 4150771"/>
                    <a:gd name="connsiteX14" fmla="*/ 872860 w 1728874"/>
                    <a:gd name="connsiteY14" fmla="*/ 4145768 h 4150771"/>
                    <a:gd name="connsiteX15" fmla="*/ 262160 w 1728874"/>
                    <a:gd name="connsiteY15" fmla="*/ 4046893 h 4150771"/>
                    <a:gd name="connsiteX16" fmla="*/ 108029 w 1728874"/>
                    <a:gd name="connsiteY16" fmla="*/ 3799706 h 4150771"/>
                    <a:gd name="connsiteX17" fmla="*/ 99306 w 1728874"/>
                    <a:gd name="connsiteY17" fmla="*/ 3055233 h 4150771"/>
                    <a:gd name="connsiteX18" fmla="*/ 99306 w 1728874"/>
                    <a:gd name="connsiteY18" fmla="*/ 2616109 h 4150771"/>
                    <a:gd name="connsiteX19" fmla="*/ 55683 w 1728874"/>
                    <a:gd name="connsiteY19" fmla="*/ 2081019 h 4150771"/>
                    <a:gd name="connsiteX20" fmla="*/ 431 w 1728874"/>
                    <a:gd name="connsiteY20" fmla="*/ 1322008 h 4150771"/>
                    <a:gd name="connsiteX21" fmla="*/ 87128 w 1728874"/>
                    <a:gd name="connsiteY21" fmla="*/ 773195 h 4150771"/>
                    <a:gd name="connsiteX22" fmla="*/ 433736 w 1728874"/>
                    <a:gd name="connsiteY22" fmla="*/ 216931 h 4150771"/>
                    <a:gd name="connsiteX23" fmla="*/ 843779 w 1728874"/>
                    <a:gd name="connsiteY23" fmla="*/ 27903 h 4150771"/>
                    <a:gd name="connsiteX0" fmla="*/ 843779 w 1728874"/>
                    <a:gd name="connsiteY0" fmla="*/ 27903 h 4159554"/>
                    <a:gd name="connsiteX1" fmla="*/ 1355604 w 1728874"/>
                    <a:gd name="connsiteY1" fmla="*/ 19180 h 4159554"/>
                    <a:gd name="connsiteX2" fmla="*/ 1599884 w 1728874"/>
                    <a:gd name="connsiteY2" fmla="*/ 202389 h 4159554"/>
                    <a:gd name="connsiteX3" fmla="*/ 1687127 w 1728874"/>
                    <a:gd name="connsiteY3" fmla="*/ 475750 h 4159554"/>
                    <a:gd name="connsiteX4" fmla="*/ 1724931 w 1728874"/>
                    <a:gd name="connsiteY4" fmla="*/ 1022472 h 4159554"/>
                    <a:gd name="connsiteX5" fmla="*/ 1658046 w 1728874"/>
                    <a:gd name="connsiteY5" fmla="*/ 1423790 h 4159554"/>
                    <a:gd name="connsiteX6" fmla="*/ 1492283 w 1728874"/>
                    <a:gd name="connsiteY6" fmla="*/ 1819291 h 4159554"/>
                    <a:gd name="connsiteX7" fmla="*/ 1489376 w 1728874"/>
                    <a:gd name="connsiteY7" fmla="*/ 1825107 h 4159554"/>
                    <a:gd name="connsiteX8" fmla="*/ 1352036 w 1728874"/>
                    <a:gd name="connsiteY8" fmla="*/ 2401899 h 4159554"/>
                    <a:gd name="connsiteX9" fmla="*/ 1361276 w 1728874"/>
                    <a:gd name="connsiteY9" fmla="*/ 2791078 h 4159554"/>
                    <a:gd name="connsiteX10" fmla="*/ 1364327 w 1728874"/>
                    <a:gd name="connsiteY10" fmla="*/ 2787688 h 4159554"/>
                    <a:gd name="connsiteX11" fmla="*/ 1375959 w 1728874"/>
                    <a:gd name="connsiteY11" fmla="*/ 3238442 h 4159554"/>
                    <a:gd name="connsiteX12" fmla="*/ 1378869 w 1728874"/>
                    <a:gd name="connsiteY12" fmla="*/ 3764809 h 4159554"/>
                    <a:gd name="connsiteX13" fmla="*/ 1271268 w 1728874"/>
                    <a:gd name="connsiteY13" fmla="*/ 3980008 h 4159554"/>
                    <a:gd name="connsiteX14" fmla="*/ 872860 w 1728874"/>
                    <a:gd name="connsiteY14" fmla="*/ 4145768 h 4159554"/>
                    <a:gd name="connsiteX15" fmla="*/ 316480 w 1728874"/>
                    <a:gd name="connsiteY15" fmla="*/ 4074053 h 4159554"/>
                    <a:gd name="connsiteX16" fmla="*/ 108029 w 1728874"/>
                    <a:gd name="connsiteY16" fmla="*/ 3799706 h 4159554"/>
                    <a:gd name="connsiteX17" fmla="*/ 99306 w 1728874"/>
                    <a:gd name="connsiteY17" fmla="*/ 3055233 h 4159554"/>
                    <a:gd name="connsiteX18" fmla="*/ 99306 w 1728874"/>
                    <a:gd name="connsiteY18" fmla="*/ 2616109 h 4159554"/>
                    <a:gd name="connsiteX19" fmla="*/ 55683 w 1728874"/>
                    <a:gd name="connsiteY19" fmla="*/ 2081019 h 4159554"/>
                    <a:gd name="connsiteX20" fmla="*/ 431 w 1728874"/>
                    <a:gd name="connsiteY20" fmla="*/ 1322008 h 4159554"/>
                    <a:gd name="connsiteX21" fmla="*/ 87128 w 1728874"/>
                    <a:gd name="connsiteY21" fmla="*/ 773195 h 4159554"/>
                    <a:gd name="connsiteX22" fmla="*/ 433736 w 1728874"/>
                    <a:gd name="connsiteY22" fmla="*/ 216931 h 4159554"/>
                    <a:gd name="connsiteX23" fmla="*/ 843779 w 1728874"/>
                    <a:gd name="connsiteY23" fmla="*/ 27903 h 4159554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2306"/>
                    <a:gd name="connsiteX1" fmla="*/ 1355604 w 1728874"/>
                    <a:gd name="connsiteY1" fmla="*/ 19180 h 4172306"/>
                    <a:gd name="connsiteX2" fmla="*/ 1599884 w 1728874"/>
                    <a:gd name="connsiteY2" fmla="*/ 202389 h 4172306"/>
                    <a:gd name="connsiteX3" fmla="*/ 1687127 w 1728874"/>
                    <a:gd name="connsiteY3" fmla="*/ 475750 h 4172306"/>
                    <a:gd name="connsiteX4" fmla="*/ 1724931 w 1728874"/>
                    <a:gd name="connsiteY4" fmla="*/ 1022472 h 4172306"/>
                    <a:gd name="connsiteX5" fmla="*/ 1658046 w 1728874"/>
                    <a:gd name="connsiteY5" fmla="*/ 1423790 h 4172306"/>
                    <a:gd name="connsiteX6" fmla="*/ 1492283 w 1728874"/>
                    <a:gd name="connsiteY6" fmla="*/ 1819291 h 4172306"/>
                    <a:gd name="connsiteX7" fmla="*/ 1489376 w 1728874"/>
                    <a:gd name="connsiteY7" fmla="*/ 1825107 h 4172306"/>
                    <a:gd name="connsiteX8" fmla="*/ 1352036 w 1728874"/>
                    <a:gd name="connsiteY8" fmla="*/ 2401899 h 4172306"/>
                    <a:gd name="connsiteX9" fmla="*/ 1361276 w 1728874"/>
                    <a:gd name="connsiteY9" fmla="*/ 2791078 h 4172306"/>
                    <a:gd name="connsiteX10" fmla="*/ 1364327 w 1728874"/>
                    <a:gd name="connsiteY10" fmla="*/ 2787688 h 4172306"/>
                    <a:gd name="connsiteX11" fmla="*/ 1375959 w 1728874"/>
                    <a:gd name="connsiteY11" fmla="*/ 3238442 h 4172306"/>
                    <a:gd name="connsiteX12" fmla="*/ 1378869 w 1728874"/>
                    <a:gd name="connsiteY12" fmla="*/ 3764809 h 4172306"/>
                    <a:gd name="connsiteX13" fmla="*/ 900020 w 1728874"/>
                    <a:gd name="connsiteY13" fmla="*/ 4154822 h 4172306"/>
                    <a:gd name="connsiteX14" fmla="*/ 316480 w 1728874"/>
                    <a:gd name="connsiteY14" fmla="*/ 4074053 h 4172306"/>
                    <a:gd name="connsiteX15" fmla="*/ 108029 w 1728874"/>
                    <a:gd name="connsiteY15" fmla="*/ 3799706 h 4172306"/>
                    <a:gd name="connsiteX16" fmla="*/ 99306 w 1728874"/>
                    <a:gd name="connsiteY16" fmla="*/ 3055233 h 4172306"/>
                    <a:gd name="connsiteX17" fmla="*/ 99306 w 1728874"/>
                    <a:gd name="connsiteY17" fmla="*/ 2616109 h 4172306"/>
                    <a:gd name="connsiteX18" fmla="*/ 55683 w 1728874"/>
                    <a:gd name="connsiteY18" fmla="*/ 2081019 h 4172306"/>
                    <a:gd name="connsiteX19" fmla="*/ 431 w 1728874"/>
                    <a:gd name="connsiteY19" fmla="*/ 1322008 h 4172306"/>
                    <a:gd name="connsiteX20" fmla="*/ 87128 w 1728874"/>
                    <a:gd name="connsiteY20" fmla="*/ 773195 h 4172306"/>
                    <a:gd name="connsiteX21" fmla="*/ 433736 w 1728874"/>
                    <a:gd name="connsiteY21" fmla="*/ 216931 h 4172306"/>
                    <a:gd name="connsiteX22" fmla="*/ 843779 w 1728874"/>
                    <a:gd name="connsiteY22" fmla="*/ 27903 h 4172306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728874" h="4158005">
                      <a:moveTo>
                        <a:pt x="843779" y="27903"/>
                      </a:moveTo>
                      <a:cubicBezTo>
                        <a:pt x="997424" y="-5055"/>
                        <a:pt x="1229587" y="-9901"/>
                        <a:pt x="1355604" y="19180"/>
                      </a:cubicBezTo>
                      <a:cubicBezTo>
                        <a:pt x="1481621" y="48261"/>
                        <a:pt x="1547538" y="103514"/>
                        <a:pt x="1599884" y="202389"/>
                      </a:cubicBezTo>
                      <a:cubicBezTo>
                        <a:pt x="1646414" y="286725"/>
                        <a:pt x="1666769" y="382691"/>
                        <a:pt x="1687127" y="475750"/>
                      </a:cubicBezTo>
                      <a:cubicBezTo>
                        <a:pt x="1722024" y="656052"/>
                        <a:pt x="1736563" y="839264"/>
                        <a:pt x="1724931" y="1022472"/>
                      </a:cubicBezTo>
                      <a:cubicBezTo>
                        <a:pt x="1719114" y="1159154"/>
                        <a:pt x="1698759" y="1292927"/>
                        <a:pt x="1658046" y="1423790"/>
                      </a:cubicBezTo>
                      <a:cubicBezTo>
                        <a:pt x="1619271" y="1556593"/>
                        <a:pt x="1520395" y="1752405"/>
                        <a:pt x="1492283" y="1819291"/>
                      </a:cubicBezTo>
                      <a:cubicBezTo>
                        <a:pt x="1492283" y="1822200"/>
                        <a:pt x="1489376" y="1822200"/>
                        <a:pt x="1489376" y="1825107"/>
                      </a:cubicBezTo>
                      <a:cubicBezTo>
                        <a:pt x="1425398" y="2002502"/>
                        <a:pt x="1369484" y="2212871"/>
                        <a:pt x="1352036" y="2401899"/>
                      </a:cubicBezTo>
                      <a:lnTo>
                        <a:pt x="1361276" y="2791078"/>
                      </a:lnTo>
                      <a:lnTo>
                        <a:pt x="1364327" y="2787688"/>
                      </a:lnTo>
                      <a:cubicBezTo>
                        <a:pt x="1378869" y="2938909"/>
                        <a:pt x="1373052" y="3090130"/>
                        <a:pt x="1375959" y="3238442"/>
                      </a:cubicBezTo>
                      <a:cubicBezTo>
                        <a:pt x="1375959" y="3412928"/>
                        <a:pt x="1435760" y="3602384"/>
                        <a:pt x="1378869" y="3764809"/>
                      </a:cubicBezTo>
                      <a:cubicBezTo>
                        <a:pt x="1290492" y="4017127"/>
                        <a:pt x="1095192" y="4139495"/>
                        <a:pt x="900020" y="4154822"/>
                      </a:cubicBezTo>
                      <a:cubicBezTo>
                        <a:pt x="716172" y="4169260"/>
                        <a:pt x="448479" y="4133239"/>
                        <a:pt x="316480" y="4074053"/>
                      </a:cubicBezTo>
                      <a:cubicBezTo>
                        <a:pt x="184482" y="4014867"/>
                        <a:pt x="122571" y="3904397"/>
                        <a:pt x="108029" y="3799706"/>
                      </a:cubicBezTo>
                      <a:cubicBezTo>
                        <a:pt x="80887" y="3634429"/>
                        <a:pt x="100760" y="3252499"/>
                        <a:pt x="99306" y="3055233"/>
                      </a:cubicBezTo>
                      <a:cubicBezTo>
                        <a:pt x="102213" y="2909828"/>
                        <a:pt x="105122" y="2761514"/>
                        <a:pt x="99306" y="2616109"/>
                      </a:cubicBezTo>
                      <a:cubicBezTo>
                        <a:pt x="93490" y="2435807"/>
                        <a:pt x="81858" y="2258415"/>
                        <a:pt x="55683" y="2081019"/>
                      </a:cubicBezTo>
                      <a:cubicBezTo>
                        <a:pt x="39204" y="1865336"/>
                        <a:pt x="-4810" y="1539979"/>
                        <a:pt x="431" y="1322008"/>
                      </a:cubicBezTo>
                      <a:cubicBezTo>
                        <a:pt x="11335" y="1136615"/>
                        <a:pt x="38599" y="952860"/>
                        <a:pt x="87128" y="773195"/>
                      </a:cubicBezTo>
                      <a:cubicBezTo>
                        <a:pt x="130237" y="560614"/>
                        <a:pt x="263879" y="402352"/>
                        <a:pt x="433736" y="216931"/>
                      </a:cubicBezTo>
                      <a:cubicBezTo>
                        <a:pt x="558785" y="129688"/>
                        <a:pt x="692558" y="62800"/>
                        <a:pt x="843779" y="27903"/>
                      </a:cubicBezTo>
                      <a:close/>
                    </a:path>
                  </a:pathLst>
                </a:custGeom>
                <a:solidFill>
                  <a:srgbClr val="ED7D31">
                    <a:lumMod val="7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236F9C4D-5845-4357-A166-FEC2AD84CA50}"/>
                    </a:ext>
                  </a:extLst>
                </p:cNvPr>
                <p:cNvSpPr/>
                <p:nvPr/>
              </p:nvSpPr>
              <p:spPr>
                <a:xfrm>
                  <a:off x="6320211" y="46587"/>
                  <a:ext cx="370016" cy="590603"/>
                </a:xfrm>
                <a:custGeom>
                  <a:avLst/>
                  <a:gdLst>
                    <a:gd name="connsiteX0" fmla="*/ 98584 w 495300"/>
                    <a:gd name="connsiteY0" fmla="*/ 576412 h 790575"/>
                    <a:gd name="connsiteX1" fmla="*/ 141446 w 495300"/>
                    <a:gd name="connsiteY1" fmla="*/ 629752 h 790575"/>
                    <a:gd name="connsiteX2" fmla="*/ 192881 w 495300"/>
                    <a:gd name="connsiteY2" fmla="*/ 688807 h 790575"/>
                    <a:gd name="connsiteX3" fmla="*/ 217646 w 495300"/>
                    <a:gd name="connsiteY3" fmla="*/ 732622 h 790575"/>
                    <a:gd name="connsiteX4" fmla="*/ 206216 w 495300"/>
                    <a:gd name="connsiteY4" fmla="*/ 776437 h 790575"/>
                    <a:gd name="connsiteX5" fmla="*/ 184309 w 495300"/>
                    <a:gd name="connsiteY5" fmla="*/ 784057 h 790575"/>
                    <a:gd name="connsiteX6" fmla="*/ 149066 w 495300"/>
                    <a:gd name="connsiteY6" fmla="*/ 765959 h 790575"/>
                    <a:gd name="connsiteX7" fmla="*/ 106204 w 495300"/>
                    <a:gd name="connsiteY7" fmla="*/ 714524 h 790575"/>
                    <a:gd name="connsiteX8" fmla="*/ 102394 w 495300"/>
                    <a:gd name="connsiteY8" fmla="*/ 709762 h 790575"/>
                    <a:gd name="connsiteX9" fmla="*/ 55721 w 495300"/>
                    <a:gd name="connsiteY9" fmla="*/ 611654 h 790575"/>
                    <a:gd name="connsiteX10" fmla="*/ 17621 w 495300"/>
                    <a:gd name="connsiteY10" fmla="*/ 443062 h 790575"/>
                    <a:gd name="connsiteX11" fmla="*/ 8096 w 495300"/>
                    <a:gd name="connsiteY11" fmla="*/ 353527 h 790575"/>
                    <a:gd name="connsiteX12" fmla="*/ 7144 w 495300"/>
                    <a:gd name="connsiteY12" fmla="*/ 291614 h 790575"/>
                    <a:gd name="connsiteX13" fmla="*/ 8096 w 495300"/>
                    <a:gd name="connsiteY13" fmla="*/ 270659 h 790575"/>
                    <a:gd name="connsiteX14" fmla="*/ 29051 w 495300"/>
                    <a:gd name="connsiteY14" fmla="*/ 164932 h 790575"/>
                    <a:gd name="connsiteX15" fmla="*/ 110966 w 495300"/>
                    <a:gd name="connsiteY15" fmla="*/ 37297 h 790575"/>
                    <a:gd name="connsiteX16" fmla="*/ 154781 w 495300"/>
                    <a:gd name="connsiteY16" fmla="*/ 8722 h 790575"/>
                    <a:gd name="connsiteX17" fmla="*/ 165259 w 495300"/>
                    <a:gd name="connsiteY17" fmla="*/ 7769 h 790575"/>
                    <a:gd name="connsiteX18" fmla="*/ 266224 w 495300"/>
                    <a:gd name="connsiteY18" fmla="*/ 57299 h 790575"/>
                    <a:gd name="connsiteX19" fmla="*/ 405289 w 495300"/>
                    <a:gd name="connsiteY19" fmla="*/ 183029 h 790575"/>
                    <a:gd name="connsiteX20" fmla="*/ 450056 w 495300"/>
                    <a:gd name="connsiteY20" fmla="*/ 239227 h 790575"/>
                    <a:gd name="connsiteX21" fmla="*/ 486251 w 495300"/>
                    <a:gd name="connsiteY21" fmla="*/ 344954 h 790575"/>
                    <a:gd name="connsiteX22" fmla="*/ 495776 w 495300"/>
                    <a:gd name="connsiteY22" fmla="*/ 520214 h 790575"/>
                    <a:gd name="connsiteX23" fmla="*/ 465296 w 495300"/>
                    <a:gd name="connsiteY23" fmla="*/ 685949 h 790575"/>
                    <a:gd name="connsiteX24" fmla="*/ 442436 w 495300"/>
                    <a:gd name="connsiteY24" fmla="*/ 727859 h 790575"/>
                    <a:gd name="connsiteX25" fmla="*/ 427196 w 495300"/>
                    <a:gd name="connsiteY25" fmla="*/ 738337 h 790575"/>
                    <a:gd name="connsiteX26" fmla="*/ 397669 w 495300"/>
                    <a:gd name="connsiteY26" fmla="*/ 716429 h 790575"/>
                    <a:gd name="connsiteX27" fmla="*/ 403384 w 495300"/>
                    <a:gd name="connsiteY27" fmla="*/ 671662 h 790575"/>
                    <a:gd name="connsiteX28" fmla="*/ 450056 w 495300"/>
                    <a:gd name="connsiteY28" fmla="*/ 579269 h 790575"/>
                    <a:gd name="connsiteX29" fmla="*/ 467201 w 495300"/>
                    <a:gd name="connsiteY29" fmla="*/ 530692 h 790575"/>
                    <a:gd name="connsiteX30" fmla="*/ 476726 w 495300"/>
                    <a:gd name="connsiteY30" fmla="*/ 428774 h 790575"/>
                    <a:gd name="connsiteX31" fmla="*/ 474821 w 495300"/>
                    <a:gd name="connsiteY31" fmla="*/ 421154 h 790575"/>
                    <a:gd name="connsiteX32" fmla="*/ 386239 w 495300"/>
                    <a:gd name="connsiteY32" fmla="*/ 277327 h 790575"/>
                    <a:gd name="connsiteX33" fmla="*/ 179546 w 495300"/>
                    <a:gd name="connsiteY33" fmla="*/ 107782 h 790575"/>
                    <a:gd name="connsiteX34" fmla="*/ 168116 w 495300"/>
                    <a:gd name="connsiteY34" fmla="*/ 110639 h 790575"/>
                    <a:gd name="connsiteX35" fmla="*/ 74771 w 495300"/>
                    <a:gd name="connsiteY35" fmla="*/ 308759 h 790575"/>
                    <a:gd name="connsiteX36" fmla="*/ 58579 w 495300"/>
                    <a:gd name="connsiteY36" fmla="*/ 372577 h 790575"/>
                    <a:gd name="connsiteX37" fmla="*/ 59531 w 495300"/>
                    <a:gd name="connsiteY37" fmla="*/ 392579 h 790575"/>
                    <a:gd name="connsiteX38" fmla="*/ 59531 w 495300"/>
                    <a:gd name="connsiteY38" fmla="*/ 396389 h 790575"/>
                    <a:gd name="connsiteX39" fmla="*/ 71914 w 495300"/>
                    <a:gd name="connsiteY39" fmla="*/ 502117 h 790575"/>
                    <a:gd name="connsiteX40" fmla="*/ 98584 w 495300"/>
                    <a:gd name="connsiteY40" fmla="*/ 576412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495300" h="790575">
                      <a:moveTo>
                        <a:pt x="98584" y="576412"/>
                      </a:moveTo>
                      <a:cubicBezTo>
                        <a:pt x="110966" y="596414"/>
                        <a:pt x="126206" y="612607"/>
                        <a:pt x="141446" y="629752"/>
                      </a:cubicBezTo>
                      <a:cubicBezTo>
                        <a:pt x="158591" y="649754"/>
                        <a:pt x="176689" y="667852"/>
                        <a:pt x="192881" y="688807"/>
                      </a:cubicBezTo>
                      <a:cubicBezTo>
                        <a:pt x="203359" y="702142"/>
                        <a:pt x="211931" y="716429"/>
                        <a:pt x="217646" y="732622"/>
                      </a:cubicBezTo>
                      <a:cubicBezTo>
                        <a:pt x="224314" y="749767"/>
                        <a:pt x="218599" y="764054"/>
                        <a:pt x="206216" y="776437"/>
                      </a:cubicBezTo>
                      <a:cubicBezTo>
                        <a:pt x="200501" y="782152"/>
                        <a:pt x="192881" y="785009"/>
                        <a:pt x="184309" y="784057"/>
                      </a:cubicBezTo>
                      <a:cubicBezTo>
                        <a:pt x="170974" y="781199"/>
                        <a:pt x="158591" y="777389"/>
                        <a:pt x="149066" y="765959"/>
                      </a:cubicBezTo>
                      <a:cubicBezTo>
                        <a:pt x="134779" y="748814"/>
                        <a:pt x="120491" y="731669"/>
                        <a:pt x="106204" y="714524"/>
                      </a:cubicBezTo>
                      <a:cubicBezTo>
                        <a:pt x="105251" y="712619"/>
                        <a:pt x="103346" y="711667"/>
                        <a:pt x="102394" y="709762"/>
                      </a:cubicBezTo>
                      <a:cubicBezTo>
                        <a:pt x="78581" y="681187"/>
                        <a:pt x="65246" y="646897"/>
                        <a:pt x="55721" y="611654"/>
                      </a:cubicBezTo>
                      <a:cubicBezTo>
                        <a:pt x="41434" y="556409"/>
                        <a:pt x="26194" y="500212"/>
                        <a:pt x="17621" y="443062"/>
                      </a:cubicBezTo>
                      <a:cubicBezTo>
                        <a:pt x="12859" y="413534"/>
                        <a:pt x="10001" y="383054"/>
                        <a:pt x="8096" y="353527"/>
                      </a:cubicBezTo>
                      <a:cubicBezTo>
                        <a:pt x="7144" y="332572"/>
                        <a:pt x="7144" y="312569"/>
                        <a:pt x="7144" y="291614"/>
                      </a:cubicBezTo>
                      <a:cubicBezTo>
                        <a:pt x="7144" y="284947"/>
                        <a:pt x="8096" y="277327"/>
                        <a:pt x="8096" y="270659"/>
                      </a:cubicBezTo>
                      <a:cubicBezTo>
                        <a:pt x="11906" y="234464"/>
                        <a:pt x="17621" y="199222"/>
                        <a:pt x="29051" y="164932"/>
                      </a:cubicBezTo>
                      <a:cubicBezTo>
                        <a:pt x="45244" y="115402"/>
                        <a:pt x="70961" y="71587"/>
                        <a:pt x="110966" y="37297"/>
                      </a:cubicBezTo>
                      <a:cubicBezTo>
                        <a:pt x="124301" y="25867"/>
                        <a:pt x="138589" y="16342"/>
                        <a:pt x="154781" y="8722"/>
                      </a:cubicBezTo>
                      <a:cubicBezTo>
                        <a:pt x="158591" y="6817"/>
                        <a:pt x="161449" y="6817"/>
                        <a:pt x="165259" y="7769"/>
                      </a:cubicBezTo>
                      <a:cubicBezTo>
                        <a:pt x="202406" y="18247"/>
                        <a:pt x="234791" y="36344"/>
                        <a:pt x="266224" y="57299"/>
                      </a:cubicBezTo>
                      <a:cubicBezTo>
                        <a:pt x="318611" y="92542"/>
                        <a:pt x="363379" y="135404"/>
                        <a:pt x="405289" y="183029"/>
                      </a:cubicBezTo>
                      <a:cubicBezTo>
                        <a:pt x="421481" y="201127"/>
                        <a:pt x="437674" y="218272"/>
                        <a:pt x="450056" y="239227"/>
                      </a:cubicBezTo>
                      <a:cubicBezTo>
                        <a:pt x="469106" y="272564"/>
                        <a:pt x="479584" y="307807"/>
                        <a:pt x="486251" y="344954"/>
                      </a:cubicBezTo>
                      <a:cubicBezTo>
                        <a:pt x="496729" y="403057"/>
                        <a:pt x="499586" y="461159"/>
                        <a:pt x="495776" y="520214"/>
                      </a:cubicBezTo>
                      <a:cubicBezTo>
                        <a:pt x="491966" y="576412"/>
                        <a:pt x="484346" y="632609"/>
                        <a:pt x="465296" y="685949"/>
                      </a:cubicBezTo>
                      <a:cubicBezTo>
                        <a:pt x="459581" y="701189"/>
                        <a:pt x="452914" y="716429"/>
                        <a:pt x="442436" y="727859"/>
                      </a:cubicBezTo>
                      <a:cubicBezTo>
                        <a:pt x="438626" y="732622"/>
                        <a:pt x="432911" y="736432"/>
                        <a:pt x="427196" y="738337"/>
                      </a:cubicBezTo>
                      <a:cubicBezTo>
                        <a:pt x="411956" y="742147"/>
                        <a:pt x="400526" y="733574"/>
                        <a:pt x="397669" y="716429"/>
                      </a:cubicBezTo>
                      <a:cubicBezTo>
                        <a:pt x="395764" y="701189"/>
                        <a:pt x="397669" y="685949"/>
                        <a:pt x="403384" y="671662"/>
                      </a:cubicBezTo>
                      <a:cubicBezTo>
                        <a:pt x="414814" y="639277"/>
                        <a:pt x="429101" y="607844"/>
                        <a:pt x="450056" y="579269"/>
                      </a:cubicBezTo>
                      <a:cubicBezTo>
                        <a:pt x="460534" y="564982"/>
                        <a:pt x="463391" y="547837"/>
                        <a:pt x="467201" y="530692"/>
                      </a:cubicBezTo>
                      <a:cubicBezTo>
                        <a:pt x="473869" y="497354"/>
                        <a:pt x="475774" y="463064"/>
                        <a:pt x="476726" y="428774"/>
                      </a:cubicBezTo>
                      <a:cubicBezTo>
                        <a:pt x="476726" y="425917"/>
                        <a:pt x="475774" y="424012"/>
                        <a:pt x="474821" y="421154"/>
                      </a:cubicBezTo>
                      <a:cubicBezTo>
                        <a:pt x="454819" y="366862"/>
                        <a:pt x="423386" y="320189"/>
                        <a:pt x="386239" y="277327"/>
                      </a:cubicBezTo>
                      <a:cubicBezTo>
                        <a:pt x="327184" y="208747"/>
                        <a:pt x="256699" y="153502"/>
                        <a:pt x="179546" y="107782"/>
                      </a:cubicBezTo>
                      <a:cubicBezTo>
                        <a:pt x="173831" y="103972"/>
                        <a:pt x="171926" y="105877"/>
                        <a:pt x="168116" y="110639"/>
                      </a:cubicBezTo>
                      <a:cubicBezTo>
                        <a:pt x="126206" y="171599"/>
                        <a:pt x="95726" y="238274"/>
                        <a:pt x="74771" y="308759"/>
                      </a:cubicBezTo>
                      <a:cubicBezTo>
                        <a:pt x="68104" y="329714"/>
                        <a:pt x="63341" y="350669"/>
                        <a:pt x="58579" y="372577"/>
                      </a:cubicBezTo>
                      <a:cubicBezTo>
                        <a:pt x="56674" y="379244"/>
                        <a:pt x="58579" y="385912"/>
                        <a:pt x="59531" y="392579"/>
                      </a:cubicBezTo>
                      <a:cubicBezTo>
                        <a:pt x="59531" y="393532"/>
                        <a:pt x="59531" y="395437"/>
                        <a:pt x="59531" y="396389"/>
                      </a:cubicBezTo>
                      <a:cubicBezTo>
                        <a:pt x="63341" y="431632"/>
                        <a:pt x="67151" y="466874"/>
                        <a:pt x="71914" y="502117"/>
                      </a:cubicBezTo>
                      <a:cubicBezTo>
                        <a:pt x="75724" y="529739"/>
                        <a:pt x="82391" y="554504"/>
                        <a:pt x="98584" y="57641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926D0D6-39DD-4876-B13B-EFAE5BEC10EB}"/>
                </a:ext>
              </a:extLst>
            </p:cNvPr>
            <p:cNvSpPr/>
            <p:nvPr/>
          </p:nvSpPr>
          <p:spPr>
            <a:xfrm rot="256584">
              <a:off x="3533578" y="4212605"/>
              <a:ext cx="266876" cy="323283"/>
            </a:xfrm>
            <a:custGeom>
              <a:avLst/>
              <a:gdLst>
                <a:gd name="connsiteX0" fmla="*/ 321547 w 668637"/>
                <a:gd name="connsiteY0" fmla="*/ 56565 h 670376"/>
                <a:gd name="connsiteX1" fmla="*/ 239003 w 668637"/>
                <a:gd name="connsiteY1" fmla="*/ 70219 h 670376"/>
                <a:gd name="connsiteX2" fmla="*/ 232176 w 668637"/>
                <a:gd name="connsiteY2" fmla="*/ 90079 h 670376"/>
                <a:gd name="connsiteX3" fmla="*/ 432642 w 668637"/>
                <a:gd name="connsiteY3" fmla="*/ 79528 h 670376"/>
                <a:gd name="connsiteX4" fmla="*/ 423953 w 668637"/>
                <a:gd name="connsiteY4" fmla="*/ 62771 h 670376"/>
                <a:gd name="connsiteX5" fmla="*/ 321547 w 668637"/>
                <a:gd name="connsiteY5" fmla="*/ 56565 h 670376"/>
                <a:gd name="connsiteX6" fmla="*/ 382215 w 668637"/>
                <a:gd name="connsiteY6" fmla="*/ 1639 h 670376"/>
                <a:gd name="connsiteX7" fmla="*/ 462433 w 668637"/>
                <a:gd name="connsiteY7" fmla="*/ 13120 h 670376"/>
                <a:gd name="connsiteX8" fmla="*/ 633728 w 668637"/>
                <a:gd name="connsiteY8" fmla="*/ 39808 h 670376"/>
                <a:gd name="connsiteX9" fmla="*/ 662278 w 668637"/>
                <a:gd name="connsiteY9" fmla="*/ 71460 h 670376"/>
                <a:gd name="connsiteX10" fmla="*/ 668485 w 668637"/>
                <a:gd name="connsiteY10" fmla="*/ 227241 h 670376"/>
                <a:gd name="connsiteX11" fmla="*/ 645521 w 668637"/>
                <a:gd name="connsiteY11" fmla="*/ 253307 h 670376"/>
                <a:gd name="connsiteX12" fmla="*/ 571044 w 668637"/>
                <a:gd name="connsiteY12" fmla="*/ 256410 h 670376"/>
                <a:gd name="connsiteX13" fmla="*/ 553045 w 668637"/>
                <a:gd name="connsiteY13" fmla="*/ 275029 h 670376"/>
                <a:gd name="connsiteX14" fmla="*/ 565458 w 668637"/>
                <a:gd name="connsiteY14" fmla="*/ 617621 h 670376"/>
                <a:gd name="connsiteX15" fmla="*/ 529462 w 668637"/>
                <a:gd name="connsiteY15" fmla="*/ 656101 h 670376"/>
                <a:gd name="connsiteX16" fmla="*/ 170112 w 668637"/>
                <a:gd name="connsiteY16" fmla="*/ 670376 h 670376"/>
                <a:gd name="connsiteX17" fmla="*/ 138460 w 668637"/>
                <a:gd name="connsiteY17" fmla="*/ 639964 h 670376"/>
                <a:gd name="connsiteX18" fmla="*/ 124805 w 668637"/>
                <a:gd name="connsiteY18" fmla="*/ 293028 h 670376"/>
                <a:gd name="connsiteX19" fmla="*/ 103704 w 668637"/>
                <a:gd name="connsiteY19" fmla="*/ 275029 h 670376"/>
                <a:gd name="connsiteX20" fmla="*/ 29228 w 668637"/>
                <a:gd name="connsiteY20" fmla="*/ 278133 h 670376"/>
                <a:gd name="connsiteX21" fmla="*/ 5643 w 668637"/>
                <a:gd name="connsiteY21" fmla="*/ 257031 h 670376"/>
                <a:gd name="connsiteX22" fmla="*/ 57 w 668637"/>
                <a:gd name="connsiteY22" fmla="*/ 87597 h 670376"/>
                <a:gd name="connsiteX23" fmla="*/ 16194 w 668637"/>
                <a:gd name="connsiteY23" fmla="*/ 66495 h 670376"/>
                <a:gd name="connsiteX24" fmla="*/ 301067 w 668637"/>
                <a:gd name="connsiteY24" fmla="*/ 3190 h 670376"/>
                <a:gd name="connsiteX25" fmla="*/ 382215 w 668637"/>
                <a:gd name="connsiteY25" fmla="*/ 1639 h 6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8637" h="670376">
                  <a:moveTo>
                    <a:pt x="321547" y="56565"/>
                  </a:moveTo>
                  <a:cubicBezTo>
                    <a:pt x="302308" y="57185"/>
                    <a:pt x="270655" y="62150"/>
                    <a:pt x="239003" y="70219"/>
                  </a:cubicBezTo>
                  <a:cubicBezTo>
                    <a:pt x="224728" y="73942"/>
                    <a:pt x="223487" y="78287"/>
                    <a:pt x="232176" y="90079"/>
                  </a:cubicBezTo>
                  <a:cubicBezTo>
                    <a:pt x="283689" y="159590"/>
                    <a:pt x="386094" y="154004"/>
                    <a:pt x="432642" y="79528"/>
                  </a:cubicBezTo>
                  <a:cubicBezTo>
                    <a:pt x="440710" y="66495"/>
                    <a:pt x="433262" y="64633"/>
                    <a:pt x="423953" y="62771"/>
                  </a:cubicBezTo>
                  <a:cubicBezTo>
                    <a:pt x="394782" y="57806"/>
                    <a:pt x="364992" y="53461"/>
                    <a:pt x="321547" y="56565"/>
                  </a:cubicBezTo>
                  <a:close/>
                  <a:moveTo>
                    <a:pt x="382215" y="1639"/>
                  </a:moveTo>
                  <a:cubicBezTo>
                    <a:pt x="409058" y="3966"/>
                    <a:pt x="435746" y="8466"/>
                    <a:pt x="462433" y="13120"/>
                  </a:cubicBezTo>
                  <a:cubicBezTo>
                    <a:pt x="519531" y="23051"/>
                    <a:pt x="576630" y="31740"/>
                    <a:pt x="633728" y="39808"/>
                  </a:cubicBezTo>
                  <a:cubicBezTo>
                    <a:pt x="653589" y="42291"/>
                    <a:pt x="662278" y="49738"/>
                    <a:pt x="662278" y="71460"/>
                  </a:cubicBezTo>
                  <a:cubicBezTo>
                    <a:pt x="662898" y="123594"/>
                    <a:pt x="666002" y="175727"/>
                    <a:pt x="668485" y="227241"/>
                  </a:cubicBezTo>
                  <a:cubicBezTo>
                    <a:pt x="669726" y="244618"/>
                    <a:pt x="663519" y="252686"/>
                    <a:pt x="645521" y="253307"/>
                  </a:cubicBezTo>
                  <a:cubicBezTo>
                    <a:pt x="620695" y="253928"/>
                    <a:pt x="595870" y="256410"/>
                    <a:pt x="571044" y="256410"/>
                  </a:cubicBezTo>
                  <a:cubicBezTo>
                    <a:pt x="557390" y="256410"/>
                    <a:pt x="552425" y="259514"/>
                    <a:pt x="553045" y="275029"/>
                  </a:cubicBezTo>
                  <a:cubicBezTo>
                    <a:pt x="558011" y="389227"/>
                    <a:pt x="561735" y="503424"/>
                    <a:pt x="565458" y="617621"/>
                  </a:cubicBezTo>
                  <a:cubicBezTo>
                    <a:pt x="566700" y="654859"/>
                    <a:pt x="566700" y="654239"/>
                    <a:pt x="529462" y="656101"/>
                  </a:cubicBezTo>
                  <a:cubicBezTo>
                    <a:pt x="470501" y="659204"/>
                    <a:pt x="229693" y="670376"/>
                    <a:pt x="170112" y="670376"/>
                  </a:cubicBezTo>
                  <a:cubicBezTo>
                    <a:pt x="140321" y="670376"/>
                    <a:pt x="140321" y="670376"/>
                    <a:pt x="138460" y="639964"/>
                  </a:cubicBezTo>
                  <a:cubicBezTo>
                    <a:pt x="135356" y="575418"/>
                    <a:pt x="125426" y="343920"/>
                    <a:pt x="124805" y="293028"/>
                  </a:cubicBezTo>
                  <a:cubicBezTo>
                    <a:pt x="124805" y="276271"/>
                    <a:pt x="118599" y="273788"/>
                    <a:pt x="103704" y="275029"/>
                  </a:cubicBezTo>
                  <a:cubicBezTo>
                    <a:pt x="78879" y="276892"/>
                    <a:pt x="54053" y="276892"/>
                    <a:pt x="29228" y="278133"/>
                  </a:cubicBezTo>
                  <a:cubicBezTo>
                    <a:pt x="13711" y="278753"/>
                    <a:pt x="6264" y="273168"/>
                    <a:pt x="5643" y="257031"/>
                  </a:cubicBezTo>
                  <a:cubicBezTo>
                    <a:pt x="4402" y="200553"/>
                    <a:pt x="2540" y="144075"/>
                    <a:pt x="57" y="87597"/>
                  </a:cubicBezTo>
                  <a:cubicBezTo>
                    <a:pt x="-563" y="75184"/>
                    <a:pt x="3781" y="68978"/>
                    <a:pt x="16194" y="66495"/>
                  </a:cubicBezTo>
                  <a:cubicBezTo>
                    <a:pt x="111772" y="47256"/>
                    <a:pt x="204247" y="16844"/>
                    <a:pt x="301067" y="3190"/>
                  </a:cubicBezTo>
                  <a:cubicBezTo>
                    <a:pt x="328375" y="-844"/>
                    <a:pt x="355373" y="-689"/>
                    <a:pt x="382215" y="1639"/>
                  </a:cubicBezTo>
                  <a:close/>
                </a:path>
              </a:pathLst>
            </a:custGeom>
            <a:solidFill>
              <a:srgbClr val="FE57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17744655-C486-4CE8-B982-B043A2F1F1E5}"/>
                </a:ext>
              </a:extLst>
            </p:cNvPr>
            <p:cNvSpPr/>
            <p:nvPr/>
          </p:nvSpPr>
          <p:spPr>
            <a:xfrm>
              <a:off x="1695896" y="4002638"/>
              <a:ext cx="753282" cy="74838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093A73DA-EC11-421D-9ED4-9F40B1F282A7}"/>
                </a:ext>
              </a:extLst>
            </p:cNvPr>
            <p:cNvSpPr/>
            <p:nvPr/>
          </p:nvSpPr>
          <p:spPr>
            <a:xfrm>
              <a:off x="1775883" y="4613538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A2957A0-C51B-4128-B90E-193ED0E4E0DA}"/>
                </a:ext>
              </a:extLst>
            </p:cNvPr>
            <p:cNvSpPr/>
            <p:nvPr/>
          </p:nvSpPr>
          <p:spPr>
            <a:xfrm>
              <a:off x="1998518" y="4613543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7604481-B793-422C-B131-99B355440A2A}"/>
                </a:ext>
              </a:extLst>
            </p:cNvPr>
            <p:cNvSpPr/>
            <p:nvPr/>
          </p:nvSpPr>
          <p:spPr>
            <a:xfrm>
              <a:off x="1753319" y="4084850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2714148-1806-48E1-8A81-A83B4ACECF4A}"/>
                </a:ext>
              </a:extLst>
            </p:cNvPr>
            <p:cNvSpPr/>
            <p:nvPr/>
          </p:nvSpPr>
          <p:spPr>
            <a:xfrm>
              <a:off x="2520361" y="4008382"/>
              <a:ext cx="753282" cy="74838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01990C3-C9A9-415B-AE60-8F2E3DA493BF}"/>
                </a:ext>
              </a:extLst>
            </p:cNvPr>
            <p:cNvSpPr/>
            <p:nvPr/>
          </p:nvSpPr>
          <p:spPr>
            <a:xfrm>
              <a:off x="2600348" y="4619282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E406C07C-A78B-4E27-B4E4-EB5B4A8426E3}"/>
                </a:ext>
              </a:extLst>
            </p:cNvPr>
            <p:cNvSpPr/>
            <p:nvPr/>
          </p:nvSpPr>
          <p:spPr>
            <a:xfrm>
              <a:off x="2822983" y="4619287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7BBD0CFA-1FB9-47A2-B46C-721B1B2A7B57}"/>
                </a:ext>
              </a:extLst>
            </p:cNvPr>
            <p:cNvSpPr/>
            <p:nvPr/>
          </p:nvSpPr>
          <p:spPr>
            <a:xfrm>
              <a:off x="2577784" y="4090594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DCC56201-CB85-42AA-9419-A47E801EE031}"/>
                </a:ext>
              </a:extLst>
            </p:cNvPr>
            <p:cNvSpPr/>
            <p:nvPr/>
          </p:nvSpPr>
          <p:spPr>
            <a:xfrm>
              <a:off x="3335123" y="4008382"/>
              <a:ext cx="753282" cy="74838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43DA7058-62C0-4696-862B-F5AC40934D32}"/>
                </a:ext>
              </a:extLst>
            </p:cNvPr>
            <p:cNvSpPr/>
            <p:nvPr/>
          </p:nvSpPr>
          <p:spPr>
            <a:xfrm>
              <a:off x="3415110" y="4619282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FCA6ADEF-FFF3-4C9B-9B78-49227857A2D4}"/>
                </a:ext>
              </a:extLst>
            </p:cNvPr>
            <p:cNvSpPr/>
            <p:nvPr/>
          </p:nvSpPr>
          <p:spPr>
            <a:xfrm>
              <a:off x="3637745" y="4619287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A7F49783-3B04-428B-83A4-0BC003BA2F42}"/>
                </a:ext>
              </a:extLst>
            </p:cNvPr>
            <p:cNvSpPr/>
            <p:nvPr/>
          </p:nvSpPr>
          <p:spPr>
            <a:xfrm>
              <a:off x="3392546" y="4090594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B4726866-85FC-47D0-A60B-83A72E9CAA50}"/>
                </a:ext>
              </a:extLst>
            </p:cNvPr>
            <p:cNvSpPr/>
            <p:nvPr/>
          </p:nvSpPr>
          <p:spPr>
            <a:xfrm>
              <a:off x="1700954" y="4820106"/>
              <a:ext cx="753282" cy="74838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D0BE09B6-5815-4406-B91C-572FFBEA1BD0}"/>
                </a:ext>
              </a:extLst>
            </p:cNvPr>
            <p:cNvSpPr/>
            <p:nvPr/>
          </p:nvSpPr>
          <p:spPr>
            <a:xfrm>
              <a:off x="1780941" y="5431006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B5B63E4-70C0-4BDF-B2A9-A0565475CE71}"/>
                </a:ext>
              </a:extLst>
            </p:cNvPr>
            <p:cNvSpPr/>
            <p:nvPr/>
          </p:nvSpPr>
          <p:spPr>
            <a:xfrm>
              <a:off x="2003576" y="5431011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EEAA0C97-B2FE-4DCD-9AFB-FA521B970E89}"/>
                </a:ext>
              </a:extLst>
            </p:cNvPr>
            <p:cNvSpPr/>
            <p:nvPr/>
          </p:nvSpPr>
          <p:spPr>
            <a:xfrm>
              <a:off x="1758377" y="4902318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42BE506A-6D11-4B8A-90AA-D5BA54E37BA2}"/>
                </a:ext>
              </a:extLst>
            </p:cNvPr>
            <p:cNvSpPr/>
            <p:nvPr/>
          </p:nvSpPr>
          <p:spPr>
            <a:xfrm>
              <a:off x="2525419" y="4825850"/>
              <a:ext cx="753282" cy="74838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7BA134D9-BC88-412E-A860-1AA5FE443253}"/>
                </a:ext>
              </a:extLst>
            </p:cNvPr>
            <p:cNvSpPr/>
            <p:nvPr/>
          </p:nvSpPr>
          <p:spPr>
            <a:xfrm>
              <a:off x="2605406" y="5436750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75A3FC57-9F32-4568-8126-28F91F913CCE}"/>
                </a:ext>
              </a:extLst>
            </p:cNvPr>
            <p:cNvSpPr/>
            <p:nvPr/>
          </p:nvSpPr>
          <p:spPr>
            <a:xfrm>
              <a:off x="2828041" y="5436755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B08156B0-649C-4F31-97A9-913A044427F8}"/>
                </a:ext>
              </a:extLst>
            </p:cNvPr>
            <p:cNvSpPr/>
            <p:nvPr/>
          </p:nvSpPr>
          <p:spPr>
            <a:xfrm>
              <a:off x="2582842" y="4908062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A12B0F5F-B014-470F-AA07-2850044035CA}"/>
                </a:ext>
              </a:extLst>
            </p:cNvPr>
            <p:cNvSpPr/>
            <p:nvPr/>
          </p:nvSpPr>
          <p:spPr>
            <a:xfrm>
              <a:off x="3340181" y="4825850"/>
              <a:ext cx="753282" cy="74838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91D5ED81-B300-4542-8C8A-022321219502}"/>
                </a:ext>
              </a:extLst>
            </p:cNvPr>
            <p:cNvSpPr/>
            <p:nvPr/>
          </p:nvSpPr>
          <p:spPr>
            <a:xfrm>
              <a:off x="3420168" y="5436750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52393F7-E38F-4DCC-9B90-4588B2615067}"/>
                </a:ext>
              </a:extLst>
            </p:cNvPr>
            <p:cNvSpPr/>
            <p:nvPr/>
          </p:nvSpPr>
          <p:spPr>
            <a:xfrm>
              <a:off x="3642803" y="5436755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93509B1-568C-46B5-87F7-AEA867A13C7A}"/>
                </a:ext>
              </a:extLst>
            </p:cNvPr>
            <p:cNvSpPr/>
            <p:nvPr/>
          </p:nvSpPr>
          <p:spPr>
            <a:xfrm>
              <a:off x="3397604" y="4908062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AD7F24BE-CF1D-4E0A-A586-48E6D3A6217E}"/>
                </a:ext>
              </a:extLst>
            </p:cNvPr>
            <p:cNvGrpSpPr/>
            <p:nvPr/>
          </p:nvGrpSpPr>
          <p:grpSpPr>
            <a:xfrm>
              <a:off x="1844701" y="5003582"/>
              <a:ext cx="350653" cy="381432"/>
              <a:chOff x="2445330" y="2364874"/>
              <a:chExt cx="1495855" cy="1723615"/>
            </a:xfrm>
          </p:grpSpPr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DB9B2DD-BE4E-4C94-874D-80C7C32448AC}"/>
                  </a:ext>
                </a:extLst>
              </p:cNvPr>
              <p:cNvSpPr/>
              <p:nvPr/>
            </p:nvSpPr>
            <p:spPr>
              <a:xfrm>
                <a:off x="2445330" y="2811471"/>
                <a:ext cx="1495855" cy="1277018"/>
              </a:xfrm>
              <a:custGeom>
                <a:avLst/>
                <a:gdLst>
                  <a:gd name="connsiteX0" fmla="*/ 811238 w 1495855"/>
                  <a:gd name="connsiteY0" fmla="*/ 1130291 h 1277018"/>
                  <a:gd name="connsiteX1" fmla="*/ 800487 w 1495855"/>
                  <a:gd name="connsiteY1" fmla="*/ 1134659 h 1277018"/>
                  <a:gd name="connsiteX2" fmla="*/ 793917 w 1495855"/>
                  <a:gd name="connsiteY2" fmla="*/ 1137943 h 1277018"/>
                  <a:gd name="connsiteX3" fmla="*/ 781972 w 1495855"/>
                  <a:gd name="connsiteY3" fmla="*/ 1152726 h 1277018"/>
                  <a:gd name="connsiteX4" fmla="*/ 781225 w 1495855"/>
                  <a:gd name="connsiteY4" fmla="*/ 1164522 h 1277018"/>
                  <a:gd name="connsiteX5" fmla="*/ 808849 w 1495855"/>
                  <a:gd name="connsiteY5" fmla="*/ 1192593 h 1277018"/>
                  <a:gd name="connsiteX6" fmla="*/ 837069 w 1495855"/>
                  <a:gd name="connsiteY6" fmla="*/ 1173182 h 1277018"/>
                  <a:gd name="connsiteX7" fmla="*/ 839160 w 1495855"/>
                  <a:gd name="connsiteY7" fmla="*/ 1169300 h 1277018"/>
                  <a:gd name="connsiteX8" fmla="*/ 842295 w 1495855"/>
                  <a:gd name="connsiteY8" fmla="*/ 1158400 h 1277018"/>
                  <a:gd name="connsiteX9" fmla="*/ 834531 w 1495855"/>
                  <a:gd name="connsiteY9" fmla="*/ 1141826 h 1277018"/>
                  <a:gd name="connsiteX10" fmla="*/ 830350 w 1495855"/>
                  <a:gd name="connsiteY10" fmla="*/ 1138840 h 1277018"/>
                  <a:gd name="connsiteX11" fmla="*/ 821989 w 1495855"/>
                  <a:gd name="connsiteY11" fmla="*/ 1134211 h 1277018"/>
                  <a:gd name="connsiteX12" fmla="*/ 811238 w 1495855"/>
                  <a:gd name="connsiteY12" fmla="*/ 1130291 h 1277018"/>
                  <a:gd name="connsiteX13" fmla="*/ 808699 w 1495855"/>
                  <a:gd name="connsiteY13" fmla="*/ 906353 h 1277018"/>
                  <a:gd name="connsiteX14" fmla="*/ 781822 w 1495855"/>
                  <a:gd name="connsiteY14" fmla="*/ 929647 h 1277018"/>
                  <a:gd name="connsiteX15" fmla="*/ 781374 w 1495855"/>
                  <a:gd name="connsiteY15" fmla="*/ 936068 h 1277018"/>
                  <a:gd name="connsiteX16" fmla="*/ 797500 w 1495855"/>
                  <a:gd name="connsiteY16" fmla="*/ 966827 h 1277018"/>
                  <a:gd name="connsiteX17" fmla="*/ 829454 w 1495855"/>
                  <a:gd name="connsiteY17" fmla="*/ 964736 h 1277018"/>
                  <a:gd name="connsiteX18" fmla="*/ 833187 w 1495855"/>
                  <a:gd name="connsiteY18" fmla="*/ 961302 h 1277018"/>
                  <a:gd name="connsiteX19" fmla="*/ 839608 w 1495855"/>
                  <a:gd name="connsiteY19" fmla="*/ 936366 h 1277018"/>
                  <a:gd name="connsiteX20" fmla="*/ 831694 w 1495855"/>
                  <a:gd name="connsiteY20" fmla="*/ 914715 h 1277018"/>
                  <a:gd name="connsiteX21" fmla="*/ 808699 w 1495855"/>
                  <a:gd name="connsiteY21" fmla="*/ 906353 h 1277018"/>
                  <a:gd name="connsiteX22" fmla="*/ 807054 w 1495855"/>
                  <a:gd name="connsiteY22" fmla="*/ 681222 h 1277018"/>
                  <a:gd name="connsiteX23" fmla="*/ 795410 w 1495855"/>
                  <a:gd name="connsiteY23" fmla="*/ 684917 h 1277018"/>
                  <a:gd name="connsiteX24" fmla="*/ 781822 w 1495855"/>
                  <a:gd name="connsiteY24" fmla="*/ 714482 h 1277018"/>
                  <a:gd name="connsiteX25" fmla="*/ 797799 w 1495855"/>
                  <a:gd name="connsiteY25" fmla="*/ 744495 h 1277018"/>
                  <a:gd name="connsiteX26" fmla="*/ 833486 w 1495855"/>
                  <a:gd name="connsiteY26" fmla="*/ 735984 h 1277018"/>
                  <a:gd name="connsiteX27" fmla="*/ 837666 w 1495855"/>
                  <a:gd name="connsiteY27" fmla="*/ 704030 h 1277018"/>
                  <a:gd name="connsiteX28" fmla="*/ 836472 w 1495855"/>
                  <a:gd name="connsiteY28" fmla="*/ 699699 h 1277018"/>
                  <a:gd name="connsiteX29" fmla="*/ 807054 w 1495855"/>
                  <a:gd name="connsiteY29" fmla="*/ 681222 h 1277018"/>
                  <a:gd name="connsiteX30" fmla="*/ 806609 w 1495855"/>
                  <a:gd name="connsiteY30" fmla="*/ 456015 h 1277018"/>
                  <a:gd name="connsiteX31" fmla="*/ 785256 w 1495855"/>
                  <a:gd name="connsiteY31" fmla="*/ 471544 h 1277018"/>
                  <a:gd name="connsiteX32" fmla="*/ 797052 w 1495855"/>
                  <a:gd name="connsiteY32" fmla="*/ 522909 h 1277018"/>
                  <a:gd name="connsiteX33" fmla="*/ 801980 w 1495855"/>
                  <a:gd name="connsiteY33" fmla="*/ 523656 h 1277018"/>
                  <a:gd name="connsiteX34" fmla="*/ 815867 w 1495855"/>
                  <a:gd name="connsiteY34" fmla="*/ 521565 h 1277018"/>
                  <a:gd name="connsiteX35" fmla="*/ 837218 w 1495855"/>
                  <a:gd name="connsiteY35" fmla="*/ 502751 h 1277018"/>
                  <a:gd name="connsiteX36" fmla="*/ 837218 w 1495855"/>
                  <a:gd name="connsiteY36" fmla="*/ 477367 h 1277018"/>
                  <a:gd name="connsiteX37" fmla="*/ 827065 w 1495855"/>
                  <a:gd name="connsiteY37" fmla="*/ 463182 h 1277018"/>
                  <a:gd name="connsiteX38" fmla="*/ 806609 w 1495855"/>
                  <a:gd name="connsiteY38" fmla="*/ 456015 h 1277018"/>
                  <a:gd name="connsiteX39" fmla="*/ 410117 w 1495855"/>
                  <a:gd name="connsiteY39" fmla="*/ 8010 h 1277018"/>
                  <a:gd name="connsiteX40" fmla="*/ 420625 w 1495855"/>
                  <a:gd name="connsiteY40" fmla="*/ 17920 h 1277018"/>
                  <a:gd name="connsiteX41" fmla="*/ 430927 w 1495855"/>
                  <a:gd name="connsiteY41" fmla="*/ 38078 h 1277018"/>
                  <a:gd name="connsiteX42" fmla="*/ 447203 w 1495855"/>
                  <a:gd name="connsiteY42" fmla="*/ 64059 h 1277018"/>
                  <a:gd name="connsiteX43" fmla="*/ 459746 w 1495855"/>
                  <a:gd name="connsiteY43" fmla="*/ 86456 h 1277018"/>
                  <a:gd name="connsiteX44" fmla="*/ 476469 w 1495855"/>
                  <a:gd name="connsiteY44" fmla="*/ 114677 h 1277018"/>
                  <a:gd name="connsiteX45" fmla="*/ 488265 w 1495855"/>
                  <a:gd name="connsiteY45" fmla="*/ 136627 h 1277018"/>
                  <a:gd name="connsiteX46" fmla="*/ 514993 w 1495855"/>
                  <a:gd name="connsiteY46" fmla="*/ 184408 h 1277018"/>
                  <a:gd name="connsiteX47" fmla="*/ 538436 w 1495855"/>
                  <a:gd name="connsiteY47" fmla="*/ 225470 h 1277018"/>
                  <a:gd name="connsiteX48" fmla="*/ 554263 w 1495855"/>
                  <a:gd name="connsiteY48" fmla="*/ 250257 h 1277018"/>
                  <a:gd name="connsiteX49" fmla="*/ 566656 w 1495855"/>
                  <a:gd name="connsiteY49" fmla="*/ 273849 h 1277018"/>
                  <a:gd name="connsiteX50" fmla="*/ 579049 w 1495855"/>
                  <a:gd name="connsiteY50" fmla="*/ 279075 h 1277018"/>
                  <a:gd name="connsiteX51" fmla="*/ 600999 w 1495855"/>
                  <a:gd name="connsiteY51" fmla="*/ 265487 h 1277018"/>
                  <a:gd name="connsiteX52" fmla="*/ 647138 w 1495855"/>
                  <a:gd name="connsiteY52" fmla="*/ 229800 h 1277018"/>
                  <a:gd name="connsiteX53" fmla="*/ 660129 w 1495855"/>
                  <a:gd name="connsiteY53" fmla="*/ 218900 h 1277018"/>
                  <a:gd name="connsiteX54" fmla="*/ 694919 w 1495855"/>
                  <a:gd name="connsiteY54" fmla="*/ 191426 h 1277018"/>
                  <a:gd name="connsiteX55" fmla="*/ 712389 w 1495855"/>
                  <a:gd name="connsiteY55" fmla="*/ 177390 h 1277018"/>
                  <a:gd name="connsiteX56" fmla="*/ 714181 w 1495855"/>
                  <a:gd name="connsiteY56" fmla="*/ 190530 h 1277018"/>
                  <a:gd name="connsiteX57" fmla="*/ 714181 w 1495855"/>
                  <a:gd name="connsiteY57" fmla="*/ 527239 h 1277018"/>
                  <a:gd name="connsiteX58" fmla="*/ 714181 w 1495855"/>
                  <a:gd name="connsiteY58" fmla="*/ 1263967 h 1277018"/>
                  <a:gd name="connsiteX59" fmla="*/ 701340 w 1495855"/>
                  <a:gd name="connsiteY59" fmla="*/ 1276808 h 1277018"/>
                  <a:gd name="connsiteX60" fmla="*/ 360898 w 1495855"/>
                  <a:gd name="connsiteY60" fmla="*/ 1276658 h 1277018"/>
                  <a:gd name="connsiteX61" fmla="*/ 348953 w 1495855"/>
                  <a:gd name="connsiteY61" fmla="*/ 1276957 h 1277018"/>
                  <a:gd name="connsiteX62" fmla="*/ 335664 w 1495855"/>
                  <a:gd name="connsiteY62" fmla="*/ 1264564 h 1277018"/>
                  <a:gd name="connsiteX63" fmla="*/ 335514 w 1495855"/>
                  <a:gd name="connsiteY63" fmla="*/ 1227982 h 1277018"/>
                  <a:gd name="connsiteX64" fmla="*/ 335514 w 1495855"/>
                  <a:gd name="connsiteY64" fmla="*/ 534555 h 1277018"/>
                  <a:gd name="connsiteX65" fmla="*/ 335813 w 1495855"/>
                  <a:gd name="connsiteY65" fmla="*/ 473335 h 1277018"/>
                  <a:gd name="connsiteX66" fmla="*/ 335813 w 1495855"/>
                  <a:gd name="connsiteY66" fmla="*/ 468856 h 1277018"/>
                  <a:gd name="connsiteX67" fmla="*/ 328944 w 1495855"/>
                  <a:gd name="connsiteY67" fmla="*/ 454970 h 1277018"/>
                  <a:gd name="connsiteX68" fmla="*/ 310728 w 1495855"/>
                  <a:gd name="connsiteY68" fmla="*/ 456612 h 1277018"/>
                  <a:gd name="connsiteX69" fmla="*/ 292362 w 1495855"/>
                  <a:gd name="connsiteY69" fmla="*/ 463182 h 1277018"/>
                  <a:gd name="connsiteX70" fmla="*/ 275190 w 1495855"/>
                  <a:gd name="connsiteY70" fmla="*/ 469155 h 1277018"/>
                  <a:gd name="connsiteX71" fmla="*/ 270561 w 1495855"/>
                  <a:gd name="connsiteY71" fmla="*/ 471395 h 1277018"/>
                  <a:gd name="connsiteX72" fmla="*/ 224572 w 1495855"/>
                  <a:gd name="connsiteY72" fmla="*/ 482892 h 1277018"/>
                  <a:gd name="connsiteX73" fmla="*/ 188438 w 1495855"/>
                  <a:gd name="connsiteY73" fmla="*/ 494986 h 1277018"/>
                  <a:gd name="connsiteX74" fmla="*/ 165293 w 1495855"/>
                  <a:gd name="connsiteY74" fmla="*/ 502004 h 1277018"/>
                  <a:gd name="connsiteX75" fmla="*/ 156782 w 1495855"/>
                  <a:gd name="connsiteY75" fmla="*/ 504692 h 1277018"/>
                  <a:gd name="connsiteX76" fmla="*/ 127815 w 1495855"/>
                  <a:gd name="connsiteY76" fmla="*/ 512755 h 1277018"/>
                  <a:gd name="connsiteX77" fmla="*/ 119901 w 1495855"/>
                  <a:gd name="connsiteY77" fmla="*/ 507081 h 1277018"/>
                  <a:gd name="connsiteX78" fmla="*/ 112286 w 1495855"/>
                  <a:gd name="connsiteY78" fmla="*/ 491403 h 1277018"/>
                  <a:gd name="connsiteX79" fmla="*/ 109598 w 1495855"/>
                  <a:gd name="connsiteY79" fmla="*/ 484684 h 1277018"/>
                  <a:gd name="connsiteX80" fmla="*/ 103775 w 1495855"/>
                  <a:gd name="connsiteY80" fmla="*/ 469901 h 1277018"/>
                  <a:gd name="connsiteX81" fmla="*/ 89739 w 1495855"/>
                  <a:gd name="connsiteY81" fmla="*/ 433618 h 1277018"/>
                  <a:gd name="connsiteX82" fmla="*/ 84364 w 1495855"/>
                  <a:gd name="connsiteY82" fmla="*/ 420030 h 1277018"/>
                  <a:gd name="connsiteX83" fmla="*/ 81377 w 1495855"/>
                  <a:gd name="connsiteY83" fmla="*/ 414057 h 1277018"/>
                  <a:gd name="connsiteX84" fmla="*/ 68835 w 1495855"/>
                  <a:gd name="connsiteY84" fmla="*/ 380162 h 1277018"/>
                  <a:gd name="connsiteX85" fmla="*/ 53903 w 1495855"/>
                  <a:gd name="connsiteY85" fmla="*/ 351344 h 1277018"/>
                  <a:gd name="connsiteX86" fmla="*/ 52559 w 1495855"/>
                  <a:gd name="connsiteY86" fmla="*/ 345819 h 1277018"/>
                  <a:gd name="connsiteX87" fmla="*/ 43750 w 1495855"/>
                  <a:gd name="connsiteY87" fmla="*/ 323571 h 1277018"/>
                  <a:gd name="connsiteX88" fmla="*/ 42406 w 1495855"/>
                  <a:gd name="connsiteY88" fmla="*/ 321779 h 1277018"/>
                  <a:gd name="connsiteX89" fmla="*/ 33447 w 1495855"/>
                  <a:gd name="connsiteY89" fmla="*/ 296993 h 1277018"/>
                  <a:gd name="connsiteX90" fmla="*/ 26280 w 1495855"/>
                  <a:gd name="connsiteY90" fmla="*/ 277582 h 1277018"/>
                  <a:gd name="connsiteX91" fmla="*/ 15230 w 1495855"/>
                  <a:gd name="connsiteY91" fmla="*/ 249510 h 1277018"/>
                  <a:gd name="connsiteX92" fmla="*/ 0 w 1495855"/>
                  <a:gd name="connsiteY92" fmla="*/ 203371 h 1277018"/>
                  <a:gd name="connsiteX93" fmla="*/ 31954 w 1495855"/>
                  <a:gd name="connsiteY93" fmla="*/ 188440 h 1277018"/>
                  <a:gd name="connsiteX94" fmla="*/ 58532 w 1495855"/>
                  <a:gd name="connsiteY94" fmla="*/ 174105 h 1277018"/>
                  <a:gd name="connsiteX95" fmla="*/ 85260 w 1495855"/>
                  <a:gd name="connsiteY95" fmla="*/ 161563 h 1277018"/>
                  <a:gd name="connsiteX96" fmla="*/ 118856 w 1495855"/>
                  <a:gd name="connsiteY96" fmla="*/ 144690 h 1277018"/>
                  <a:gd name="connsiteX97" fmla="*/ 137969 w 1495855"/>
                  <a:gd name="connsiteY97" fmla="*/ 134835 h 1277018"/>
                  <a:gd name="connsiteX98" fmla="*/ 166040 w 1495855"/>
                  <a:gd name="connsiteY98" fmla="*/ 121397 h 1277018"/>
                  <a:gd name="connsiteX99" fmla="*/ 190080 w 1495855"/>
                  <a:gd name="connsiteY99" fmla="*/ 108257 h 1277018"/>
                  <a:gd name="connsiteX100" fmla="*/ 218599 w 1495855"/>
                  <a:gd name="connsiteY100" fmla="*/ 93026 h 1277018"/>
                  <a:gd name="connsiteX101" fmla="*/ 249806 w 1495855"/>
                  <a:gd name="connsiteY101" fmla="*/ 76154 h 1277018"/>
                  <a:gd name="connsiteX102" fmla="*/ 255331 w 1495855"/>
                  <a:gd name="connsiteY102" fmla="*/ 74362 h 1277018"/>
                  <a:gd name="connsiteX103" fmla="*/ 268471 w 1495855"/>
                  <a:gd name="connsiteY103" fmla="*/ 68091 h 1277018"/>
                  <a:gd name="connsiteX104" fmla="*/ 275787 w 1495855"/>
                  <a:gd name="connsiteY104" fmla="*/ 64657 h 1277018"/>
                  <a:gd name="connsiteX105" fmla="*/ 287135 w 1495855"/>
                  <a:gd name="connsiteY105" fmla="*/ 58236 h 1277018"/>
                  <a:gd name="connsiteX106" fmla="*/ 293557 w 1495855"/>
                  <a:gd name="connsiteY106" fmla="*/ 54951 h 1277018"/>
                  <a:gd name="connsiteX107" fmla="*/ 308189 w 1495855"/>
                  <a:gd name="connsiteY107" fmla="*/ 47335 h 1277018"/>
                  <a:gd name="connsiteX108" fmla="*/ 313415 w 1495855"/>
                  <a:gd name="connsiteY108" fmla="*/ 45245 h 1277018"/>
                  <a:gd name="connsiteX109" fmla="*/ 325660 w 1495855"/>
                  <a:gd name="connsiteY109" fmla="*/ 38078 h 1277018"/>
                  <a:gd name="connsiteX110" fmla="*/ 328347 w 1495855"/>
                  <a:gd name="connsiteY110" fmla="*/ 35540 h 1277018"/>
                  <a:gd name="connsiteX111" fmla="*/ 353133 w 1495855"/>
                  <a:gd name="connsiteY111" fmla="*/ 27029 h 1277018"/>
                  <a:gd name="connsiteX112" fmla="*/ 395241 w 1495855"/>
                  <a:gd name="connsiteY112" fmla="*/ 10753 h 1277018"/>
                  <a:gd name="connsiteX113" fmla="*/ 410117 w 1495855"/>
                  <a:gd name="connsiteY113" fmla="*/ 8010 h 1277018"/>
                  <a:gd name="connsiteX114" fmla="*/ 1073139 w 1495855"/>
                  <a:gd name="connsiteY114" fmla="*/ 600 h 1277018"/>
                  <a:gd name="connsiteX115" fmla="*/ 1121368 w 1495855"/>
                  <a:gd name="connsiteY115" fmla="*/ 18219 h 1277018"/>
                  <a:gd name="connsiteX116" fmla="*/ 1146453 w 1495855"/>
                  <a:gd name="connsiteY116" fmla="*/ 30612 h 1277018"/>
                  <a:gd name="connsiteX117" fmla="*/ 1149888 w 1495855"/>
                  <a:gd name="connsiteY117" fmla="*/ 31956 h 1277018"/>
                  <a:gd name="connsiteX118" fmla="*/ 1189308 w 1495855"/>
                  <a:gd name="connsiteY118" fmla="*/ 50919 h 1277018"/>
                  <a:gd name="connsiteX119" fmla="*/ 1218573 w 1495855"/>
                  <a:gd name="connsiteY119" fmla="*/ 63910 h 1277018"/>
                  <a:gd name="connsiteX120" fmla="*/ 1224845 w 1495855"/>
                  <a:gd name="connsiteY120" fmla="*/ 67493 h 1277018"/>
                  <a:gd name="connsiteX121" fmla="*/ 1229324 w 1495855"/>
                  <a:gd name="connsiteY121" fmla="*/ 71226 h 1277018"/>
                  <a:gd name="connsiteX122" fmla="*/ 1252170 w 1495855"/>
                  <a:gd name="connsiteY122" fmla="*/ 82276 h 1277018"/>
                  <a:gd name="connsiteX123" fmla="*/ 1279644 w 1495855"/>
                  <a:gd name="connsiteY123" fmla="*/ 93922 h 1277018"/>
                  <a:gd name="connsiteX124" fmla="*/ 1284870 w 1495855"/>
                  <a:gd name="connsiteY124" fmla="*/ 97954 h 1277018"/>
                  <a:gd name="connsiteX125" fmla="*/ 1288603 w 1495855"/>
                  <a:gd name="connsiteY125" fmla="*/ 101388 h 1277018"/>
                  <a:gd name="connsiteX126" fmla="*/ 1316824 w 1495855"/>
                  <a:gd name="connsiteY126" fmla="*/ 113483 h 1277018"/>
                  <a:gd name="connsiteX127" fmla="*/ 1343104 w 1495855"/>
                  <a:gd name="connsiteY127" fmla="*/ 127967 h 1277018"/>
                  <a:gd name="connsiteX128" fmla="*/ 1362814 w 1495855"/>
                  <a:gd name="connsiteY128" fmla="*/ 138120 h 1277018"/>
                  <a:gd name="connsiteX129" fmla="*/ 1392677 w 1495855"/>
                  <a:gd name="connsiteY129" fmla="*/ 152753 h 1277018"/>
                  <a:gd name="connsiteX130" fmla="*/ 1421645 w 1495855"/>
                  <a:gd name="connsiteY130" fmla="*/ 167386 h 1277018"/>
                  <a:gd name="connsiteX131" fmla="*/ 1448372 w 1495855"/>
                  <a:gd name="connsiteY131" fmla="*/ 180377 h 1277018"/>
                  <a:gd name="connsiteX132" fmla="*/ 1495855 w 1495855"/>
                  <a:gd name="connsiteY132" fmla="*/ 203670 h 1277018"/>
                  <a:gd name="connsiteX133" fmla="*/ 1481520 w 1495855"/>
                  <a:gd name="connsiteY133" fmla="*/ 238162 h 1277018"/>
                  <a:gd name="connsiteX134" fmla="*/ 1479281 w 1495855"/>
                  <a:gd name="connsiteY134" fmla="*/ 246823 h 1277018"/>
                  <a:gd name="connsiteX135" fmla="*/ 1474502 w 1495855"/>
                  <a:gd name="connsiteY135" fmla="*/ 258021 h 1277018"/>
                  <a:gd name="connsiteX136" fmla="*/ 1472711 w 1495855"/>
                  <a:gd name="connsiteY136" fmla="*/ 260410 h 1277018"/>
                  <a:gd name="connsiteX137" fmla="*/ 1459272 w 1495855"/>
                  <a:gd name="connsiteY137" fmla="*/ 298486 h 1277018"/>
                  <a:gd name="connsiteX138" fmla="*/ 1455091 w 1495855"/>
                  <a:gd name="connsiteY138" fmla="*/ 307594 h 1277018"/>
                  <a:gd name="connsiteX139" fmla="*/ 1440458 w 1495855"/>
                  <a:gd name="connsiteY139" fmla="*/ 339548 h 1277018"/>
                  <a:gd name="connsiteX140" fmla="*/ 1428214 w 1495855"/>
                  <a:gd name="connsiteY140" fmla="*/ 373443 h 1277018"/>
                  <a:gd name="connsiteX141" fmla="*/ 1419255 w 1495855"/>
                  <a:gd name="connsiteY141" fmla="*/ 396139 h 1277018"/>
                  <a:gd name="connsiteX142" fmla="*/ 1407907 w 1495855"/>
                  <a:gd name="connsiteY142" fmla="*/ 424211 h 1277018"/>
                  <a:gd name="connsiteX143" fmla="*/ 1391930 w 1495855"/>
                  <a:gd name="connsiteY143" fmla="*/ 466467 h 1277018"/>
                  <a:gd name="connsiteX144" fmla="*/ 1378044 w 1495855"/>
                  <a:gd name="connsiteY144" fmla="*/ 504095 h 1277018"/>
                  <a:gd name="connsiteX145" fmla="*/ 1364754 w 1495855"/>
                  <a:gd name="connsiteY145" fmla="*/ 512456 h 1277018"/>
                  <a:gd name="connsiteX146" fmla="*/ 1339819 w 1495855"/>
                  <a:gd name="connsiteY146" fmla="*/ 504991 h 1277018"/>
                  <a:gd name="connsiteX147" fmla="*/ 1338475 w 1495855"/>
                  <a:gd name="connsiteY147" fmla="*/ 504244 h 1277018"/>
                  <a:gd name="connsiteX148" fmla="*/ 1293232 w 1495855"/>
                  <a:gd name="connsiteY148" fmla="*/ 491254 h 1277018"/>
                  <a:gd name="connsiteX149" fmla="*/ 1278748 w 1495855"/>
                  <a:gd name="connsiteY149" fmla="*/ 485879 h 1277018"/>
                  <a:gd name="connsiteX150" fmla="*/ 1274866 w 1495855"/>
                  <a:gd name="connsiteY150" fmla="*/ 483788 h 1277018"/>
                  <a:gd name="connsiteX151" fmla="*/ 1232012 w 1495855"/>
                  <a:gd name="connsiteY151" fmla="*/ 472291 h 1277018"/>
                  <a:gd name="connsiteX152" fmla="*/ 1218275 w 1495855"/>
                  <a:gd name="connsiteY152" fmla="*/ 467213 h 1277018"/>
                  <a:gd name="connsiteX153" fmla="*/ 1199760 w 1495855"/>
                  <a:gd name="connsiteY153" fmla="*/ 462286 h 1277018"/>
                  <a:gd name="connsiteX154" fmla="*/ 1187366 w 1495855"/>
                  <a:gd name="connsiteY154" fmla="*/ 457807 h 1277018"/>
                  <a:gd name="connsiteX155" fmla="*/ 1174674 w 1495855"/>
                  <a:gd name="connsiteY155" fmla="*/ 453776 h 1277018"/>
                  <a:gd name="connsiteX156" fmla="*/ 1157503 w 1495855"/>
                  <a:gd name="connsiteY156" fmla="*/ 472141 h 1277018"/>
                  <a:gd name="connsiteX157" fmla="*/ 1157653 w 1495855"/>
                  <a:gd name="connsiteY157" fmla="*/ 658787 h 1277018"/>
                  <a:gd name="connsiteX158" fmla="*/ 1157653 w 1495855"/>
                  <a:gd name="connsiteY158" fmla="*/ 1263369 h 1277018"/>
                  <a:gd name="connsiteX159" fmla="*/ 1143617 w 1495855"/>
                  <a:gd name="connsiteY159" fmla="*/ 1276808 h 1277018"/>
                  <a:gd name="connsiteX160" fmla="*/ 821839 w 1495855"/>
                  <a:gd name="connsiteY160" fmla="*/ 1276808 h 1277018"/>
                  <a:gd name="connsiteX161" fmla="*/ 774058 w 1495855"/>
                  <a:gd name="connsiteY161" fmla="*/ 1276659 h 1277018"/>
                  <a:gd name="connsiteX162" fmla="*/ 760768 w 1495855"/>
                  <a:gd name="connsiteY162" fmla="*/ 1262772 h 1277018"/>
                  <a:gd name="connsiteX163" fmla="*/ 760768 w 1495855"/>
                  <a:gd name="connsiteY163" fmla="*/ 1237836 h 1277018"/>
                  <a:gd name="connsiteX164" fmla="*/ 760171 w 1495855"/>
                  <a:gd name="connsiteY164" fmla="*/ 1186621 h 1277018"/>
                  <a:gd name="connsiteX165" fmla="*/ 762262 w 1495855"/>
                  <a:gd name="connsiteY165" fmla="*/ 1134509 h 1277018"/>
                  <a:gd name="connsiteX166" fmla="*/ 761366 w 1495855"/>
                  <a:gd name="connsiteY166" fmla="*/ 1117637 h 1277018"/>
                  <a:gd name="connsiteX167" fmla="*/ 761664 w 1495855"/>
                  <a:gd name="connsiteY167" fmla="*/ 1082398 h 1277018"/>
                  <a:gd name="connsiteX168" fmla="*/ 762411 w 1495855"/>
                  <a:gd name="connsiteY168" fmla="*/ 1077321 h 1277018"/>
                  <a:gd name="connsiteX169" fmla="*/ 762411 w 1495855"/>
                  <a:gd name="connsiteY169" fmla="*/ 1029241 h 1277018"/>
                  <a:gd name="connsiteX170" fmla="*/ 760619 w 1495855"/>
                  <a:gd name="connsiteY170" fmla="*/ 969067 h 1277018"/>
                  <a:gd name="connsiteX171" fmla="*/ 760768 w 1495855"/>
                  <a:gd name="connsiteY171" fmla="*/ 905905 h 1277018"/>
                  <a:gd name="connsiteX172" fmla="*/ 762262 w 1495855"/>
                  <a:gd name="connsiteY172" fmla="*/ 830202 h 1277018"/>
                  <a:gd name="connsiteX173" fmla="*/ 760768 w 1495855"/>
                  <a:gd name="connsiteY173" fmla="*/ 811687 h 1277018"/>
                  <a:gd name="connsiteX174" fmla="*/ 762262 w 1495855"/>
                  <a:gd name="connsiteY174" fmla="*/ 784362 h 1277018"/>
                  <a:gd name="connsiteX175" fmla="*/ 760320 w 1495855"/>
                  <a:gd name="connsiteY175" fmla="*/ 747331 h 1277018"/>
                  <a:gd name="connsiteX176" fmla="*/ 760320 w 1495855"/>
                  <a:gd name="connsiteY176" fmla="*/ 734789 h 1277018"/>
                  <a:gd name="connsiteX177" fmla="*/ 760768 w 1495855"/>
                  <a:gd name="connsiteY177" fmla="*/ 709853 h 1277018"/>
                  <a:gd name="connsiteX178" fmla="*/ 762262 w 1495855"/>
                  <a:gd name="connsiteY178" fmla="*/ 638480 h 1277018"/>
                  <a:gd name="connsiteX179" fmla="*/ 760918 w 1495855"/>
                  <a:gd name="connsiteY179" fmla="*/ 597268 h 1277018"/>
                  <a:gd name="connsiteX180" fmla="*/ 760768 w 1495855"/>
                  <a:gd name="connsiteY180" fmla="*/ 532764 h 1277018"/>
                  <a:gd name="connsiteX181" fmla="*/ 760768 w 1495855"/>
                  <a:gd name="connsiteY181" fmla="*/ 506334 h 1277018"/>
                  <a:gd name="connsiteX182" fmla="*/ 762112 w 1495855"/>
                  <a:gd name="connsiteY182" fmla="*/ 490059 h 1277018"/>
                  <a:gd name="connsiteX183" fmla="*/ 760918 w 1495855"/>
                  <a:gd name="connsiteY183" fmla="*/ 471693 h 1277018"/>
                  <a:gd name="connsiteX184" fmla="*/ 762112 w 1495855"/>
                  <a:gd name="connsiteY184" fmla="*/ 427048 h 1277018"/>
                  <a:gd name="connsiteX185" fmla="*/ 761067 w 1495855"/>
                  <a:gd name="connsiteY185" fmla="*/ 400768 h 1277018"/>
                  <a:gd name="connsiteX186" fmla="*/ 762411 w 1495855"/>
                  <a:gd name="connsiteY186" fmla="*/ 371054 h 1277018"/>
                  <a:gd name="connsiteX187" fmla="*/ 760918 w 1495855"/>
                  <a:gd name="connsiteY187" fmla="*/ 314762 h 1277018"/>
                  <a:gd name="connsiteX188" fmla="*/ 761664 w 1495855"/>
                  <a:gd name="connsiteY188" fmla="*/ 253393 h 1277018"/>
                  <a:gd name="connsiteX189" fmla="*/ 760619 w 1495855"/>
                  <a:gd name="connsiteY189" fmla="*/ 224276 h 1277018"/>
                  <a:gd name="connsiteX190" fmla="*/ 760918 w 1495855"/>
                  <a:gd name="connsiteY190" fmla="*/ 189634 h 1277018"/>
                  <a:gd name="connsiteX191" fmla="*/ 765397 w 1495855"/>
                  <a:gd name="connsiteY191" fmla="*/ 181422 h 1277018"/>
                  <a:gd name="connsiteX192" fmla="*/ 773460 w 1495855"/>
                  <a:gd name="connsiteY192" fmla="*/ 184557 h 1277018"/>
                  <a:gd name="connsiteX193" fmla="*/ 808251 w 1495855"/>
                  <a:gd name="connsiteY193" fmla="*/ 210539 h 1277018"/>
                  <a:gd name="connsiteX194" fmla="*/ 831843 w 1495855"/>
                  <a:gd name="connsiteY194" fmla="*/ 232787 h 1277018"/>
                  <a:gd name="connsiteX195" fmla="*/ 832142 w 1495855"/>
                  <a:gd name="connsiteY195" fmla="*/ 239656 h 1277018"/>
                  <a:gd name="connsiteX196" fmla="*/ 828409 w 1495855"/>
                  <a:gd name="connsiteY196" fmla="*/ 239506 h 1277018"/>
                  <a:gd name="connsiteX197" fmla="*/ 801383 w 1495855"/>
                  <a:gd name="connsiteY197" fmla="*/ 236520 h 1277018"/>
                  <a:gd name="connsiteX198" fmla="*/ 782121 w 1495855"/>
                  <a:gd name="connsiteY198" fmla="*/ 253989 h 1277018"/>
                  <a:gd name="connsiteX199" fmla="*/ 782718 w 1495855"/>
                  <a:gd name="connsiteY199" fmla="*/ 279821 h 1277018"/>
                  <a:gd name="connsiteX200" fmla="*/ 790781 w 1495855"/>
                  <a:gd name="connsiteY200" fmla="*/ 290124 h 1277018"/>
                  <a:gd name="connsiteX201" fmla="*/ 827662 w 1495855"/>
                  <a:gd name="connsiteY201" fmla="*/ 292066 h 1277018"/>
                  <a:gd name="connsiteX202" fmla="*/ 836173 w 1495855"/>
                  <a:gd name="connsiteY202" fmla="*/ 281912 h 1277018"/>
                  <a:gd name="connsiteX203" fmla="*/ 834382 w 1495855"/>
                  <a:gd name="connsiteY203" fmla="*/ 247868 h 1277018"/>
                  <a:gd name="connsiteX204" fmla="*/ 832291 w 1495855"/>
                  <a:gd name="connsiteY204" fmla="*/ 239208 h 1277018"/>
                  <a:gd name="connsiteX205" fmla="*/ 853494 w 1495855"/>
                  <a:gd name="connsiteY205" fmla="*/ 246673 h 1277018"/>
                  <a:gd name="connsiteX206" fmla="*/ 886493 w 1495855"/>
                  <a:gd name="connsiteY206" fmla="*/ 275193 h 1277018"/>
                  <a:gd name="connsiteX207" fmla="*/ 915013 w 1495855"/>
                  <a:gd name="connsiteY207" fmla="*/ 266682 h 1277018"/>
                  <a:gd name="connsiteX208" fmla="*/ 930094 w 1495855"/>
                  <a:gd name="connsiteY208" fmla="*/ 240700 h 1277018"/>
                  <a:gd name="connsiteX209" fmla="*/ 934424 w 1495855"/>
                  <a:gd name="connsiteY209" fmla="*/ 233832 h 1277018"/>
                  <a:gd name="connsiteX210" fmla="*/ 968916 w 1495855"/>
                  <a:gd name="connsiteY210" fmla="*/ 173210 h 1277018"/>
                  <a:gd name="connsiteX211" fmla="*/ 998033 w 1495855"/>
                  <a:gd name="connsiteY211" fmla="*/ 118112 h 1277018"/>
                  <a:gd name="connsiteX212" fmla="*/ 1007589 w 1495855"/>
                  <a:gd name="connsiteY212" fmla="*/ 101388 h 1277018"/>
                  <a:gd name="connsiteX213" fmla="*/ 1023118 w 1495855"/>
                  <a:gd name="connsiteY213" fmla="*/ 71226 h 1277018"/>
                  <a:gd name="connsiteX214" fmla="*/ 1037303 w 1495855"/>
                  <a:gd name="connsiteY214" fmla="*/ 46589 h 1277018"/>
                  <a:gd name="connsiteX215" fmla="*/ 1053131 w 1495855"/>
                  <a:gd name="connsiteY215" fmla="*/ 18368 h 1277018"/>
                  <a:gd name="connsiteX216" fmla="*/ 1064777 w 1495855"/>
                  <a:gd name="connsiteY216" fmla="*/ 1346 h 1277018"/>
                  <a:gd name="connsiteX217" fmla="*/ 1073139 w 1495855"/>
                  <a:gd name="connsiteY217" fmla="*/ 600 h 127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1495855" h="1277018">
                    <a:moveTo>
                      <a:pt x="811238" y="1130291"/>
                    </a:moveTo>
                    <a:cubicBezTo>
                      <a:pt x="807766" y="1130366"/>
                      <a:pt x="804294" y="1131822"/>
                      <a:pt x="800487" y="1134659"/>
                    </a:cubicBezTo>
                    <a:cubicBezTo>
                      <a:pt x="798545" y="1136152"/>
                      <a:pt x="796306" y="1137496"/>
                      <a:pt x="793917" y="1137943"/>
                    </a:cubicBezTo>
                    <a:cubicBezTo>
                      <a:pt x="785704" y="1139586"/>
                      <a:pt x="782569" y="1145110"/>
                      <a:pt x="781972" y="1152726"/>
                    </a:cubicBezTo>
                    <a:cubicBezTo>
                      <a:pt x="781673" y="1156608"/>
                      <a:pt x="781225" y="1160640"/>
                      <a:pt x="781225" y="1164522"/>
                    </a:cubicBezTo>
                    <a:cubicBezTo>
                      <a:pt x="781225" y="1182589"/>
                      <a:pt x="791079" y="1192444"/>
                      <a:pt x="808849" y="1192593"/>
                    </a:cubicBezTo>
                    <a:cubicBezTo>
                      <a:pt x="824377" y="1192743"/>
                      <a:pt x="831395" y="1187965"/>
                      <a:pt x="837069" y="1173182"/>
                    </a:cubicBezTo>
                    <a:cubicBezTo>
                      <a:pt x="837666" y="1171838"/>
                      <a:pt x="838712" y="1170644"/>
                      <a:pt x="839160" y="1169300"/>
                    </a:cubicBezTo>
                    <a:cubicBezTo>
                      <a:pt x="840354" y="1165716"/>
                      <a:pt x="843042" y="1161536"/>
                      <a:pt x="842295" y="1158400"/>
                    </a:cubicBezTo>
                    <a:cubicBezTo>
                      <a:pt x="840802" y="1152576"/>
                      <a:pt x="837517" y="1147201"/>
                      <a:pt x="834531" y="1141826"/>
                    </a:cubicBezTo>
                    <a:cubicBezTo>
                      <a:pt x="833784" y="1140482"/>
                      <a:pt x="831843" y="1139735"/>
                      <a:pt x="830350" y="1138840"/>
                    </a:cubicBezTo>
                    <a:cubicBezTo>
                      <a:pt x="827662" y="1137197"/>
                      <a:pt x="824676" y="1136003"/>
                      <a:pt x="821989" y="1134211"/>
                    </a:cubicBezTo>
                    <a:cubicBezTo>
                      <a:pt x="818181" y="1131523"/>
                      <a:pt x="814709" y="1130216"/>
                      <a:pt x="811238" y="1130291"/>
                    </a:cubicBezTo>
                    <a:close/>
                    <a:moveTo>
                      <a:pt x="808699" y="906353"/>
                    </a:moveTo>
                    <a:cubicBezTo>
                      <a:pt x="795858" y="904861"/>
                      <a:pt x="783763" y="916209"/>
                      <a:pt x="781822" y="929647"/>
                    </a:cubicBezTo>
                    <a:cubicBezTo>
                      <a:pt x="781524" y="932185"/>
                      <a:pt x="781524" y="934724"/>
                      <a:pt x="781374" y="936068"/>
                    </a:cubicBezTo>
                    <a:cubicBezTo>
                      <a:pt x="781225" y="953836"/>
                      <a:pt x="786003" y="962497"/>
                      <a:pt x="797500" y="966827"/>
                    </a:cubicBezTo>
                    <a:cubicBezTo>
                      <a:pt x="808401" y="970858"/>
                      <a:pt x="819002" y="967275"/>
                      <a:pt x="829454" y="964736"/>
                    </a:cubicBezTo>
                    <a:cubicBezTo>
                      <a:pt x="830947" y="964437"/>
                      <a:pt x="832739" y="962795"/>
                      <a:pt x="833187" y="961302"/>
                    </a:cubicBezTo>
                    <a:cubicBezTo>
                      <a:pt x="835725" y="953090"/>
                      <a:pt x="839757" y="944728"/>
                      <a:pt x="839608" y="936366"/>
                    </a:cubicBezTo>
                    <a:cubicBezTo>
                      <a:pt x="839608" y="928900"/>
                      <a:pt x="836770" y="919493"/>
                      <a:pt x="831694" y="914715"/>
                    </a:cubicBezTo>
                    <a:cubicBezTo>
                      <a:pt x="826169" y="909489"/>
                      <a:pt x="816762" y="907249"/>
                      <a:pt x="808699" y="906353"/>
                    </a:cubicBezTo>
                    <a:close/>
                    <a:moveTo>
                      <a:pt x="807054" y="681222"/>
                    </a:moveTo>
                    <a:cubicBezTo>
                      <a:pt x="802820" y="681352"/>
                      <a:pt x="798770" y="682491"/>
                      <a:pt x="795410" y="684917"/>
                    </a:cubicBezTo>
                    <a:cubicBezTo>
                      <a:pt x="784958" y="692533"/>
                      <a:pt x="780777" y="701790"/>
                      <a:pt x="781822" y="714482"/>
                    </a:cubicBezTo>
                    <a:cubicBezTo>
                      <a:pt x="781225" y="727323"/>
                      <a:pt x="784062" y="738074"/>
                      <a:pt x="797799" y="744495"/>
                    </a:cubicBezTo>
                    <a:cubicBezTo>
                      <a:pt x="808550" y="749571"/>
                      <a:pt x="828110" y="746734"/>
                      <a:pt x="833486" y="735984"/>
                    </a:cubicBezTo>
                    <a:cubicBezTo>
                      <a:pt x="838413" y="726278"/>
                      <a:pt x="846924" y="715975"/>
                      <a:pt x="837666" y="704030"/>
                    </a:cubicBezTo>
                    <a:cubicBezTo>
                      <a:pt x="836770" y="702985"/>
                      <a:pt x="836770" y="701193"/>
                      <a:pt x="836472" y="699699"/>
                    </a:cubicBezTo>
                    <a:cubicBezTo>
                      <a:pt x="834120" y="689508"/>
                      <a:pt x="819758" y="680829"/>
                      <a:pt x="807054" y="681222"/>
                    </a:cubicBezTo>
                    <a:close/>
                    <a:moveTo>
                      <a:pt x="806609" y="456015"/>
                    </a:moveTo>
                    <a:cubicBezTo>
                      <a:pt x="800188" y="460494"/>
                      <a:pt x="790333" y="464377"/>
                      <a:pt x="785256" y="471544"/>
                    </a:cubicBezTo>
                    <a:cubicBezTo>
                      <a:pt x="775402" y="485729"/>
                      <a:pt x="782718" y="513203"/>
                      <a:pt x="797052" y="522909"/>
                    </a:cubicBezTo>
                    <a:cubicBezTo>
                      <a:pt x="798396" y="523805"/>
                      <a:pt x="800337" y="523805"/>
                      <a:pt x="801980" y="523656"/>
                    </a:cubicBezTo>
                    <a:cubicBezTo>
                      <a:pt x="806609" y="523208"/>
                      <a:pt x="811387" y="522909"/>
                      <a:pt x="815867" y="521565"/>
                    </a:cubicBezTo>
                    <a:cubicBezTo>
                      <a:pt x="825721" y="518579"/>
                      <a:pt x="833635" y="513651"/>
                      <a:pt x="837218" y="502751"/>
                    </a:cubicBezTo>
                    <a:cubicBezTo>
                      <a:pt x="840056" y="494091"/>
                      <a:pt x="841997" y="486177"/>
                      <a:pt x="837218" y="477367"/>
                    </a:cubicBezTo>
                    <a:cubicBezTo>
                      <a:pt x="834382" y="472141"/>
                      <a:pt x="834680" y="465123"/>
                      <a:pt x="827065" y="463182"/>
                    </a:cubicBezTo>
                    <a:cubicBezTo>
                      <a:pt x="821093" y="461540"/>
                      <a:pt x="815120" y="459001"/>
                      <a:pt x="806609" y="456015"/>
                    </a:cubicBezTo>
                    <a:close/>
                    <a:moveTo>
                      <a:pt x="410117" y="8010"/>
                    </a:moveTo>
                    <a:cubicBezTo>
                      <a:pt x="414092" y="9036"/>
                      <a:pt x="417340" y="12172"/>
                      <a:pt x="420625" y="17920"/>
                    </a:cubicBezTo>
                    <a:cubicBezTo>
                      <a:pt x="424357" y="24490"/>
                      <a:pt x="427045" y="31658"/>
                      <a:pt x="430927" y="38078"/>
                    </a:cubicBezTo>
                    <a:cubicBezTo>
                      <a:pt x="436004" y="46888"/>
                      <a:pt x="441977" y="55249"/>
                      <a:pt x="447203" y="64059"/>
                    </a:cubicBezTo>
                    <a:cubicBezTo>
                      <a:pt x="451533" y="71376"/>
                      <a:pt x="455415" y="78991"/>
                      <a:pt x="459746" y="86456"/>
                    </a:cubicBezTo>
                    <a:cubicBezTo>
                      <a:pt x="465270" y="95864"/>
                      <a:pt x="470944" y="105271"/>
                      <a:pt x="476469" y="114677"/>
                    </a:cubicBezTo>
                    <a:cubicBezTo>
                      <a:pt x="480500" y="121845"/>
                      <a:pt x="484234" y="129311"/>
                      <a:pt x="488265" y="136627"/>
                    </a:cubicBezTo>
                    <a:cubicBezTo>
                      <a:pt x="497075" y="152604"/>
                      <a:pt x="506034" y="168432"/>
                      <a:pt x="514993" y="184408"/>
                    </a:cubicBezTo>
                    <a:cubicBezTo>
                      <a:pt x="522757" y="198145"/>
                      <a:pt x="530372" y="211882"/>
                      <a:pt x="538436" y="225470"/>
                    </a:cubicBezTo>
                    <a:cubicBezTo>
                      <a:pt x="543363" y="233832"/>
                      <a:pt x="549336" y="241746"/>
                      <a:pt x="554263" y="250257"/>
                    </a:cubicBezTo>
                    <a:cubicBezTo>
                      <a:pt x="558742" y="257872"/>
                      <a:pt x="563073" y="265786"/>
                      <a:pt x="566656" y="273849"/>
                    </a:cubicBezTo>
                    <a:cubicBezTo>
                      <a:pt x="569344" y="279971"/>
                      <a:pt x="573674" y="281912"/>
                      <a:pt x="579049" y="279075"/>
                    </a:cubicBezTo>
                    <a:cubicBezTo>
                      <a:pt x="586665" y="275193"/>
                      <a:pt x="594280" y="270863"/>
                      <a:pt x="600999" y="265487"/>
                    </a:cubicBezTo>
                    <a:cubicBezTo>
                      <a:pt x="616230" y="253393"/>
                      <a:pt x="629369" y="238760"/>
                      <a:pt x="647138" y="229800"/>
                    </a:cubicBezTo>
                    <a:cubicBezTo>
                      <a:pt x="652065" y="227262"/>
                      <a:pt x="656843" y="223380"/>
                      <a:pt x="660129" y="218900"/>
                    </a:cubicBezTo>
                    <a:cubicBezTo>
                      <a:pt x="669386" y="206657"/>
                      <a:pt x="683123" y="200236"/>
                      <a:pt x="694919" y="191426"/>
                    </a:cubicBezTo>
                    <a:cubicBezTo>
                      <a:pt x="700444" y="187245"/>
                      <a:pt x="705670" y="182915"/>
                      <a:pt x="712389" y="177390"/>
                    </a:cubicBezTo>
                    <a:cubicBezTo>
                      <a:pt x="713136" y="182617"/>
                      <a:pt x="714181" y="186499"/>
                      <a:pt x="714181" y="190530"/>
                    </a:cubicBezTo>
                    <a:cubicBezTo>
                      <a:pt x="714181" y="302816"/>
                      <a:pt x="714181" y="414953"/>
                      <a:pt x="714181" y="527239"/>
                    </a:cubicBezTo>
                    <a:cubicBezTo>
                      <a:pt x="714181" y="772865"/>
                      <a:pt x="714181" y="1018341"/>
                      <a:pt x="714181" y="1263967"/>
                    </a:cubicBezTo>
                    <a:cubicBezTo>
                      <a:pt x="714181" y="1276658"/>
                      <a:pt x="714181" y="1276808"/>
                      <a:pt x="701340" y="1276808"/>
                    </a:cubicBezTo>
                    <a:cubicBezTo>
                      <a:pt x="587859" y="1276808"/>
                      <a:pt x="474379" y="1276658"/>
                      <a:pt x="360898" y="1276658"/>
                    </a:cubicBezTo>
                    <a:cubicBezTo>
                      <a:pt x="356867" y="1276658"/>
                      <a:pt x="352984" y="1276957"/>
                      <a:pt x="348953" y="1276957"/>
                    </a:cubicBezTo>
                    <a:cubicBezTo>
                      <a:pt x="336261" y="1277256"/>
                      <a:pt x="335813" y="1276957"/>
                      <a:pt x="335664" y="1264564"/>
                    </a:cubicBezTo>
                    <a:cubicBezTo>
                      <a:pt x="335514" y="1252320"/>
                      <a:pt x="335514" y="1240225"/>
                      <a:pt x="335514" y="1227982"/>
                    </a:cubicBezTo>
                    <a:cubicBezTo>
                      <a:pt x="335514" y="996839"/>
                      <a:pt x="335514" y="765697"/>
                      <a:pt x="335514" y="534555"/>
                    </a:cubicBezTo>
                    <a:cubicBezTo>
                      <a:pt x="335514" y="514099"/>
                      <a:pt x="335813" y="493792"/>
                      <a:pt x="335813" y="473335"/>
                    </a:cubicBezTo>
                    <a:cubicBezTo>
                      <a:pt x="335813" y="471843"/>
                      <a:pt x="336261" y="470200"/>
                      <a:pt x="335813" y="468856"/>
                    </a:cubicBezTo>
                    <a:cubicBezTo>
                      <a:pt x="333722" y="464078"/>
                      <a:pt x="332677" y="457508"/>
                      <a:pt x="328944" y="454970"/>
                    </a:cubicBezTo>
                    <a:cubicBezTo>
                      <a:pt x="323569" y="451386"/>
                      <a:pt x="316850" y="453178"/>
                      <a:pt x="310728" y="456612"/>
                    </a:cubicBezTo>
                    <a:cubicBezTo>
                      <a:pt x="305054" y="459599"/>
                      <a:pt x="298484" y="461091"/>
                      <a:pt x="292362" y="463182"/>
                    </a:cubicBezTo>
                    <a:cubicBezTo>
                      <a:pt x="286688" y="465123"/>
                      <a:pt x="280864" y="467213"/>
                      <a:pt x="275190" y="469155"/>
                    </a:cubicBezTo>
                    <a:cubicBezTo>
                      <a:pt x="273548" y="469752"/>
                      <a:pt x="272204" y="470947"/>
                      <a:pt x="270561" y="471395"/>
                    </a:cubicBezTo>
                    <a:cubicBezTo>
                      <a:pt x="255182" y="475127"/>
                      <a:pt x="239504" y="477815"/>
                      <a:pt x="224572" y="482892"/>
                    </a:cubicBezTo>
                    <a:cubicBezTo>
                      <a:pt x="212627" y="486923"/>
                      <a:pt x="200831" y="492000"/>
                      <a:pt x="188438" y="494986"/>
                    </a:cubicBezTo>
                    <a:cubicBezTo>
                      <a:pt x="180673" y="496928"/>
                      <a:pt x="173058" y="499615"/>
                      <a:pt x="165293" y="502004"/>
                    </a:cubicBezTo>
                    <a:cubicBezTo>
                      <a:pt x="162456" y="502900"/>
                      <a:pt x="159022" y="502900"/>
                      <a:pt x="156782" y="504692"/>
                    </a:cubicBezTo>
                    <a:cubicBezTo>
                      <a:pt x="148271" y="511710"/>
                      <a:pt x="137969" y="511710"/>
                      <a:pt x="127815" y="512755"/>
                    </a:cubicBezTo>
                    <a:cubicBezTo>
                      <a:pt x="123186" y="513203"/>
                      <a:pt x="120647" y="511561"/>
                      <a:pt x="119901" y="507081"/>
                    </a:cubicBezTo>
                    <a:cubicBezTo>
                      <a:pt x="119005" y="501108"/>
                      <a:pt x="117363" y="495584"/>
                      <a:pt x="112286" y="491403"/>
                    </a:cubicBezTo>
                    <a:cubicBezTo>
                      <a:pt x="110644" y="490059"/>
                      <a:pt x="110494" y="486923"/>
                      <a:pt x="109598" y="484684"/>
                    </a:cubicBezTo>
                    <a:cubicBezTo>
                      <a:pt x="107657" y="479757"/>
                      <a:pt x="105716" y="474829"/>
                      <a:pt x="103775" y="469901"/>
                    </a:cubicBezTo>
                    <a:cubicBezTo>
                      <a:pt x="99146" y="457807"/>
                      <a:pt x="94517" y="445712"/>
                      <a:pt x="89739" y="433618"/>
                    </a:cubicBezTo>
                    <a:cubicBezTo>
                      <a:pt x="87947" y="429138"/>
                      <a:pt x="86305" y="424509"/>
                      <a:pt x="84364" y="420030"/>
                    </a:cubicBezTo>
                    <a:cubicBezTo>
                      <a:pt x="83468" y="417939"/>
                      <a:pt x="82124" y="416147"/>
                      <a:pt x="81377" y="414057"/>
                    </a:cubicBezTo>
                    <a:cubicBezTo>
                      <a:pt x="77346" y="402709"/>
                      <a:pt x="75405" y="389718"/>
                      <a:pt x="68835" y="380162"/>
                    </a:cubicBezTo>
                    <a:cubicBezTo>
                      <a:pt x="62563" y="370904"/>
                      <a:pt x="64057" y="358212"/>
                      <a:pt x="53903" y="351344"/>
                    </a:cubicBezTo>
                    <a:cubicBezTo>
                      <a:pt x="52709" y="350598"/>
                      <a:pt x="52709" y="347761"/>
                      <a:pt x="52559" y="345819"/>
                    </a:cubicBezTo>
                    <a:cubicBezTo>
                      <a:pt x="52261" y="337309"/>
                      <a:pt x="50319" y="329544"/>
                      <a:pt x="43750" y="323571"/>
                    </a:cubicBezTo>
                    <a:cubicBezTo>
                      <a:pt x="43152" y="323123"/>
                      <a:pt x="42704" y="322526"/>
                      <a:pt x="42406" y="321779"/>
                    </a:cubicBezTo>
                    <a:cubicBezTo>
                      <a:pt x="39420" y="313567"/>
                      <a:pt x="36433" y="305355"/>
                      <a:pt x="33447" y="296993"/>
                    </a:cubicBezTo>
                    <a:cubicBezTo>
                      <a:pt x="31058" y="290572"/>
                      <a:pt x="28818" y="284002"/>
                      <a:pt x="26280" y="277582"/>
                    </a:cubicBezTo>
                    <a:cubicBezTo>
                      <a:pt x="22696" y="268175"/>
                      <a:pt x="18664" y="258917"/>
                      <a:pt x="15230" y="249510"/>
                    </a:cubicBezTo>
                    <a:cubicBezTo>
                      <a:pt x="10452" y="234579"/>
                      <a:pt x="5375" y="219199"/>
                      <a:pt x="0" y="203371"/>
                    </a:cubicBezTo>
                    <a:cubicBezTo>
                      <a:pt x="10750" y="198444"/>
                      <a:pt x="21502" y="193666"/>
                      <a:pt x="31954" y="188440"/>
                    </a:cubicBezTo>
                    <a:cubicBezTo>
                      <a:pt x="40913" y="183960"/>
                      <a:pt x="49573" y="178734"/>
                      <a:pt x="58532" y="174105"/>
                    </a:cubicBezTo>
                    <a:cubicBezTo>
                      <a:pt x="67342" y="169626"/>
                      <a:pt x="76450" y="165893"/>
                      <a:pt x="85260" y="161563"/>
                    </a:cubicBezTo>
                    <a:cubicBezTo>
                      <a:pt x="96608" y="156038"/>
                      <a:pt x="107657" y="150364"/>
                      <a:pt x="118856" y="144690"/>
                    </a:cubicBezTo>
                    <a:cubicBezTo>
                      <a:pt x="125277" y="141405"/>
                      <a:pt x="131548" y="137971"/>
                      <a:pt x="137969" y="134835"/>
                    </a:cubicBezTo>
                    <a:cubicBezTo>
                      <a:pt x="147226" y="130207"/>
                      <a:pt x="156782" y="126175"/>
                      <a:pt x="166040" y="121397"/>
                    </a:cubicBezTo>
                    <a:cubicBezTo>
                      <a:pt x="174103" y="117216"/>
                      <a:pt x="182017" y="112587"/>
                      <a:pt x="190080" y="108257"/>
                    </a:cubicBezTo>
                    <a:cubicBezTo>
                      <a:pt x="199636" y="103180"/>
                      <a:pt x="209491" y="98701"/>
                      <a:pt x="218599" y="93026"/>
                    </a:cubicBezTo>
                    <a:cubicBezTo>
                      <a:pt x="228753" y="86755"/>
                      <a:pt x="241445" y="85561"/>
                      <a:pt x="249806" y="76154"/>
                    </a:cubicBezTo>
                    <a:cubicBezTo>
                      <a:pt x="251001" y="74959"/>
                      <a:pt x="253540" y="75108"/>
                      <a:pt x="255331" y="74362"/>
                    </a:cubicBezTo>
                    <a:cubicBezTo>
                      <a:pt x="259811" y="72421"/>
                      <a:pt x="264141" y="70181"/>
                      <a:pt x="268471" y="68091"/>
                    </a:cubicBezTo>
                    <a:cubicBezTo>
                      <a:pt x="270860" y="66896"/>
                      <a:pt x="273399" y="66000"/>
                      <a:pt x="275787" y="64657"/>
                    </a:cubicBezTo>
                    <a:cubicBezTo>
                      <a:pt x="279670" y="62566"/>
                      <a:pt x="283403" y="60326"/>
                      <a:pt x="287135" y="58236"/>
                    </a:cubicBezTo>
                    <a:cubicBezTo>
                      <a:pt x="289226" y="57041"/>
                      <a:pt x="291317" y="55100"/>
                      <a:pt x="293557" y="54951"/>
                    </a:cubicBezTo>
                    <a:cubicBezTo>
                      <a:pt x="299529" y="54353"/>
                      <a:pt x="304606" y="52711"/>
                      <a:pt x="308189" y="47335"/>
                    </a:cubicBezTo>
                    <a:cubicBezTo>
                      <a:pt x="309085" y="45992"/>
                      <a:pt x="311624" y="45395"/>
                      <a:pt x="313415" y="45245"/>
                    </a:cubicBezTo>
                    <a:cubicBezTo>
                      <a:pt x="318492" y="44648"/>
                      <a:pt x="323121" y="43453"/>
                      <a:pt x="325660" y="38078"/>
                    </a:cubicBezTo>
                    <a:cubicBezTo>
                      <a:pt x="326107" y="37033"/>
                      <a:pt x="327302" y="35987"/>
                      <a:pt x="328347" y="35540"/>
                    </a:cubicBezTo>
                    <a:cubicBezTo>
                      <a:pt x="336560" y="32553"/>
                      <a:pt x="344921" y="30015"/>
                      <a:pt x="353133" y="27029"/>
                    </a:cubicBezTo>
                    <a:cubicBezTo>
                      <a:pt x="367319" y="21802"/>
                      <a:pt x="381504" y="16875"/>
                      <a:pt x="395241" y="10753"/>
                    </a:cubicBezTo>
                    <a:cubicBezTo>
                      <a:pt x="401438" y="8066"/>
                      <a:pt x="406141" y="6983"/>
                      <a:pt x="410117" y="8010"/>
                    </a:cubicBezTo>
                    <a:close/>
                    <a:moveTo>
                      <a:pt x="1073139" y="600"/>
                    </a:moveTo>
                    <a:cubicBezTo>
                      <a:pt x="1089265" y="6124"/>
                      <a:pt x="1105541" y="11798"/>
                      <a:pt x="1121368" y="18219"/>
                    </a:cubicBezTo>
                    <a:cubicBezTo>
                      <a:pt x="1130029" y="21653"/>
                      <a:pt x="1138092" y="26432"/>
                      <a:pt x="1146453" y="30612"/>
                    </a:cubicBezTo>
                    <a:cubicBezTo>
                      <a:pt x="1147499" y="31210"/>
                      <a:pt x="1148693" y="31658"/>
                      <a:pt x="1149888" y="31956"/>
                    </a:cubicBezTo>
                    <a:cubicBezTo>
                      <a:pt x="1164819" y="34644"/>
                      <a:pt x="1176616" y="43603"/>
                      <a:pt x="1189308" y="50919"/>
                    </a:cubicBezTo>
                    <a:cubicBezTo>
                      <a:pt x="1198416" y="56295"/>
                      <a:pt x="1208868" y="59580"/>
                      <a:pt x="1218573" y="63910"/>
                    </a:cubicBezTo>
                    <a:cubicBezTo>
                      <a:pt x="1220813" y="64955"/>
                      <a:pt x="1222903" y="66150"/>
                      <a:pt x="1224845" y="67493"/>
                    </a:cubicBezTo>
                    <a:cubicBezTo>
                      <a:pt x="1226487" y="68539"/>
                      <a:pt x="1227682" y="70778"/>
                      <a:pt x="1229324" y="71226"/>
                    </a:cubicBezTo>
                    <a:cubicBezTo>
                      <a:pt x="1237985" y="73018"/>
                      <a:pt x="1244704" y="78095"/>
                      <a:pt x="1252170" y="82276"/>
                    </a:cubicBezTo>
                    <a:cubicBezTo>
                      <a:pt x="1260830" y="87054"/>
                      <a:pt x="1270536" y="89891"/>
                      <a:pt x="1279644" y="93922"/>
                    </a:cubicBezTo>
                    <a:cubicBezTo>
                      <a:pt x="1281585" y="94818"/>
                      <a:pt x="1283078" y="96610"/>
                      <a:pt x="1284870" y="97954"/>
                    </a:cubicBezTo>
                    <a:cubicBezTo>
                      <a:pt x="1286214" y="98999"/>
                      <a:pt x="1287408" y="101388"/>
                      <a:pt x="1288603" y="101388"/>
                    </a:cubicBezTo>
                    <a:cubicBezTo>
                      <a:pt x="1299951" y="100791"/>
                      <a:pt x="1307118" y="109899"/>
                      <a:pt x="1316824" y="113483"/>
                    </a:cubicBezTo>
                    <a:cubicBezTo>
                      <a:pt x="1326081" y="116917"/>
                      <a:pt x="1334294" y="123189"/>
                      <a:pt x="1343104" y="127967"/>
                    </a:cubicBezTo>
                    <a:cubicBezTo>
                      <a:pt x="1349524" y="131550"/>
                      <a:pt x="1356094" y="134835"/>
                      <a:pt x="1362814" y="138120"/>
                    </a:cubicBezTo>
                    <a:cubicBezTo>
                      <a:pt x="1372668" y="143048"/>
                      <a:pt x="1382673" y="147826"/>
                      <a:pt x="1392677" y="152753"/>
                    </a:cubicBezTo>
                    <a:cubicBezTo>
                      <a:pt x="1402383" y="157531"/>
                      <a:pt x="1411939" y="162608"/>
                      <a:pt x="1421645" y="167386"/>
                    </a:cubicBezTo>
                    <a:cubicBezTo>
                      <a:pt x="1430454" y="171716"/>
                      <a:pt x="1439413" y="176047"/>
                      <a:pt x="1448372" y="180377"/>
                    </a:cubicBezTo>
                    <a:cubicBezTo>
                      <a:pt x="1463901" y="187992"/>
                      <a:pt x="1479430" y="195607"/>
                      <a:pt x="1495855" y="203670"/>
                    </a:cubicBezTo>
                    <a:cubicBezTo>
                      <a:pt x="1490927" y="215615"/>
                      <a:pt x="1486149" y="226814"/>
                      <a:pt x="1481520" y="238162"/>
                    </a:cubicBezTo>
                    <a:cubicBezTo>
                      <a:pt x="1480475" y="240850"/>
                      <a:pt x="1480326" y="243986"/>
                      <a:pt x="1479281" y="246823"/>
                    </a:cubicBezTo>
                    <a:cubicBezTo>
                      <a:pt x="1477937" y="250705"/>
                      <a:pt x="1476145" y="254288"/>
                      <a:pt x="1474502" y="258021"/>
                    </a:cubicBezTo>
                    <a:cubicBezTo>
                      <a:pt x="1474055" y="258917"/>
                      <a:pt x="1473009" y="259515"/>
                      <a:pt x="1472711" y="260410"/>
                    </a:cubicBezTo>
                    <a:cubicBezTo>
                      <a:pt x="1468231" y="273102"/>
                      <a:pt x="1463901" y="285794"/>
                      <a:pt x="1459272" y="298486"/>
                    </a:cubicBezTo>
                    <a:cubicBezTo>
                      <a:pt x="1458078" y="301622"/>
                      <a:pt x="1456435" y="304608"/>
                      <a:pt x="1455091" y="307594"/>
                    </a:cubicBezTo>
                    <a:cubicBezTo>
                      <a:pt x="1450164" y="318196"/>
                      <a:pt x="1444938" y="328797"/>
                      <a:pt x="1440458" y="339548"/>
                    </a:cubicBezTo>
                    <a:cubicBezTo>
                      <a:pt x="1435978" y="350747"/>
                      <a:pt x="1432395" y="362244"/>
                      <a:pt x="1428214" y="373443"/>
                    </a:cubicBezTo>
                    <a:cubicBezTo>
                      <a:pt x="1425377" y="381058"/>
                      <a:pt x="1422242" y="388524"/>
                      <a:pt x="1419255" y="396139"/>
                    </a:cubicBezTo>
                    <a:cubicBezTo>
                      <a:pt x="1415523" y="405546"/>
                      <a:pt x="1411640" y="414804"/>
                      <a:pt x="1407907" y="424211"/>
                    </a:cubicBezTo>
                    <a:cubicBezTo>
                      <a:pt x="1402532" y="438246"/>
                      <a:pt x="1397156" y="452432"/>
                      <a:pt x="1391930" y="466467"/>
                    </a:cubicBezTo>
                    <a:cubicBezTo>
                      <a:pt x="1387302" y="479010"/>
                      <a:pt x="1382822" y="491553"/>
                      <a:pt x="1378044" y="504095"/>
                    </a:cubicBezTo>
                    <a:cubicBezTo>
                      <a:pt x="1375804" y="510068"/>
                      <a:pt x="1371474" y="513352"/>
                      <a:pt x="1364754" y="512456"/>
                    </a:cubicBezTo>
                    <a:cubicBezTo>
                      <a:pt x="1356094" y="511262"/>
                      <a:pt x="1346538" y="512755"/>
                      <a:pt x="1339819" y="504991"/>
                    </a:cubicBezTo>
                    <a:cubicBezTo>
                      <a:pt x="1339520" y="504692"/>
                      <a:pt x="1338923" y="504394"/>
                      <a:pt x="1338475" y="504244"/>
                    </a:cubicBezTo>
                    <a:cubicBezTo>
                      <a:pt x="1323394" y="499914"/>
                      <a:pt x="1308313" y="495733"/>
                      <a:pt x="1293232" y="491254"/>
                    </a:cubicBezTo>
                    <a:cubicBezTo>
                      <a:pt x="1288304" y="489761"/>
                      <a:pt x="1283526" y="487819"/>
                      <a:pt x="1278748" y="485879"/>
                    </a:cubicBezTo>
                    <a:cubicBezTo>
                      <a:pt x="1277404" y="485281"/>
                      <a:pt x="1276210" y="484087"/>
                      <a:pt x="1274866" y="483788"/>
                    </a:cubicBezTo>
                    <a:cubicBezTo>
                      <a:pt x="1260532" y="479905"/>
                      <a:pt x="1246197" y="476173"/>
                      <a:pt x="1232012" y="472291"/>
                    </a:cubicBezTo>
                    <a:cubicBezTo>
                      <a:pt x="1227383" y="470947"/>
                      <a:pt x="1223053" y="468707"/>
                      <a:pt x="1218275" y="467213"/>
                    </a:cubicBezTo>
                    <a:cubicBezTo>
                      <a:pt x="1212153" y="465422"/>
                      <a:pt x="1205882" y="464078"/>
                      <a:pt x="1199760" y="462286"/>
                    </a:cubicBezTo>
                    <a:cubicBezTo>
                      <a:pt x="1195579" y="461092"/>
                      <a:pt x="1191547" y="459300"/>
                      <a:pt x="1187366" y="457807"/>
                    </a:cubicBezTo>
                    <a:cubicBezTo>
                      <a:pt x="1183186" y="456314"/>
                      <a:pt x="1179004" y="454223"/>
                      <a:pt x="1174674" y="453776"/>
                    </a:cubicBezTo>
                    <a:cubicBezTo>
                      <a:pt x="1163775" y="452581"/>
                      <a:pt x="1157503" y="459599"/>
                      <a:pt x="1157503" y="472141"/>
                    </a:cubicBezTo>
                    <a:cubicBezTo>
                      <a:pt x="1157503" y="534406"/>
                      <a:pt x="1157653" y="596522"/>
                      <a:pt x="1157653" y="658787"/>
                    </a:cubicBezTo>
                    <a:cubicBezTo>
                      <a:pt x="1157653" y="860364"/>
                      <a:pt x="1157653" y="1061941"/>
                      <a:pt x="1157653" y="1263369"/>
                    </a:cubicBezTo>
                    <a:cubicBezTo>
                      <a:pt x="1157653" y="1276808"/>
                      <a:pt x="1157354" y="1276808"/>
                      <a:pt x="1143617" y="1276808"/>
                    </a:cubicBezTo>
                    <a:cubicBezTo>
                      <a:pt x="1036407" y="1276808"/>
                      <a:pt x="929198" y="1276808"/>
                      <a:pt x="821839" y="1276808"/>
                    </a:cubicBezTo>
                    <a:cubicBezTo>
                      <a:pt x="805862" y="1276808"/>
                      <a:pt x="790034" y="1276808"/>
                      <a:pt x="774058" y="1276659"/>
                    </a:cubicBezTo>
                    <a:cubicBezTo>
                      <a:pt x="764352" y="1276509"/>
                      <a:pt x="760619" y="1272179"/>
                      <a:pt x="760768" y="1262772"/>
                    </a:cubicBezTo>
                    <a:cubicBezTo>
                      <a:pt x="760918" y="1254410"/>
                      <a:pt x="760918" y="1246198"/>
                      <a:pt x="760768" y="1237836"/>
                    </a:cubicBezTo>
                    <a:cubicBezTo>
                      <a:pt x="760470" y="1220665"/>
                      <a:pt x="757483" y="1203195"/>
                      <a:pt x="760171" y="1186621"/>
                    </a:cubicBezTo>
                    <a:cubicBezTo>
                      <a:pt x="763008" y="1169151"/>
                      <a:pt x="757035" y="1151830"/>
                      <a:pt x="762262" y="1134509"/>
                    </a:cubicBezTo>
                    <a:cubicBezTo>
                      <a:pt x="763755" y="1129433"/>
                      <a:pt x="761366" y="1123311"/>
                      <a:pt x="761366" y="1117637"/>
                    </a:cubicBezTo>
                    <a:cubicBezTo>
                      <a:pt x="761216" y="1105840"/>
                      <a:pt x="761515" y="1094194"/>
                      <a:pt x="761664" y="1082398"/>
                    </a:cubicBezTo>
                    <a:cubicBezTo>
                      <a:pt x="761664" y="1080755"/>
                      <a:pt x="762411" y="1078964"/>
                      <a:pt x="762411" y="1077321"/>
                    </a:cubicBezTo>
                    <a:cubicBezTo>
                      <a:pt x="762411" y="1061344"/>
                      <a:pt x="762710" y="1045218"/>
                      <a:pt x="762411" y="1029241"/>
                    </a:cubicBezTo>
                    <a:cubicBezTo>
                      <a:pt x="761963" y="1009084"/>
                      <a:pt x="760918" y="989075"/>
                      <a:pt x="760619" y="969067"/>
                    </a:cubicBezTo>
                    <a:cubicBezTo>
                      <a:pt x="760320" y="948013"/>
                      <a:pt x="760470" y="926959"/>
                      <a:pt x="760768" y="905905"/>
                    </a:cubicBezTo>
                    <a:cubicBezTo>
                      <a:pt x="761067" y="880671"/>
                      <a:pt x="761963" y="855436"/>
                      <a:pt x="762262" y="830202"/>
                    </a:cubicBezTo>
                    <a:cubicBezTo>
                      <a:pt x="762411" y="824080"/>
                      <a:pt x="760768" y="817958"/>
                      <a:pt x="760768" y="811687"/>
                    </a:cubicBezTo>
                    <a:cubicBezTo>
                      <a:pt x="760918" y="802578"/>
                      <a:pt x="762411" y="793470"/>
                      <a:pt x="762262" y="784362"/>
                    </a:cubicBezTo>
                    <a:cubicBezTo>
                      <a:pt x="762112" y="771969"/>
                      <a:pt x="760918" y="759725"/>
                      <a:pt x="760320" y="747331"/>
                    </a:cubicBezTo>
                    <a:cubicBezTo>
                      <a:pt x="760171" y="743151"/>
                      <a:pt x="760320" y="738970"/>
                      <a:pt x="760320" y="734789"/>
                    </a:cubicBezTo>
                    <a:cubicBezTo>
                      <a:pt x="760470" y="726427"/>
                      <a:pt x="760619" y="718215"/>
                      <a:pt x="760768" y="709853"/>
                    </a:cubicBezTo>
                    <a:cubicBezTo>
                      <a:pt x="761366" y="686111"/>
                      <a:pt x="762112" y="662221"/>
                      <a:pt x="762262" y="638480"/>
                    </a:cubicBezTo>
                    <a:cubicBezTo>
                      <a:pt x="762411" y="624743"/>
                      <a:pt x="761067" y="611005"/>
                      <a:pt x="760918" y="597268"/>
                    </a:cubicBezTo>
                    <a:cubicBezTo>
                      <a:pt x="760619" y="575767"/>
                      <a:pt x="760768" y="554265"/>
                      <a:pt x="760768" y="532764"/>
                    </a:cubicBezTo>
                    <a:cubicBezTo>
                      <a:pt x="760768" y="523954"/>
                      <a:pt x="760470" y="515144"/>
                      <a:pt x="760768" y="506334"/>
                    </a:cubicBezTo>
                    <a:cubicBezTo>
                      <a:pt x="760918" y="500959"/>
                      <a:pt x="762112" y="495584"/>
                      <a:pt x="762112" y="490059"/>
                    </a:cubicBezTo>
                    <a:cubicBezTo>
                      <a:pt x="762112" y="483937"/>
                      <a:pt x="760768" y="477815"/>
                      <a:pt x="760918" y="471693"/>
                    </a:cubicBezTo>
                    <a:cubicBezTo>
                      <a:pt x="761067" y="456762"/>
                      <a:pt x="761963" y="441979"/>
                      <a:pt x="762112" y="427048"/>
                    </a:cubicBezTo>
                    <a:cubicBezTo>
                      <a:pt x="762262" y="418238"/>
                      <a:pt x="760918" y="409577"/>
                      <a:pt x="761067" y="400768"/>
                    </a:cubicBezTo>
                    <a:cubicBezTo>
                      <a:pt x="761067" y="390913"/>
                      <a:pt x="762560" y="381058"/>
                      <a:pt x="762411" y="371054"/>
                    </a:cubicBezTo>
                    <a:cubicBezTo>
                      <a:pt x="762262" y="352240"/>
                      <a:pt x="760918" y="333426"/>
                      <a:pt x="760918" y="314762"/>
                    </a:cubicBezTo>
                    <a:cubicBezTo>
                      <a:pt x="760768" y="294305"/>
                      <a:pt x="761664" y="273849"/>
                      <a:pt x="761664" y="253393"/>
                    </a:cubicBezTo>
                    <a:cubicBezTo>
                      <a:pt x="761664" y="243687"/>
                      <a:pt x="760768" y="233982"/>
                      <a:pt x="760619" y="224276"/>
                    </a:cubicBezTo>
                    <a:cubicBezTo>
                      <a:pt x="760470" y="212778"/>
                      <a:pt x="760320" y="201132"/>
                      <a:pt x="760918" y="189634"/>
                    </a:cubicBezTo>
                    <a:cubicBezTo>
                      <a:pt x="761067" y="186648"/>
                      <a:pt x="763008" y="182765"/>
                      <a:pt x="765397" y="181422"/>
                    </a:cubicBezTo>
                    <a:cubicBezTo>
                      <a:pt x="767040" y="180526"/>
                      <a:pt x="771519" y="182617"/>
                      <a:pt x="773460" y="184557"/>
                    </a:cubicBezTo>
                    <a:cubicBezTo>
                      <a:pt x="783912" y="194711"/>
                      <a:pt x="795261" y="203371"/>
                      <a:pt x="808251" y="210539"/>
                    </a:cubicBezTo>
                    <a:cubicBezTo>
                      <a:pt x="817509" y="215615"/>
                      <a:pt x="824377" y="225022"/>
                      <a:pt x="831843" y="232787"/>
                    </a:cubicBezTo>
                    <a:cubicBezTo>
                      <a:pt x="833038" y="233982"/>
                      <a:pt x="831992" y="237266"/>
                      <a:pt x="832142" y="239656"/>
                    </a:cubicBezTo>
                    <a:cubicBezTo>
                      <a:pt x="830947" y="239656"/>
                      <a:pt x="829753" y="239656"/>
                      <a:pt x="828409" y="239506"/>
                    </a:cubicBezTo>
                    <a:cubicBezTo>
                      <a:pt x="819450" y="238461"/>
                      <a:pt x="810341" y="236669"/>
                      <a:pt x="801383" y="236520"/>
                    </a:cubicBezTo>
                    <a:cubicBezTo>
                      <a:pt x="792125" y="236370"/>
                      <a:pt x="783017" y="244732"/>
                      <a:pt x="782121" y="253989"/>
                    </a:cubicBezTo>
                    <a:cubicBezTo>
                      <a:pt x="781374" y="262501"/>
                      <a:pt x="781374" y="271311"/>
                      <a:pt x="782718" y="279821"/>
                    </a:cubicBezTo>
                    <a:cubicBezTo>
                      <a:pt x="783315" y="283704"/>
                      <a:pt x="787197" y="287884"/>
                      <a:pt x="790781" y="290124"/>
                    </a:cubicBezTo>
                    <a:cubicBezTo>
                      <a:pt x="802577" y="297590"/>
                      <a:pt x="814971" y="296993"/>
                      <a:pt x="827662" y="292066"/>
                    </a:cubicBezTo>
                    <a:cubicBezTo>
                      <a:pt x="832739" y="290124"/>
                      <a:pt x="834979" y="286839"/>
                      <a:pt x="836173" y="281912"/>
                    </a:cubicBezTo>
                    <a:cubicBezTo>
                      <a:pt x="839010" y="270415"/>
                      <a:pt x="839906" y="259067"/>
                      <a:pt x="834382" y="247868"/>
                    </a:cubicBezTo>
                    <a:cubicBezTo>
                      <a:pt x="833635" y="245031"/>
                      <a:pt x="833187" y="242044"/>
                      <a:pt x="832291" y="239208"/>
                    </a:cubicBezTo>
                    <a:cubicBezTo>
                      <a:pt x="840504" y="238610"/>
                      <a:pt x="847074" y="239954"/>
                      <a:pt x="853494" y="246673"/>
                    </a:cubicBezTo>
                    <a:cubicBezTo>
                      <a:pt x="863498" y="257125"/>
                      <a:pt x="874996" y="266234"/>
                      <a:pt x="886493" y="275193"/>
                    </a:cubicBezTo>
                    <a:cubicBezTo>
                      <a:pt x="897692" y="284002"/>
                      <a:pt x="909936" y="279374"/>
                      <a:pt x="915013" y="266682"/>
                    </a:cubicBezTo>
                    <a:cubicBezTo>
                      <a:pt x="918746" y="257424"/>
                      <a:pt x="925017" y="249361"/>
                      <a:pt x="930094" y="240700"/>
                    </a:cubicBezTo>
                    <a:cubicBezTo>
                      <a:pt x="931438" y="238312"/>
                      <a:pt x="933080" y="236221"/>
                      <a:pt x="934424" y="233832"/>
                    </a:cubicBezTo>
                    <a:cubicBezTo>
                      <a:pt x="945921" y="213674"/>
                      <a:pt x="957717" y="193666"/>
                      <a:pt x="968916" y="173210"/>
                    </a:cubicBezTo>
                    <a:cubicBezTo>
                      <a:pt x="978920" y="154993"/>
                      <a:pt x="988327" y="136478"/>
                      <a:pt x="998033" y="118112"/>
                    </a:cubicBezTo>
                    <a:cubicBezTo>
                      <a:pt x="1001019" y="112437"/>
                      <a:pt x="1004602" y="107062"/>
                      <a:pt x="1007589" y="101388"/>
                    </a:cubicBezTo>
                    <a:cubicBezTo>
                      <a:pt x="1012815" y="91384"/>
                      <a:pt x="1017742" y="81230"/>
                      <a:pt x="1023118" y="71226"/>
                    </a:cubicBezTo>
                    <a:cubicBezTo>
                      <a:pt x="1027598" y="62865"/>
                      <a:pt x="1032674" y="54951"/>
                      <a:pt x="1037303" y="46589"/>
                    </a:cubicBezTo>
                    <a:cubicBezTo>
                      <a:pt x="1042678" y="37182"/>
                      <a:pt x="1047606" y="27626"/>
                      <a:pt x="1053131" y="18368"/>
                    </a:cubicBezTo>
                    <a:cubicBezTo>
                      <a:pt x="1056565" y="12396"/>
                      <a:pt x="1060298" y="6572"/>
                      <a:pt x="1064777" y="1346"/>
                    </a:cubicBezTo>
                    <a:cubicBezTo>
                      <a:pt x="1066121" y="-296"/>
                      <a:pt x="1070601" y="-296"/>
                      <a:pt x="1073139" y="600"/>
                    </a:cubicBezTo>
                    <a:close/>
                  </a:path>
                </a:pathLst>
              </a:custGeom>
              <a:solidFill>
                <a:srgbClr val="ED7D31"/>
              </a:solidFill>
              <a:ln w="253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0158C56B-CD17-43B0-99EC-88B06BEEEC1F}"/>
                  </a:ext>
                </a:extLst>
              </p:cNvPr>
              <p:cNvSpPr/>
              <p:nvPr/>
            </p:nvSpPr>
            <p:spPr>
              <a:xfrm>
                <a:off x="3025043" y="2364874"/>
                <a:ext cx="334469" cy="542019"/>
              </a:xfrm>
              <a:custGeom>
                <a:avLst/>
                <a:gdLst>
                  <a:gd name="connsiteX0" fmla="*/ 287898 w 568908"/>
                  <a:gd name="connsiteY0" fmla="*/ 496 h 921936"/>
                  <a:gd name="connsiteX1" fmla="*/ 314566 w 568908"/>
                  <a:gd name="connsiteY1" fmla="*/ 750 h 921936"/>
                  <a:gd name="connsiteX2" fmla="*/ 338693 w 568908"/>
                  <a:gd name="connsiteY2" fmla="*/ 9639 h 921936"/>
                  <a:gd name="connsiteX3" fmla="*/ 348599 w 568908"/>
                  <a:gd name="connsiteY3" fmla="*/ 15227 h 921936"/>
                  <a:gd name="connsiteX4" fmla="*/ 389997 w 568908"/>
                  <a:gd name="connsiteY4" fmla="*/ 34783 h 921936"/>
                  <a:gd name="connsiteX5" fmla="*/ 430379 w 568908"/>
                  <a:gd name="connsiteY5" fmla="*/ 82023 h 921936"/>
                  <a:gd name="connsiteX6" fmla="*/ 456031 w 568908"/>
                  <a:gd name="connsiteY6" fmla="*/ 132564 h 921936"/>
                  <a:gd name="connsiteX7" fmla="*/ 455523 w 568908"/>
                  <a:gd name="connsiteY7" fmla="*/ 180058 h 921936"/>
                  <a:gd name="connsiteX8" fmla="*/ 430887 w 568908"/>
                  <a:gd name="connsiteY8" fmla="*/ 194534 h 921936"/>
                  <a:gd name="connsiteX9" fmla="*/ 404727 w 568908"/>
                  <a:gd name="connsiteY9" fmla="*/ 170915 h 921936"/>
                  <a:gd name="connsiteX10" fmla="*/ 404220 w 568908"/>
                  <a:gd name="connsiteY10" fmla="*/ 151866 h 921936"/>
                  <a:gd name="connsiteX11" fmla="*/ 391775 w 568908"/>
                  <a:gd name="connsiteY11" fmla="*/ 116817 h 921936"/>
                  <a:gd name="connsiteX12" fmla="*/ 369171 w 568908"/>
                  <a:gd name="connsiteY12" fmla="*/ 84054 h 921936"/>
                  <a:gd name="connsiteX13" fmla="*/ 297549 w 568908"/>
                  <a:gd name="connsiteY13" fmla="*/ 48752 h 921936"/>
                  <a:gd name="connsiteX14" fmla="*/ 204340 w 568908"/>
                  <a:gd name="connsiteY14" fmla="*/ 79737 h 921936"/>
                  <a:gd name="connsiteX15" fmla="*/ 163703 w 568908"/>
                  <a:gd name="connsiteY15" fmla="*/ 163803 h 921936"/>
                  <a:gd name="connsiteX16" fmla="*/ 181990 w 568908"/>
                  <a:gd name="connsiteY16" fmla="*/ 231869 h 921936"/>
                  <a:gd name="connsiteX17" fmla="*/ 218816 w 568908"/>
                  <a:gd name="connsiteY17" fmla="*/ 270473 h 921936"/>
                  <a:gd name="connsiteX18" fmla="*/ 259961 w 568908"/>
                  <a:gd name="connsiteY18" fmla="*/ 307808 h 921936"/>
                  <a:gd name="connsiteX19" fmla="*/ 286882 w 568908"/>
                  <a:gd name="connsiteY19" fmla="*/ 335492 h 921936"/>
                  <a:gd name="connsiteX20" fmla="*/ 293486 w 568908"/>
                  <a:gd name="connsiteY20" fmla="*/ 345905 h 921936"/>
                  <a:gd name="connsiteX21" fmla="*/ 306438 w 568908"/>
                  <a:gd name="connsiteY21" fmla="*/ 369778 h 921936"/>
                  <a:gd name="connsiteX22" fmla="*/ 311264 w 568908"/>
                  <a:gd name="connsiteY22" fmla="*/ 390351 h 921936"/>
                  <a:gd name="connsiteX23" fmla="*/ 311264 w 568908"/>
                  <a:gd name="connsiteY23" fmla="*/ 452575 h 921936"/>
                  <a:gd name="connsiteX24" fmla="*/ 311518 w 568908"/>
                  <a:gd name="connsiteY24" fmla="*/ 472893 h 921936"/>
                  <a:gd name="connsiteX25" fmla="*/ 337170 w 568908"/>
                  <a:gd name="connsiteY25" fmla="*/ 501592 h 921936"/>
                  <a:gd name="connsiteX26" fmla="*/ 382885 w 568908"/>
                  <a:gd name="connsiteY26" fmla="*/ 527498 h 921936"/>
                  <a:gd name="connsiteX27" fmla="*/ 472793 w 568908"/>
                  <a:gd name="connsiteY27" fmla="*/ 602167 h 921936"/>
                  <a:gd name="connsiteX28" fmla="*/ 490064 w 568908"/>
                  <a:gd name="connsiteY28" fmla="*/ 618676 h 921936"/>
                  <a:gd name="connsiteX29" fmla="*/ 561939 w 568908"/>
                  <a:gd name="connsiteY29" fmla="*/ 651947 h 921936"/>
                  <a:gd name="connsiteX30" fmla="*/ 565241 w 568908"/>
                  <a:gd name="connsiteY30" fmla="*/ 676836 h 921936"/>
                  <a:gd name="connsiteX31" fmla="*/ 521303 w 568908"/>
                  <a:gd name="connsiteY31" fmla="*/ 712647 h 921936"/>
                  <a:gd name="connsiteX32" fmla="*/ 476349 w 568908"/>
                  <a:gd name="connsiteY32" fmla="*/ 754553 h 921936"/>
                  <a:gd name="connsiteX33" fmla="*/ 428601 w 568908"/>
                  <a:gd name="connsiteY33" fmla="*/ 795698 h 921936"/>
                  <a:gd name="connsiteX34" fmla="*/ 378568 w 568908"/>
                  <a:gd name="connsiteY34" fmla="*/ 839382 h 921936"/>
                  <a:gd name="connsiteX35" fmla="*/ 352916 w 568908"/>
                  <a:gd name="connsiteY35" fmla="*/ 861224 h 921936"/>
                  <a:gd name="connsiteX36" fmla="*/ 332598 w 568908"/>
                  <a:gd name="connsiteY36" fmla="*/ 881034 h 921936"/>
                  <a:gd name="connsiteX37" fmla="*/ 287644 w 568908"/>
                  <a:gd name="connsiteY37" fmla="*/ 918622 h 921936"/>
                  <a:gd name="connsiteX38" fmla="*/ 261231 w 568908"/>
                  <a:gd name="connsiteY38" fmla="*/ 916591 h 921936"/>
                  <a:gd name="connsiteX39" fmla="*/ 197990 w 568908"/>
                  <a:gd name="connsiteY39" fmla="*/ 853604 h 921936"/>
                  <a:gd name="connsiteX40" fmla="*/ 145417 w 568908"/>
                  <a:gd name="connsiteY40" fmla="*/ 806873 h 921936"/>
                  <a:gd name="connsiteX41" fmla="*/ 107829 w 568908"/>
                  <a:gd name="connsiteY41" fmla="*/ 771316 h 921936"/>
                  <a:gd name="connsiteX42" fmla="*/ 39255 w 568908"/>
                  <a:gd name="connsiteY42" fmla="*/ 710107 h 921936"/>
                  <a:gd name="connsiteX43" fmla="*/ 4206 w 568908"/>
                  <a:gd name="connsiteY43" fmla="*/ 676328 h 921936"/>
                  <a:gd name="connsiteX44" fmla="*/ 9539 w 568908"/>
                  <a:gd name="connsiteY44" fmla="*/ 651439 h 921936"/>
                  <a:gd name="connsiteX45" fmla="*/ 63636 w 568908"/>
                  <a:gd name="connsiteY45" fmla="*/ 629343 h 921936"/>
                  <a:gd name="connsiteX46" fmla="*/ 147449 w 568908"/>
                  <a:gd name="connsiteY46" fmla="*/ 565849 h 921936"/>
                  <a:gd name="connsiteX47" fmla="*/ 214753 w 568908"/>
                  <a:gd name="connsiteY47" fmla="*/ 509974 h 921936"/>
                  <a:gd name="connsiteX48" fmla="*/ 239388 w 568908"/>
                  <a:gd name="connsiteY48" fmla="*/ 501592 h 921936"/>
                  <a:gd name="connsiteX49" fmla="*/ 262500 w 568908"/>
                  <a:gd name="connsiteY49" fmla="*/ 476195 h 921936"/>
                  <a:gd name="connsiteX50" fmla="*/ 261738 w 568908"/>
                  <a:gd name="connsiteY50" fmla="*/ 394922 h 921936"/>
                  <a:gd name="connsiteX51" fmla="*/ 245992 w 568908"/>
                  <a:gd name="connsiteY51" fmla="*/ 367239 h 921936"/>
                  <a:gd name="connsiteX52" fmla="*/ 197990 w 568908"/>
                  <a:gd name="connsiteY52" fmla="*/ 319237 h 921936"/>
                  <a:gd name="connsiteX53" fmla="*/ 174370 w 568908"/>
                  <a:gd name="connsiteY53" fmla="*/ 298411 h 921936"/>
                  <a:gd name="connsiteX54" fmla="*/ 132718 w 568908"/>
                  <a:gd name="connsiteY54" fmla="*/ 235171 h 921936"/>
                  <a:gd name="connsiteX55" fmla="*/ 130940 w 568908"/>
                  <a:gd name="connsiteY55" fmla="*/ 230345 h 921936"/>
                  <a:gd name="connsiteX56" fmla="*/ 118241 w 568908"/>
                  <a:gd name="connsiteY56" fmla="*/ 140945 h 921936"/>
                  <a:gd name="connsiteX57" fmla="*/ 119765 w 568908"/>
                  <a:gd name="connsiteY57" fmla="*/ 133580 h 921936"/>
                  <a:gd name="connsiteX58" fmla="*/ 154052 w 568908"/>
                  <a:gd name="connsiteY58" fmla="*/ 65260 h 921936"/>
                  <a:gd name="connsiteX59" fmla="*/ 220086 w 568908"/>
                  <a:gd name="connsiteY59" fmla="*/ 16497 h 921936"/>
                  <a:gd name="connsiteX60" fmla="*/ 227198 w 568908"/>
                  <a:gd name="connsiteY60" fmla="*/ 14211 h 921936"/>
                  <a:gd name="connsiteX61" fmla="*/ 287898 w 568908"/>
                  <a:gd name="connsiteY61" fmla="*/ 496 h 921936"/>
                  <a:gd name="connsiteX62" fmla="*/ 287644 w 568908"/>
                  <a:gd name="connsiteY62" fmla="*/ 615374 h 921936"/>
                  <a:gd name="connsiteX63" fmla="*/ 287644 w 568908"/>
                  <a:gd name="connsiteY63" fmla="*/ 615374 h 921936"/>
                  <a:gd name="connsiteX64" fmla="*/ 207641 w 568908"/>
                  <a:gd name="connsiteY64" fmla="*/ 615628 h 921936"/>
                  <a:gd name="connsiteX65" fmla="*/ 181482 w 568908"/>
                  <a:gd name="connsiteY65" fmla="*/ 622739 h 921936"/>
                  <a:gd name="connsiteX66" fmla="*/ 134496 w 568908"/>
                  <a:gd name="connsiteY66" fmla="*/ 643312 h 921936"/>
                  <a:gd name="connsiteX67" fmla="*/ 105797 w 568908"/>
                  <a:gd name="connsiteY67" fmla="*/ 659820 h 921936"/>
                  <a:gd name="connsiteX68" fmla="*/ 98177 w 568908"/>
                  <a:gd name="connsiteY68" fmla="*/ 677598 h 921936"/>
                  <a:gd name="connsiteX69" fmla="*/ 118495 w 568908"/>
                  <a:gd name="connsiteY69" fmla="*/ 688773 h 921936"/>
                  <a:gd name="connsiteX70" fmla="*/ 210689 w 568908"/>
                  <a:gd name="connsiteY70" fmla="*/ 686742 h 921936"/>
                  <a:gd name="connsiteX71" fmla="*/ 289168 w 568908"/>
                  <a:gd name="connsiteY71" fmla="*/ 688519 h 921936"/>
                  <a:gd name="connsiteX72" fmla="*/ 424792 w 568908"/>
                  <a:gd name="connsiteY72" fmla="*/ 686488 h 921936"/>
                  <a:gd name="connsiteX73" fmla="*/ 452475 w 568908"/>
                  <a:gd name="connsiteY73" fmla="*/ 688265 h 921936"/>
                  <a:gd name="connsiteX74" fmla="*/ 473555 w 568908"/>
                  <a:gd name="connsiteY74" fmla="*/ 679630 h 921936"/>
                  <a:gd name="connsiteX75" fmla="*/ 473555 w 568908"/>
                  <a:gd name="connsiteY75" fmla="*/ 667439 h 921936"/>
                  <a:gd name="connsiteX76" fmla="*/ 443332 w 568908"/>
                  <a:gd name="connsiteY76" fmla="*/ 644835 h 921936"/>
                  <a:gd name="connsiteX77" fmla="*/ 427331 w 568908"/>
                  <a:gd name="connsiteY77" fmla="*/ 637978 h 921936"/>
                  <a:gd name="connsiteX78" fmla="*/ 353678 w 568908"/>
                  <a:gd name="connsiteY78" fmla="*/ 615120 h 921936"/>
                  <a:gd name="connsiteX79" fmla="*/ 287644 w 568908"/>
                  <a:gd name="connsiteY79" fmla="*/ 615374 h 92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568908" h="921936">
                    <a:moveTo>
                      <a:pt x="287898" y="496"/>
                    </a:moveTo>
                    <a:cubicBezTo>
                      <a:pt x="296787" y="496"/>
                      <a:pt x="305930" y="-774"/>
                      <a:pt x="314566" y="750"/>
                    </a:cubicBezTo>
                    <a:cubicBezTo>
                      <a:pt x="322947" y="2274"/>
                      <a:pt x="330566" y="6338"/>
                      <a:pt x="338693" y="9639"/>
                    </a:cubicBezTo>
                    <a:cubicBezTo>
                      <a:pt x="342249" y="11163"/>
                      <a:pt x="345043" y="13703"/>
                      <a:pt x="348599" y="15227"/>
                    </a:cubicBezTo>
                    <a:cubicBezTo>
                      <a:pt x="362567" y="21576"/>
                      <a:pt x="378822" y="25132"/>
                      <a:pt x="389997" y="34783"/>
                    </a:cubicBezTo>
                    <a:cubicBezTo>
                      <a:pt x="405489" y="47990"/>
                      <a:pt x="418696" y="64752"/>
                      <a:pt x="430379" y="82023"/>
                    </a:cubicBezTo>
                    <a:cubicBezTo>
                      <a:pt x="440792" y="97515"/>
                      <a:pt x="448665" y="115294"/>
                      <a:pt x="456031" y="132564"/>
                    </a:cubicBezTo>
                    <a:cubicBezTo>
                      <a:pt x="462634" y="148057"/>
                      <a:pt x="463142" y="164565"/>
                      <a:pt x="455523" y="180058"/>
                    </a:cubicBezTo>
                    <a:cubicBezTo>
                      <a:pt x="450697" y="189963"/>
                      <a:pt x="442570" y="194788"/>
                      <a:pt x="430887" y="194534"/>
                    </a:cubicBezTo>
                    <a:cubicBezTo>
                      <a:pt x="413109" y="194026"/>
                      <a:pt x="406251" y="188439"/>
                      <a:pt x="404727" y="170915"/>
                    </a:cubicBezTo>
                    <a:cubicBezTo>
                      <a:pt x="404220" y="164565"/>
                      <a:pt x="404473" y="158216"/>
                      <a:pt x="404220" y="151866"/>
                    </a:cubicBezTo>
                    <a:cubicBezTo>
                      <a:pt x="403457" y="139167"/>
                      <a:pt x="401172" y="127231"/>
                      <a:pt x="391775" y="116817"/>
                    </a:cubicBezTo>
                    <a:cubicBezTo>
                      <a:pt x="382885" y="106912"/>
                      <a:pt x="378060" y="93706"/>
                      <a:pt x="369171" y="84054"/>
                    </a:cubicBezTo>
                    <a:cubicBezTo>
                      <a:pt x="350122" y="63228"/>
                      <a:pt x="325995" y="52053"/>
                      <a:pt x="297549" y="48752"/>
                    </a:cubicBezTo>
                    <a:cubicBezTo>
                      <a:pt x="261231" y="44688"/>
                      <a:pt x="229483" y="56625"/>
                      <a:pt x="204340" y="79737"/>
                    </a:cubicBezTo>
                    <a:cubicBezTo>
                      <a:pt x="180974" y="101325"/>
                      <a:pt x="163449" y="128246"/>
                      <a:pt x="163703" y="163803"/>
                    </a:cubicBezTo>
                    <a:cubicBezTo>
                      <a:pt x="163703" y="188693"/>
                      <a:pt x="166751" y="212059"/>
                      <a:pt x="181990" y="231869"/>
                    </a:cubicBezTo>
                    <a:cubicBezTo>
                      <a:pt x="192911" y="245838"/>
                      <a:pt x="206118" y="258283"/>
                      <a:pt x="218816" y="270473"/>
                    </a:cubicBezTo>
                    <a:cubicBezTo>
                      <a:pt x="232023" y="283426"/>
                      <a:pt x="246500" y="295109"/>
                      <a:pt x="259961" y="307808"/>
                    </a:cubicBezTo>
                    <a:cubicBezTo>
                      <a:pt x="269358" y="316697"/>
                      <a:pt x="277993" y="326094"/>
                      <a:pt x="286882" y="335492"/>
                    </a:cubicBezTo>
                    <a:cubicBezTo>
                      <a:pt x="289676" y="338539"/>
                      <a:pt x="291454" y="342349"/>
                      <a:pt x="293486" y="345905"/>
                    </a:cubicBezTo>
                    <a:cubicBezTo>
                      <a:pt x="298057" y="353778"/>
                      <a:pt x="302883" y="361397"/>
                      <a:pt x="306438" y="369778"/>
                    </a:cubicBezTo>
                    <a:cubicBezTo>
                      <a:pt x="309232" y="376128"/>
                      <a:pt x="311010" y="383493"/>
                      <a:pt x="311264" y="390351"/>
                    </a:cubicBezTo>
                    <a:cubicBezTo>
                      <a:pt x="311772" y="411177"/>
                      <a:pt x="311264" y="431749"/>
                      <a:pt x="311264" y="452575"/>
                    </a:cubicBezTo>
                    <a:cubicBezTo>
                      <a:pt x="311264" y="459432"/>
                      <a:pt x="310756" y="466290"/>
                      <a:pt x="311518" y="472893"/>
                    </a:cubicBezTo>
                    <a:cubicBezTo>
                      <a:pt x="313804" y="494227"/>
                      <a:pt x="316851" y="499815"/>
                      <a:pt x="337170" y="501592"/>
                    </a:cubicBezTo>
                    <a:cubicBezTo>
                      <a:pt x="355964" y="503116"/>
                      <a:pt x="369171" y="515307"/>
                      <a:pt x="382885" y="527498"/>
                    </a:cubicBezTo>
                    <a:cubicBezTo>
                      <a:pt x="412093" y="553404"/>
                      <a:pt x="442824" y="577278"/>
                      <a:pt x="472793" y="602167"/>
                    </a:cubicBezTo>
                    <a:cubicBezTo>
                      <a:pt x="478889" y="607247"/>
                      <a:pt x="483206" y="615374"/>
                      <a:pt x="490064" y="618676"/>
                    </a:cubicBezTo>
                    <a:cubicBezTo>
                      <a:pt x="513683" y="630613"/>
                      <a:pt x="538065" y="641026"/>
                      <a:pt x="561939" y="651947"/>
                    </a:cubicBezTo>
                    <a:cubicBezTo>
                      <a:pt x="572098" y="656518"/>
                      <a:pt x="574384" y="668963"/>
                      <a:pt x="565241" y="676836"/>
                    </a:cubicBezTo>
                    <a:cubicBezTo>
                      <a:pt x="551018" y="689281"/>
                      <a:pt x="535525" y="700202"/>
                      <a:pt x="521303" y="712647"/>
                    </a:cubicBezTo>
                    <a:cubicBezTo>
                      <a:pt x="505810" y="726108"/>
                      <a:pt x="491587" y="740839"/>
                      <a:pt x="476349" y="754553"/>
                    </a:cubicBezTo>
                    <a:cubicBezTo>
                      <a:pt x="460602" y="768522"/>
                      <a:pt x="444348" y="781983"/>
                      <a:pt x="428601" y="795698"/>
                    </a:cubicBezTo>
                    <a:cubicBezTo>
                      <a:pt x="411839" y="810174"/>
                      <a:pt x="395330" y="824905"/>
                      <a:pt x="378568" y="839382"/>
                    </a:cubicBezTo>
                    <a:cubicBezTo>
                      <a:pt x="370187" y="846747"/>
                      <a:pt x="361297" y="853604"/>
                      <a:pt x="352916" y="861224"/>
                    </a:cubicBezTo>
                    <a:cubicBezTo>
                      <a:pt x="345805" y="867573"/>
                      <a:pt x="339709" y="874938"/>
                      <a:pt x="332598" y="881034"/>
                    </a:cubicBezTo>
                    <a:cubicBezTo>
                      <a:pt x="317867" y="893733"/>
                      <a:pt x="302629" y="906178"/>
                      <a:pt x="287644" y="918622"/>
                    </a:cubicBezTo>
                    <a:cubicBezTo>
                      <a:pt x="278247" y="926242"/>
                      <a:pt x="270120" y="925734"/>
                      <a:pt x="261231" y="916591"/>
                    </a:cubicBezTo>
                    <a:cubicBezTo>
                      <a:pt x="240658" y="895257"/>
                      <a:pt x="219578" y="873923"/>
                      <a:pt x="197990" y="853604"/>
                    </a:cubicBezTo>
                    <a:cubicBezTo>
                      <a:pt x="180974" y="837350"/>
                      <a:pt x="162687" y="822619"/>
                      <a:pt x="145417" y="806873"/>
                    </a:cubicBezTo>
                    <a:cubicBezTo>
                      <a:pt x="132718" y="795190"/>
                      <a:pt x="120781" y="782745"/>
                      <a:pt x="107829" y="771316"/>
                    </a:cubicBezTo>
                    <a:cubicBezTo>
                      <a:pt x="85225" y="750744"/>
                      <a:pt x="61859" y="730680"/>
                      <a:pt x="39255" y="710107"/>
                    </a:cubicBezTo>
                    <a:cubicBezTo>
                      <a:pt x="27318" y="699186"/>
                      <a:pt x="15635" y="687757"/>
                      <a:pt x="4206" y="676328"/>
                    </a:cubicBezTo>
                    <a:cubicBezTo>
                      <a:pt x="-3413" y="668709"/>
                      <a:pt x="-112" y="654994"/>
                      <a:pt x="9539" y="651439"/>
                    </a:cubicBezTo>
                    <a:cubicBezTo>
                      <a:pt x="27826" y="644581"/>
                      <a:pt x="46366" y="638232"/>
                      <a:pt x="63636" y="629343"/>
                    </a:cubicBezTo>
                    <a:cubicBezTo>
                      <a:pt x="95130" y="613088"/>
                      <a:pt x="122559" y="590738"/>
                      <a:pt x="147449" y="565849"/>
                    </a:cubicBezTo>
                    <a:cubicBezTo>
                      <a:pt x="168275" y="545022"/>
                      <a:pt x="189355" y="524958"/>
                      <a:pt x="214753" y="509974"/>
                    </a:cubicBezTo>
                    <a:cubicBezTo>
                      <a:pt x="222118" y="505656"/>
                      <a:pt x="231007" y="503370"/>
                      <a:pt x="239388" y="501592"/>
                    </a:cubicBezTo>
                    <a:cubicBezTo>
                      <a:pt x="254881" y="498545"/>
                      <a:pt x="262246" y="491941"/>
                      <a:pt x="262500" y="476195"/>
                    </a:cubicBezTo>
                    <a:cubicBezTo>
                      <a:pt x="263008" y="449019"/>
                      <a:pt x="264024" y="421844"/>
                      <a:pt x="261738" y="394922"/>
                    </a:cubicBezTo>
                    <a:cubicBezTo>
                      <a:pt x="260977" y="385271"/>
                      <a:pt x="253103" y="375112"/>
                      <a:pt x="245992" y="367239"/>
                    </a:cubicBezTo>
                    <a:cubicBezTo>
                      <a:pt x="230753" y="350476"/>
                      <a:pt x="214245" y="334984"/>
                      <a:pt x="197990" y="319237"/>
                    </a:cubicBezTo>
                    <a:cubicBezTo>
                      <a:pt x="190371" y="311872"/>
                      <a:pt x="182498" y="305268"/>
                      <a:pt x="174370" y="298411"/>
                    </a:cubicBezTo>
                    <a:cubicBezTo>
                      <a:pt x="154052" y="281394"/>
                      <a:pt x="139576" y="260822"/>
                      <a:pt x="132718" y="235171"/>
                    </a:cubicBezTo>
                    <a:cubicBezTo>
                      <a:pt x="132210" y="233647"/>
                      <a:pt x="131956" y="231615"/>
                      <a:pt x="130940" y="230345"/>
                    </a:cubicBezTo>
                    <a:cubicBezTo>
                      <a:pt x="109860" y="202916"/>
                      <a:pt x="120273" y="170915"/>
                      <a:pt x="118241" y="140945"/>
                    </a:cubicBezTo>
                    <a:cubicBezTo>
                      <a:pt x="117988" y="138405"/>
                      <a:pt x="118495" y="135612"/>
                      <a:pt x="119765" y="133580"/>
                    </a:cubicBezTo>
                    <a:cubicBezTo>
                      <a:pt x="130686" y="110468"/>
                      <a:pt x="138814" y="85070"/>
                      <a:pt x="154052" y="65260"/>
                    </a:cubicBezTo>
                    <a:cubicBezTo>
                      <a:pt x="170561" y="43672"/>
                      <a:pt x="191641" y="24116"/>
                      <a:pt x="220086" y="16497"/>
                    </a:cubicBezTo>
                    <a:cubicBezTo>
                      <a:pt x="222626" y="15735"/>
                      <a:pt x="225674" y="15735"/>
                      <a:pt x="227198" y="14211"/>
                    </a:cubicBezTo>
                    <a:cubicBezTo>
                      <a:pt x="244468" y="-4330"/>
                      <a:pt x="266818" y="1512"/>
                      <a:pt x="287898" y="496"/>
                    </a:cubicBezTo>
                    <a:close/>
                    <a:moveTo>
                      <a:pt x="287644" y="615374"/>
                    </a:moveTo>
                    <a:cubicBezTo>
                      <a:pt x="287644" y="615374"/>
                      <a:pt x="287644" y="615120"/>
                      <a:pt x="287644" y="615374"/>
                    </a:cubicBezTo>
                    <a:cubicBezTo>
                      <a:pt x="260977" y="615374"/>
                      <a:pt x="234309" y="614612"/>
                      <a:pt x="207641" y="615628"/>
                    </a:cubicBezTo>
                    <a:cubicBezTo>
                      <a:pt x="198752" y="615882"/>
                      <a:pt x="189609" y="619184"/>
                      <a:pt x="181482" y="622739"/>
                    </a:cubicBezTo>
                    <a:cubicBezTo>
                      <a:pt x="165735" y="629343"/>
                      <a:pt x="150751" y="638232"/>
                      <a:pt x="134496" y="643312"/>
                    </a:cubicBezTo>
                    <a:cubicBezTo>
                      <a:pt x="123321" y="646867"/>
                      <a:pt x="112400" y="649661"/>
                      <a:pt x="105797" y="659820"/>
                    </a:cubicBezTo>
                    <a:cubicBezTo>
                      <a:pt x="102241" y="665408"/>
                      <a:pt x="97161" y="672519"/>
                      <a:pt x="98177" y="677598"/>
                    </a:cubicBezTo>
                    <a:cubicBezTo>
                      <a:pt x="100209" y="686488"/>
                      <a:pt x="108844" y="689027"/>
                      <a:pt x="118495" y="688773"/>
                    </a:cubicBezTo>
                    <a:cubicBezTo>
                      <a:pt x="149227" y="687504"/>
                      <a:pt x="179958" y="686742"/>
                      <a:pt x="210689" y="686742"/>
                    </a:cubicBezTo>
                    <a:cubicBezTo>
                      <a:pt x="236849" y="686742"/>
                      <a:pt x="263008" y="688773"/>
                      <a:pt x="289168" y="688519"/>
                    </a:cubicBezTo>
                    <a:cubicBezTo>
                      <a:pt x="334376" y="688265"/>
                      <a:pt x="379584" y="686996"/>
                      <a:pt x="424792" y="686488"/>
                    </a:cubicBezTo>
                    <a:cubicBezTo>
                      <a:pt x="433935" y="686488"/>
                      <a:pt x="443332" y="689281"/>
                      <a:pt x="452475" y="688265"/>
                    </a:cubicBezTo>
                    <a:cubicBezTo>
                      <a:pt x="459840" y="687504"/>
                      <a:pt x="467206" y="683694"/>
                      <a:pt x="473555" y="679630"/>
                    </a:cubicBezTo>
                    <a:cubicBezTo>
                      <a:pt x="475587" y="678360"/>
                      <a:pt x="475587" y="670233"/>
                      <a:pt x="473555" y="667439"/>
                    </a:cubicBezTo>
                    <a:cubicBezTo>
                      <a:pt x="465936" y="657026"/>
                      <a:pt x="458317" y="646359"/>
                      <a:pt x="443332" y="644835"/>
                    </a:cubicBezTo>
                    <a:cubicBezTo>
                      <a:pt x="437744" y="644327"/>
                      <a:pt x="432665" y="640010"/>
                      <a:pt x="427331" y="637978"/>
                    </a:cubicBezTo>
                    <a:cubicBezTo>
                      <a:pt x="403457" y="628327"/>
                      <a:pt x="381616" y="613088"/>
                      <a:pt x="353678" y="615120"/>
                    </a:cubicBezTo>
                    <a:cubicBezTo>
                      <a:pt x="331582" y="616390"/>
                      <a:pt x="309486" y="615374"/>
                      <a:pt x="287644" y="615374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FEE3281A-5B23-468E-A76F-C511B60E1CE4}"/>
                  </a:ext>
                </a:extLst>
              </p:cNvPr>
              <p:cNvSpPr/>
              <p:nvPr/>
            </p:nvSpPr>
            <p:spPr>
              <a:xfrm>
                <a:off x="2909435" y="2775197"/>
                <a:ext cx="553040" cy="244273"/>
              </a:xfrm>
              <a:custGeom>
                <a:avLst/>
                <a:gdLst>
                  <a:gd name="connsiteX0" fmla="*/ 514964 w 553040"/>
                  <a:gd name="connsiteY0" fmla="*/ 888 h 244273"/>
                  <a:gd name="connsiteX1" fmla="*/ 546918 w 553040"/>
                  <a:gd name="connsiteY1" fmla="*/ 13431 h 244273"/>
                  <a:gd name="connsiteX2" fmla="*/ 553040 w 553040"/>
                  <a:gd name="connsiteY2" fmla="*/ 21494 h 244273"/>
                  <a:gd name="connsiteX3" fmla="*/ 551548 w 553040"/>
                  <a:gd name="connsiteY3" fmla="*/ 25077 h 244273"/>
                  <a:gd name="connsiteX4" fmla="*/ 534077 w 553040"/>
                  <a:gd name="connsiteY4" fmla="*/ 53746 h 244273"/>
                  <a:gd name="connsiteX5" fmla="*/ 517503 w 553040"/>
                  <a:gd name="connsiteY5" fmla="*/ 79877 h 244273"/>
                  <a:gd name="connsiteX6" fmla="*/ 493612 w 553040"/>
                  <a:gd name="connsiteY6" fmla="*/ 120790 h 244273"/>
                  <a:gd name="connsiteX7" fmla="*/ 478531 w 553040"/>
                  <a:gd name="connsiteY7" fmla="*/ 146173 h 244273"/>
                  <a:gd name="connsiteX8" fmla="*/ 468825 w 553040"/>
                  <a:gd name="connsiteY8" fmla="*/ 165286 h 244273"/>
                  <a:gd name="connsiteX9" fmla="*/ 440157 w 553040"/>
                  <a:gd name="connsiteY9" fmla="*/ 215307 h 244273"/>
                  <a:gd name="connsiteX10" fmla="*/ 426718 w 553040"/>
                  <a:gd name="connsiteY10" fmla="*/ 238152 h 244273"/>
                  <a:gd name="connsiteX11" fmla="*/ 419551 w 553040"/>
                  <a:gd name="connsiteY11" fmla="*/ 239645 h 244273"/>
                  <a:gd name="connsiteX12" fmla="*/ 381176 w 553040"/>
                  <a:gd name="connsiteY12" fmla="*/ 210977 h 244273"/>
                  <a:gd name="connsiteX13" fmla="*/ 358331 w 553040"/>
                  <a:gd name="connsiteY13" fmla="*/ 194552 h 244273"/>
                  <a:gd name="connsiteX14" fmla="*/ 343548 w 553040"/>
                  <a:gd name="connsiteY14" fmla="*/ 183502 h 244273"/>
                  <a:gd name="connsiteX15" fmla="*/ 327273 w 553040"/>
                  <a:gd name="connsiteY15" fmla="*/ 169317 h 244273"/>
                  <a:gd name="connsiteX16" fmla="*/ 328019 w 553040"/>
                  <a:gd name="connsiteY16" fmla="*/ 157671 h 244273"/>
                  <a:gd name="connsiteX17" fmla="*/ 341159 w 553040"/>
                  <a:gd name="connsiteY17" fmla="*/ 146323 h 244273"/>
                  <a:gd name="connsiteX18" fmla="*/ 354896 w 553040"/>
                  <a:gd name="connsiteY18" fmla="*/ 131391 h 244273"/>
                  <a:gd name="connsiteX19" fmla="*/ 381475 w 553040"/>
                  <a:gd name="connsiteY19" fmla="*/ 110337 h 244273"/>
                  <a:gd name="connsiteX20" fmla="*/ 410443 w 553040"/>
                  <a:gd name="connsiteY20" fmla="*/ 86447 h 244273"/>
                  <a:gd name="connsiteX21" fmla="*/ 430451 w 553040"/>
                  <a:gd name="connsiteY21" fmla="*/ 68827 h 244273"/>
                  <a:gd name="connsiteX22" fmla="*/ 456283 w 553040"/>
                  <a:gd name="connsiteY22" fmla="*/ 46878 h 244273"/>
                  <a:gd name="connsiteX23" fmla="*/ 484952 w 553040"/>
                  <a:gd name="connsiteY23" fmla="*/ 22240 h 244273"/>
                  <a:gd name="connsiteX24" fmla="*/ 501227 w 553040"/>
                  <a:gd name="connsiteY24" fmla="*/ 6413 h 244273"/>
                  <a:gd name="connsiteX25" fmla="*/ 514964 w 553040"/>
                  <a:gd name="connsiteY25" fmla="*/ 888 h 244273"/>
                  <a:gd name="connsiteX26" fmla="*/ 53576 w 553040"/>
                  <a:gd name="connsiteY26" fmla="*/ 290 h 244273"/>
                  <a:gd name="connsiteX27" fmla="*/ 64774 w 553040"/>
                  <a:gd name="connsiteY27" fmla="*/ 3575 h 244273"/>
                  <a:gd name="connsiteX28" fmla="*/ 85977 w 553040"/>
                  <a:gd name="connsiteY28" fmla="*/ 24479 h 244273"/>
                  <a:gd name="connsiteX29" fmla="*/ 117483 w 553040"/>
                  <a:gd name="connsiteY29" fmla="*/ 54044 h 244273"/>
                  <a:gd name="connsiteX30" fmla="*/ 147047 w 553040"/>
                  <a:gd name="connsiteY30" fmla="*/ 82862 h 244273"/>
                  <a:gd name="connsiteX31" fmla="*/ 178703 w 553040"/>
                  <a:gd name="connsiteY31" fmla="*/ 111382 h 244273"/>
                  <a:gd name="connsiteX32" fmla="*/ 193933 w 553040"/>
                  <a:gd name="connsiteY32" fmla="*/ 127358 h 244273"/>
                  <a:gd name="connsiteX33" fmla="*/ 215882 w 553040"/>
                  <a:gd name="connsiteY33" fmla="*/ 147068 h 244273"/>
                  <a:gd name="connsiteX34" fmla="*/ 225887 w 553040"/>
                  <a:gd name="connsiteY34" fmla="*/ 159760 h 244273"/>
                  <a:gd name="connsiteX35" fmla="*/ 225588 w 553040"/>
                  <a:gd name="connsiteY35" fmla="*/ 163643 h 244273"/>
                  <a:gd name="connsiteX36" fmla="*/ 200503 w 553040"/>
                  <a:gd name="connsiteY36" fmla="*/ 184845 h 244273"/>
                  <a:gd name="connsiteX37" fmla="*/ 160934 w 553040"/>
                  <a:gd name="connsiteY37" fmla="*/ 216052 h 244273"/>
                  <a:gd name="connsiteX38" fmla="*/ 138984 w 553040"/>
                  <a:gd name="connsiteY38" fmla="*/ 232477 h 244273"/>
                  <a:gd name="connsiteX39" fmla="*/ 132116 w 553040"/>
                  <a:gd name="connsiteY39" fmla="*/ 238749 h 244273"/>
                  <a:gd name="connsiteX40" fmla="*/ 123157 w 553040"/>
                  <a:gd name="connsiteY40" fmla="*/ 244273 h 244273"/>
                  <a:gd name="connsiteX41" fmla="*/ 117184 w 553040"/>
                  <a:gd name="connsiteY41" fmla="*/ 237255 h 244273"/>
                  <a:gd name="connsiteX42" fmla="*/ 101954 w 553040"/>
                  <a:gd name="connsiteY42" fmla="*/ 210528 h 244273"/>
                  <a:gd name="connsiteX43" fmla="*/ 99415 w 553040"/>
                  <a:gd name="connsiteY43" fmla="*/ 206944 h 244273"/>
                  <a:gd name="connsiteX44" fmla="*/ 69552 w 553040"/>
                  <a:gd name="connsiteY44" fmla="*/ 152891 h 244273"/>
                  <a:gd name="connsiteX45" fmla="*/ 47304 w 553040"/>
                  <a:gd name="connsiteY45" fmla="*/ 112725 h 244273"/>
                  <a:gd name="connsiteX46" fmla="*/ 21920 w 553040"/>
                  <a:gd name="connsiteY46" fmla="*/ 69274 h 244273"/>
                  <a:gd name="connsiteX47" fmla="*/ 269 w 553040"/>
                  <a:gd name="connsiteY47" fmla="*/ 27764 h 244273"/>
                  <a:gd name="connsiteX48" fmla="*/ 2509 w 553040"/>
                  <a:gd name="connsiteY48" fmla="*/ 20000 h 244273"/>
                  <a:gd name="connsiteX49" fmla="*/ 53576 w 553040"/>
                  <a:gd name="connsiteY49" fmla="*/ 290 h 24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53040" h="244273">
                    <a:moveTo>
                      <a:pt x="514964" y="888"/>
                    </a:moveTo>
                    <a:cubicBezTo>
                      <a:pt x="526910" y="1336"/>
                      <a:pt x="537810" y="5666"/>
                      <a:pt x="546918" y="13431"/>
                    </a:cubicBezTo>
                    <a:cubicBezTo>
                      <a:pt x="549606" y="15969"/>
                      <a:pt x="551249" y="19105"/>
                      <a:pt x="553040" y="21494"/>
                    </a:cubicBezTo>
                    <a:cubicBezTo>
                      <a:pt x="552294" y="23286"/>
                      <a:pt x="552294" y="24480"/>
                      <a:pt x="551548" y="25077"/>
                    </a:cubicBezTo>
                    <a:cubicBezTo>
                      <a:pt x="542439" y="32692"/>
                      <a:pt x="540050" y="44339"/>
                      <a:pt x="534077" y="53746"/>
                    </a:cubicBezTo>
                    <a:cubicBezTo>
                      <a:pt x="528552" y="62556"/>
                      <a:pt x="521236" y="70469"/>
                      <a:pt x="517503" y="79877"/>
                    </a:cubicBezTo>
                    <a:cubicBezTo>
                      <a:pt x="511680" y="94958"/>
                      <a:pt x="500481" y="106604"/>
                      <a:pt x="493612" y="120790"/>
                    </a:cubicBezTo>
                    <a:cubicBezTo>
                      <a:pt x="489431" y="129599"/>
                      <a:pt x="483459" y="137513"/>
                      <a:pt x="478531" y="146173"/>
                    </a:cubicBezTo>
                    <a:cubicBezTo>
                      <a:pt x="474948" y="152445"/>
                      <a:pt x="472260" y="159164"/>
                      <a:pt x="468825" y="165286"/>
                    </a:cubicBezTo>
                    <a:cubicBezTo>
                      <a:pt x="459419" y="182009"/>
                      <a:pt x="449713" y="198583"/>
                      <a:pt x="440157" y="215307"/>
                    </a:cubicBezTo>
                    <a:cubicBezTo>
                      <a:pt x="435677" y="222922"/>
                      <a:pt x="431048" y="230537"/>
                      <a:pt x="426718" y="238152"/>
                    </a:cubicBezTo>
                    <a:cubicBezTo>
                      <a:pt x="424777" y="241736"/>
                      <a:pt x="422836" y="241736"/>
                      <a:pt x="419551" y="239645"/>
                    </a:cubicBezTo>
                    <a:cubicBezTo>
                      <a:pt x="405963" y="231134"/>
                      <a:pt x="392823" y="222175"/>
                      <a:pt x="381176" y="210977"/>
                    </a:cubicBezTo>
                    <a:cubicBezTo>
                      <a:pt x="374457" y="204556"/>
                      <a:pt x="365946" y="200076"/>
                      <a:pt x="358331" y="194552"/>
                    </a:cubicBezTo>
                    <a:cubicBezTo>
                      <a:pt x="353254" y="190968"/>
                      <a:pt x="348326" y="187384"/>
                      <a:pt x="343548" y="183502"/>
                    </a:cubicBezTo>
                    <a:cubicBezTo>
                      <a:pt x="338024" y="179023"/>
                      <a:pt x="332648" y="174095"/>
                      <a:pt x="327273" y="169317"/>
                    </a:cubicBezTo>
                    <a:cubicBezTo>
                      <a:pt x="321599" y="164539"/>
                      <a:pt x="322047" y="161553"/>
                      <a:pt x="328019" y="157671"/>
                    </a:cubicBezTo>
                    <a:cubicBezTo>
                      <a:pt x="332798" y="154385"/>
                      <a:pt x="337128" y="150354"/>
                      <a:pt x="341159" y="146323"/>
                    </a:cubicBezTo>
                    <a:cubicBezTo>
                      <a:pt x="345937" y="141544"/>
                      <a:pt x="349820" y="135721"/>
                      <a:pt x="354896" y="131391"/>
                    </a:cubicBezTo>
                    <a:cubicBezTo>
                      <a:pt x="363408" y="124074"/>
                      <a:pt x="372665" y="117504"/>
                      <a:pt x="381475" y="110337"/>
                    </a:cubicBezTo>
                    <a:cubicBezTo>
                      <a:pt x="391180" y="102423"/>
                      <a:pt x="400886" y="94510"/>
                      <a:pt x="410443" y="86447"/>
                    </a:cubicBezTo>
                    <a:cubicBezTo>
                      <a:pt x="417311" y="80623"/>
                      <a:pt x="423732" y="74651"/>
                      <a:pt x="430451" y="68827"/>
                    </a:cubicBezTo>
                    <a:cubicBezTo>
                      <a:pt x="438962" y="61511"/>
                      <a:pt x="447772" y="54194"/>
                      <a:pt x="456283" y="46878"/>
                    </a:cubicBezTo>
                    <a:cubicBezTo>
                      <a:pt x="465839" y="38665"/>
                      <a:pt x="475545" y="30602"/>
                      <a:pt x="484952" y="22240"/>
                    </a:cubicBezTo>
                    <a:cubicBezTo>
                      <a:pt x="490626" y="17164"/>
                      <a:pt x="495404" y="11042"/>
                      <a:pt x="501227" y="6413"/>
                    </a:cubicBezTo>
                    <a:cubicBezTo>
                      <a:pt x="505110" y="3427"/>
                      <a:pt x="510485" y="739"/>
                      <a:pt x="514964" y="888"/>
                    </a:cubicBezTo>
                    <a:close/>
                    <a:moveTo>
                      <a:pt x="53576" y="290"/>
                    </a:moveTo>
                    <a:cubicBezTo>
                      <a:pt x="56711" y="-756"/>
                      <a:pt x="62086" y="1186"/>
                      <a:pt x="64774" y="3575"/>
                    </a:cubicBezTo>
                    <a:cubicBezTo>
                      <a:pt x="72240" y="9995"/>
                      <a:pt x="78810" y="17611"/>
                      <a:pt x="85977" y="24479"/>
                    </a:cubicBezTo>
                    <a:cubicBezTo>
                      <a:pt x="96429" y="34484"/>
                      <a:pt x="107030" y="44040"/>
                      <a:pt x="117483" y="54044"/>
                    </a:cubicBezTo>
                    <a:cubicBezTo>
                      <a:pt x="127487" y="63600"/>
                      <a:pt x="137043" y="73455"/>
                      <a:pt x="147047" y="82862"/>
                    </a:cubicBezTo>
                    <a:cubicBezTo>
                      <a:pt x="157499" y="92568"/>
                      <a:pt x="168400" y="101676"/>
                      <a:pt x="178703" y="111382"/>
                    </a:cubicBezTo>
                    <a:cubicBezTo>
                      <a:pt x="184078" y="116309"/>
                      <a:pt x="188558" y="122282"/>
                      <a:pt x="193933" y="127358"/>
                    </a:cubicBezTo>
                    <a:cubicBezTo>
                      <a:pt x="201100" y="134078"/>
                      <a:pt x="208715" y="140200"/>
                      <a:pt x="215882" y="147068"/>
                    </a:cubicBezTo>
                    <a:cubicBezTo>
                      <a:pt x="219765" y="150801"/>
                      <a:pt x="222751" y="155281"/>
                      <a:pt x="225887" y="159760"/>
                    </a:cubicBezTo>
                    <a:cubicBezTo>
                      <a:pt x="226484" y="160656"/>
                      <a:pt x="226335" y="163045"/>
                      <a:pt x="225588" y="163643"/>
                    </a:cubicBezTo>
                    <a:cubicBezTo>
                      <a:pt x="217375" y="170810"/>
                      <a:pt x="209014" y="177977"/>
                      <a:pt x="200503" y="184845"/>
                    </a:cubicBezTo>
                    <a:cubicBezTo>
                      <a:pt x="187363" y="195298"/>
                      <a:pt x="174223" y="205750"/>
                      <a:pt x="160934" y="216052"/>
                    </a:cubicBezTo>
                    <a:cubicBezTo>
                      <a:pt x="153767" y="221577"/>
                      <a:pt x="146301" y="226953"/>
                      <a:pt x="138984" y="232477"/>
                    </a:cubicBezTo>
                    <a:cubicBezTo>
                      <a:pt x="136596" y="234419"/>
                      <a:pt x="134505" y="236807"/>
                      <a:pt x="132116" y="238749"/>
                    </a:cubicBezTo>
                    <a:cubicBezTo>
                      <a:pt x="129727" y="240541"/>
                      <a:pt x="127039" y="241884"/>
                      <a:pt x="123157" y="244273"/>
                    </a:cubicBezTo>
                    <a:cubicBezTo>
                      <a:pt x="120768" y="241437"/>
                      <a:pt x="118528" y="239645"/>
                      <a:pt x="117184" y="237255"/>
                    </a:cubicBezTo>
                    <a:cubicBezTo>
                      <a:pt x="111958" y="228446"/>
                      <a:pt x="107030" y="219487"/>
                      <a:pt x="101954" y="210528"/>
                    </a:cubicBezTo>
                    <a:cubicBezTo>
                      <a:pt x="101207" y="209184"/>
                      <a:pt x="100013" y="208288"/>
                      <a:pt x="99415" y="206944"/>
                    </a:cubicBezTo>
                    <a:cubicBezTo>
                      <a:pt x="89411" y="188877"/>
                      <a:pt x="79556" y="170810"/>
                      <a:pt x="69552" y="152891"/>
                    </a:cubicBezTo>
                    <a:cubicBezTo>
                      <a:pt x="62086" y="139453"/>
                      <a:pt x="52978" y="126761"/>
                      <a:pt x="47304" y="112725"/>
                    </a:cubicBezTo>
                    <a:cubicBezTo>
                      <a:pt x="40883" y="96749"/>
                      <a:pt x="30132" y="83758"/>
                      <a:pt x="21920" y="69274"/>
                    </a:cubicBezTo>
                    <a:cubicBezTo>
                      <a:pt x="14156" y="55686"/>
                      <a:pt x="7138" y="41800"/>
                      <a:pt x="269" y="27764"/>
                    </a:cubicBezTo>
                    <a:cubicBezTo>
                      <a:pt x="-627" y="25972"/>
                      <a:pt x="867" y="20746"/>
                      <a:pt x="2509" y="20000"/>
                    </a:cubicBezTo>
                    <a:cubicBezTo>
                      <a:pt x="19382" y="12982"/>
                      <a:pt x="36254" y="6263"/>
                      <a:pt x="53576" y="290"/>
                    </a:cubicBezTo>
                    <a:close/>
                  </a:path>
                </a:pathLst>
              </a:custGeom>
              <a:solidFill>
                <a:srgbClr val="4472C4"/>
              </a:solidFill>
              <a:ln w="253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5E3610C3-A550-4BC0-ABDD-E3F05F0E5492}"/>
                </a:ext>
              </a:extLst>
            </p:cNvPr>
            <p:cNvGrpSpPr/>
            <p:nvPr/>
          </p:nvGrpSpPr>
          <p:grpSpPr>
            <a:xfrm>
              <a:off x="2718140" y="5020572"/>
              <a:ext cx="286211" cy="383926"/>
              <a:chOff x="2445330" y="2364874"/>
              <a:chExt cx="1495855" cy="1723615"/>
            </a:xfrm>
          </p:grpSpPr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761DE936-9B73-4387-AD5E-F98EBF2D043F}"/>
                  </a:ext>
                </a:extLst>
              </p:cNvPr>
              <p:cNvSpPr/>
              <p:nvPr/>
            </p:nvSpPr>
            <p:spPr>
              <a:xfrm>
                <a:off x="2445330" y="2811471"/>
                <a:ext cx="1495855" cy="1277018"/>
              </a:xfrm>
              <a:custGeom>
                <a:avLst/>
                <a:gdLst>
                  <a:gd name="connsiteX0" fmla="*/ 811238 w 1495855"/>
                  <a:gd name="connsiteY0" fmla="*/ 1130291 h 1277018"/>
                  <a:gd name="connsiteX1" fmla="*/ 800487 w 1495855"/>
                  <a:gd name="connsiteY1" fmla="*/ 1134659 h 1277018"/>
                  <a:gd name="connsiteX2" fmla="*/ 793917 w 1495855"/>
                  <a:gd name="connsiteY2" fmla="*/ 1137943 h 1277018"/>
                  <a:gd name="connsiteX3" fmla="*/ 781972 w 1495855"/>
                  <a:gd name="connsiteY3" fmla="*/ 1152726 h 1277018"/>
                  <a:gd name="connsiteX4" fmla="*/ 781225 w 1495855"/>
                  <a:gd name="connsiteY4" fmla="*/ 1164522 h 1277018"/>
                  <a:gd name="connsiteX5" fmla="*/ 808849 w 1495855"/>
                  <a:gd name="connsiteY5" fmla="*/ 1192593 h 1277018"/>
                  <a:gd name="connsiteX6" fmla="*/ 837069 w 1495855"/>
                  <a:gd name="connsiteY6" fmla="*/ 1173182 h 1277018"/>
                  <a:gd name="connsiteX7" fmla="*/ 839160 w 1495855"/>
                  <a:gd name="connsiteY7" fmla="*/ 1169300 h 1277018"/>
                  <a:gd name="connsiteX8" fmla="*/ 842295 w 1495855"/>
                  <a:gd name="connsiteY8" fmla="*/ 1158400 h 1277018"/>
                  <a:gd name="connsiteX9" fmla="*/ 834531 w 1495855"/>
                  <a:gd name="connsiteY9" fmla="*/ 1141826 h 1277018"/>
                  <a:gd name="connsiteX10" fmla="*/ 830350 w 1495855"/>
                  <a:gd name="connsiteY10" fmla="*/ 1138840 h 1277018"/>
                  <a:gd name="connsiteX11" fmla="*/ 821989 w 1495855"/>
                  <a:gd name="connsiteY11" fmla="*/ 1134211 h 1277018"/>
                  <a:gd name="connsiteX12" fmla="*/ 811238 w 1495855"/>
                  <a:gd name="connsiteY12" fmla="*/ 1130291 h 1277018"/>
                  <a:gd name="connsiteX13" fmla="*/ 808699 w 1495855"/>
                  <a:gd name="connsiteY13" fmla="*/ 906353 h 1277018"/>
                  <a:gd name="connsiteX14" fmla="*/ 781822 w 1495855"/>
                  <a:gd name="connsiteY14" fmla="*/ 929647 h 1277018"/>
                  <a:gd name="connsiteX15" fmla="*/ 781374 w 1495855"/>
                  <a:gd name="connsiteY15" fmla="*/ 936068 h 1277018"/>
                  <a:gd name="connsiteX16" fmla="*/ 797500 w 1495855"/>
                  <a:gd name="connsiteY16" fmla="*/ 966827 h 1277018"/>
                  <a:gd name="connsiteX17" fmla="*/ 829454 w 1495855"/>
                  <a:gd name="connsiteY17" fmla="*/ 964736 h 1277018"/>
                  <a:gd name="connsiteX18" fmla="*/ 833187 w 1495855"/>
                  <a:gd name="connsiteY18" fmla="*/ 961302 h 1277018"/>
                  <a:gd name="connsiteX19" fmla="*/ 839608 w 1495855"/>
                  <a:gd name="connsiteY19" fmla="*/ 936366 h 1277018"/>
                  <a:gd name="connsiteX20" fmla="*/ 831694 w 1495855"/>
                  <a:gd name="connsiteY20" fmla="*/ 914715 h 1277018"/>
                  <a:gd name="connsiteX21" fmla="*/ 808699 w 1495855"/>
                  <a:gd name="connsiteY21" fmla="*/ 906353 h 1277018"/>
                  <a:gd name="connsiteX22" fmla="*/ 807054 w 1495855"/>
                  <a:gd name="connsiteY22" fmla="*/ 681222 h 1277018"/>
                  <a:gd name="connsiteX23" fmla="*/ 795410 w 1495855"/>
                  <a:gd name="connsiteY23" fmla="*/ 684917 h 1277018"/>
                  <a:gd name="connsiteX24" fmla="*/ 781822 w 1495855"/>
                  <a:gd name="connsiteY24" fmla="*/ 714482 h 1277018"/>
                  <a:gd name="connsiteX25" fmla="*/ 797799 w 1495855"/>
                  <a:gd name="connsiteY25" fmla="*/ 744495 h 1277018"/>
                  <a:gd name="connsiteX26" fmla="*/ 833486 w 1495855"/>
                  <a:gd name="connsiteY26" fmla="*/ 735984 h 1277018"/>
                  <a:gd name="connsiteX27" fmla="*/ 837666 w 1495855"/>
                  <a:gd name="connsiteY27" fmla="*/ 704030 h 1277018"/>
                  <a:gd name="connsiteX28" fmla="*/ 836472 w 1495855"/>
                  <a:gd name="connsiteY28" fmla="*/ 699699 h 1277018"/>
                  <a:gd name="connsiteX29" fmla="*/ 807054 w 1495855"/>
                  <a:gd name="connsiteY29" fmla="*/ 681222 h 1277018"/>
                  <a:gd name="connsiteX30" fmla="*/ 806609 w 1495855"/>
                  <a:gd name="connsiteY30" fmla="*/ 456015 h 1277018"/>
                  <a:gd name="connsiteX31" fmla="*/ 785256 w 1495855"/>
                  <a:gd name="connsiteY31" fmla="*/ 471544 h 1277018"/>
                  <a:gd name="connsiteX32" fmla="*/ 797052 w 1495855"/>
                  <a:gd name="connsiteY32" fmla="*/ 522909 h 1277018"/>
                  <a:gd name="connsiteX33" fmla="*/ 801980 w 1495855"/>
                  <a:gd name="connsiteY33" fmla="*/ 523656 h 1277018"/>
                  <a:gd name="connsiteX34" fmla="*/ 815867 w 1495855"/>
                  <a:gd name="connsiteY34" fmla="*/ 521565 h 1277018"/>
                  <a:gd name="connsiteX35" fmla="*/ 837218 w 1495855"/>
                  <a:gd name="connsiteY35" fmla="*/ 502751 h 1277018"/>
                  <a:gd name="connsiteX36" fmla="*/ 837218 w 1495855"/>
                  <a:gd name="connsiteY36" fmla="*/ 477367 h 1277018"/>
                  <a:gd name="connsiteX37" fmla="*/ 827065 w 1495855"/>
                  <a:gd name="connsiteY37" fmla="*/ 463182 h 1277018"/>
                  <a:gd name="connsiteX38" fmla="*/ 806609 w 1495855"/>
                  <a:gd name="connsiteY38" fmla="*/ 456015 h 1277018"/>
                  <a:gd name="connsiteX39" fmla="*/ 410117 w 1495855"/>
                  <a:gd name="connsiteY39" fmla="*/ 8010 h 1277018"/>
                  <a:gd name="connsiteX40" fmla="*/ 420625 w 1495855"/>
                  <a:gd name="connsiteY40" fmla="*/ 17920 h 1277018"/>
                  <a:gd name="connsiteX41" fmla="*/ 430927 w 1495855"/>
                  <a:gd name="connsiteY41" fmla="*/ 38078 h 1277018"/>
                  <a:gd name="connsiteX42" fmla="*/ 447203 w 1495855"/>
                  <a:gd name="connsiteY42" fmla="*/ 64059 h 1277018"/>
                  <a:gd name="connsiteX43" fmla="*/ 459746 w 1495855"/>
                  <a:gd name="connsiteY43" fmla="*/ 86456 h 1277018"/>
                  <a:gd name="connsiteX44" fmla="*/ 476469 w 1495855"/>
                  <a:gd name="connsiteY44" fmla="*/ 114677 h 1277018"/>
                  <a:gd name="connsiteX45" fmla="*/ 488265 w 1495855"/>
                  <a:gd name="connsiteY45" fmla="*/ 136627 h 1277018"/>
                  <a:gd name="connsiteX46" fmla="*/ 514993 w 1495855"/>
                  <a:gd name="connsiteY46" fmla="*/ 184408 h 1277018"/>
                  <a:gd name="connsiteX47" fmla="*/ 538436 w 1495855"/>
                  <a:gd name="connsiteY47" fmla="*/ 225470 h 1277018"/>
                  <a:gd name="connsiteX48" fmla="*/ 554263 w 1495855"/>
                  <a:gd name="connsiteY48" fmla="*/ 250257 h 1277018"/>
                  <a:gd name="connsiteX49" fmla="*/ 566656 w 1495855"/>
                  <a:gd name="connsiteY49" fmla="*/ 273849 h 1277018"/>
                  <a:gd name="connsiteX50" fmla="*/ 579049 w 1495855"/>
                  <a:gd name="connsiteY50" fmla="*/ 279075 h 1277018"/>
                  <a:gd name="connsiteX51" fmla="*/ 600999 w 1495855"/>
                  <a:gd name="connsiteY51" fmla="*/ 265487 h 1277018"/>
                  <a:gd name="connsiteX52" fmla="*/ 647138 w 1495855"/>
                  <a:gd name="connsiteY52" fmla="*/ 229800 h 1277018"/>
                  <a:gd name="connsiteX53" fmla="*/ 660129 w 1495855"/>
                  <a:gd name="connsiteY53" fmla="*/ 218900 h 1277018"/>
                  <a:gd name="connsiteX54" fmla="*/ 694919 w 1495855"/>
                  <a:gd name="connsiteY54" fmla="*/ 191426 h 1277018"/>
                  <a:gd name="connsiteX55" fmla="*/ 712389 w 1495855"/>
                  <a:gd name="connsiteY55" fmla="*/ 177390 h 1277018"/>
                  <a:gd name="connsiteX56" fmla="*/ 714181 w 1495855"/>
                  <a:gd name="connsiteY56" fmla="*/ 190530 h 1277018"/>
                  <a:gd name="connsiteX57" fmla="*/ 714181 w 1495855"/>
                  <a:gd name="connsiteY57" fmla="*/ 527239 h 1277018"/>
                  <a:gd name="connsiteX58" fmla="*/ 714181 w 1495855"/>
                  <a:gd name="connsiteY58" fmla="*/ 1263967 h 1277018"/>
                  <a:gd name="connsiteX59" fmla="*/ 701340 w 1495855"/>
                  <a:gd name="connsiteY59" fmla="*/ 1276808 h 1277018"/>
                  <a:gd name="connsiteX60" fmla="*/ 360898 w 1495855"/>
                  <a:gd name="connsiteY60" fmla="*/ 1276658 h 1277018"/>
                  <a:gd name="connsiteX61" fmla="*/ 348953 w 1495855"/>
                  <a:gd name="connsiteY61" fmla="*/ 1276957 h 1277018"/>
                  <a:gd name="connsiteX62" fmla="*/ 335664 w 1495855"/>
                  <a:gd name="connsiteY62" fmla="*/ 1264564 h 1277018"/>
                  <a:gd name="connsiteX63" fmla="*/ 335514 w 1495855"/>
                  <a:gd name="connsiteY63" fmla="*/ 1227982 h 1277018"/>
                  <a:gd name="connsiteX64" fmla="*/ 335514 w 1495855"/>
                  <a:gd name="connsiteY64" fmla="*/ 534555 h 1277018"/>
                  <a:gd name="connsiteX65" fmla="*/ 335813 w 1495855"/>
                  <a:gd name="connsiteY65" fmla="*/ 473335 h 1277018"/>
                  <a:gd name="connsiteX66" fmla="*/ 335813 w 1495855"/>
                  <a:gd name="connsiteY66" fmla="*/ 468856 h 1277018"/>
                  <a:gd name="connsiteX67" fmla="*/ 328944 w 1495855"/>
                  <a:gd name="connsiteY67" fmla="*/ 454970 h 1277018"/>
                  <a:gd name="connsiteX68" fmla="*/ 310728 w 1495855"/>
                  <a:gd name="connsiteY68" fmla="*/ 456612 h 1277018"/>
                  <a:gd name="connsiteX69" fmla="*/ 292362 w 1495855"/>
                  <a:gd name="connsiteY69" fmla="*/ 463182 h 1277018"/>
                  <a:gd name="connsiteX70" fmla="*/ 275190 w 1495855"/>
                  <a:gd name="connsiteY70" fmla="*/ 469155 h 1277018"/>
                  <a:gd name="connsiteX71" fmla="*/ 270561 w 1495855"/>
                  <a:gd name="connsiteY71" fmla="*/ 471395 h 1277018"/>
                  <a:gd name="connsiteX72" fmla="*/ 224572 w 1495855"/>
                  <a:gd name="connsiteY72" fmla="*/ 482892 h 1277018"/>
                  <a:gd name="connsiteX73" fmla="*/ 188438 w 1495855"/>
                  <a:gd name="connsiteY73" fmla="*/ 494986 h 1277018"/>
                  <a:gd name="connsiteX74" fmla="*/ 165293 w 1495855"/>
                  <a:gd name="connsiteY74" fmla="*/ 502004 h 1277018"/>
                  <a:gd name="connsiteX75" fmla="*/ 156782 w 1495855"/>
                  <a:gd name="connsiteY75" fmla="*/ 504692 h 1277018"/>
                  <a:gd name="connsiteX76" fmla="*/ 127815 w 1495855"/>
                  <a:gd name="connsiteY76" fmla="*/ 512755 h 1277018"/>
                  <a:gd name="connsiteX77" fmla="*/ 119901 w 1495855"/>
                  <a:gd name="connsiteY77" fmla="*/ 507081 h 1277018"/>
                  <a:gd name="connsiteX78" fmla="*/ 112286 w 1495855"/>
                  <a:gd name="connsiteY78" fmla="*/ 491403 h 1277018"/>
                  <a:gd name="connsiteX79" fmla="*/ 109598 w 1495855"/>
                  <a:gd name="connsiteY79" fmla="*/ 484684 h 1277018"/>
                  <a:gd name="connsiteX80" fmla="*/ 103775 w 1495855"/>
                  <a:gd name="connsiteY80" fmla="*/ 469901 h 1277018"/>
                  <a:gd name="connsiteX81" fmla="*/ 89739 w 1495855"/>
                  <a:gd name="connsiteY81" fmla="*/ 433618 h 1277018"/>
                  <a:gd name="connsiteX82" fmla="*/ 84364 w 1495855"/>
                  <a:gd name="connsiteY82" fmla="*/ 420030 h 1277018"/>
                  <a:gd name="connsiteX83" fmla="*/ 81377 w 1495855"/>
                  <a:gd name="connsiteY83" fmla="*/ 414057 h 1277018"/>
                  <a:gd name="connsiteX84" fmla="*/ 68835 w 1495855"/>
                  <a:gd name="connsiteY84" fmla="*/ 380162 h 1277018"/>
                  <a:gd name="connsiteX85" fmla="*/ 53903 w 1495855"/>
                  <a:gd name="connsiteY85" fmla="*/ 351344 h 1277018"/>
                  <a:gd name="connsiteX86" fmla="*/ 52559 w 1495855"/>
                  <a:gd name="connsiteY86" fmla="*/ 345819 h 1277018"/>
                  <a:gd name="connsiteX87" fmla="*/ 43750 w 1495855"/>
                  <a:gd name="connsiteY87" fmla="*/ 323571 h 1277018"/>
                  <a:gd name="connsiteX88" fmla="*/ 42406 w 1495855"/>
                  <a:gd name="connsiteY88" fmla="*/ 321779 h 1277018"/>
                  <a:gd name="connsiteX89" fmla="*/ 33447 w 1495855"/>
                  <a:gd name="connsiteY89" fmla="*/ 296993 h 1277018"/>
                  <a:gd name="connsiteX90" fmla="*/ 26280 w 1495855"/>
                  <a:gd name="connsiteY90" fmla="*/ 277582 h 1277018"/>
                  <a:gd name="connsiteX91" fmla="*/ 15230 w 1495855"/>
                  <a:gd name="connsiteY91" fmla="*/ 249510 h 1277018"/>
                  <a:gd name="connsiteX92" fmla="*/ 0 w 1495855"/>
                  <a:gd name="connsiteY92" fmla="*/ 203371 h 1277018"/>
                  <a:gd name="connsiteX93" fmla="*/ 31954 w 1495855"/>
                  <a:gd name="connsiteY93" fmla="*/ 188440 h 1277018"/>
                  <a:gd name="connsiteX94" fmla="*/ 58532 w 1495855"/>
                  <a:gd name="connsiteY94" fmla="*/ 174105 h 1277018"/>
                  <a:gd name="connsiteX95" fmla="*/ 85260 w 1495855"/>
                  <a:gd name="connsiteY95" fmla="*/ 161563 h 1277018"/>
                  <a:gd name="connsiteX96" fmla="*/ 118856 w 1495855"/>
                  <a:gd name="connsiteY96" fmla="*/ 144690 h 1277018"/>
                  <a:gd name="connsiteX97" fmla="*/ 137969 w 1495855"/>
                  <a:gd name="connsiteY97" fmla="*/ 134835 h 1277018"/>
                  <a:gd name="connsiteX98" fmla="*/ 166040 w 1495855"/>
                  <a:gd name="connsiteY98" fmla="*/ 121397 h 1277018"/>
                  <a:gd name="connsiteX99" fmla="*/ 190080 w 1495855"/>
                  <a:gd name="connsiteY99" fmla="*/ 108257 h 1277018"/>
                  <a:gd name="connsiteX100" fmla="*/ 218599 w 1495855"/>
                  <a:gd name="connsiteY100" fmla="*/ 93026 h 1277018"/>
                  <a:gd name="connsiteX101" fmla="*/ 249806 w 1495855"/>
                  <a:gd name="connsiteY101" fmla="*/ 76154 h 1277018"/>
                  <a:gd name="connsiteX102" fmla="*/ 255331 w 1495855"/>
                  <a:gd name="connsiteY102" fmla="*/ 74362 h 1277018"/>
                  <a:gd name="connsiteX103" fmla="*/ 268471 w 1495855"/>
                  <a:gd name="connsiteY103" fmla="*/ 68091 h 1277018"/>
                  <a:gd name="connsiteX104" fmla="*/ 275787 w 1495855"/>
                  <a:gd name="connsiteY104" fmla="*/ 64657 h 1277018"/>
                  <a:gd name="connsiteX105" fmla="*/ 287135 w 1495855"/>
                  <a:gd name="connsiteY105" fmla="*/ 58236 h 1277018"/>
                  <a:gd name="connsiteX106" fmla="*/ 293557 w 1495855"/>
                  <a:gd name="connsiteY106" fmla="*/ 54951 h 1277018"/>
                  <a:gd name="connsiteX107" fmla="*/ 308189 w 1495855"/>
                  <a:gd name="connsiteY107" fmla="*/ 47335 h 1277018"/>
                  <a:gd name="connsiteX108" fmla="*/ 313415 w 1495855"/>
                  <a:gd name="connsiteY108" fmla="*/ 45245 h 1277018"/>
                  <a:gd name="connsiteX109" fmla="*/ 325660 w 1495855"/>
                  <a:gd name="connsiteY109" fmla="*/ 38078 h 1277018"/>
                  <a:gd name="connsiteX110" fmla="*/ 328347 w 1495855"/>
                  <a:gd name="connsiteY110" fmla="*/ 35540 h 1277018"/>
                  <a:gd name="connsiteX111" fmla="*/ 353133 w 1495855"/>
                  <a:gd name="connsiteY111" fmla="*/ 27029 h 1277018"/>
                  <a:gd name="connsiteX112" fmla="*/ 395241 w 1495855"/>
                  <a:gd name="connsiteY112" fmla="*/ 10753 h 1277018"/>
                  <a:gd name="connsiteX113" fmla="*/ 410117 w 1495855"/>
                  <a:gd name="connsiteY113" fmla="*/ 8010 h 1277018"/>
                  <a:gd name="connsiteX114" fmla="*/ 1073139 w 1495855"/>
                  <a:gd name="connsiteY114" fmla="*/ 600 h 1277018"/>
                  <a:gd name="connsiteX115" fmla="*/ 1121368 w 1495855"/>
                  <a:gd name="connsiteY115" fmla="*/ 18219 h 1277018"/>
                  <a:gd name="connsiteX116" fmla="*/ 1146453 w 1495855"/>
                  <a:gd name="connsiteY116" fmla="*/ 30612 h 1277018"/>
                  <a:gd name="connsiteX117" fmla="*/ 1149888 w 1495855"/>
                  <a:gd name="connsiteY117" fmla="*/ 31956 h 1277018"/>
                  <a:gd name="connsiteX118" fmla="*/ 1189308 w 1495855"/>
                  <a:gd name="connsiteY118" fmla="*/ 50919 h 1277018"/>
                  <a:gd name="connsiteX119" fmla="*/ 1218573 w 1495855"/>
                  <a:gd name="connsiteY119" fmla="*/ 63910 h 1277018"/>
                  <a:gd name="connsiteX120" fmla="*/ 1224845 w 1495855"/>
                  <a:gd name="connsiteY120" fmla="*/ 67493 h 1277018"/>
                  <a:gd name="connsiteX121" fmla="*/ 1229324 w 1495855"/>
                  <a:gd name="connsiteY121" fmla="*/ 71226 h 1277018"/>
                  <a:gd name="connsiteX122" fmla="*/ 1252170 w 1495855"/>
                  <a:gd name="connsiteY122" fmla="*/ 82276 h 1277018"/>
                  <a:gd name="connsiteX123" fmla="*/ 1279644 w 1495855"/>
                  <a:gd name="connsiteY123" fmla="*/ 93922 h 1277018"/>
                  <a:gd name="connsiteX124" fmla="*/ 1284870 w 1495855"/>
                  <a:gd name="connsiteY124" fmla="*/ 97954 h 1277018"/>
                  <a:gd name="connsiteX125" fmla="*/ 1288603 w 1495855"/>
                  <a:gd name="connsiteY125" fmla="*/ 101388 h 1277018"/>
                  <a:gd name="connsiteX126" fmla="*/ 1316824 w 1495855"/>
                  <a:gd name="connsiteY126" fmla="*/ 113483 h 1277018"/>
                  <a:gd name="connsiteX127" fmla="*/ 1343104 w 1495855"/>
                  <a:gd name="connsiteY127" fmla="*/ 127967 h 1277018"/>
                  <a:gd name="connsiteX128" fmla="*/ 1362814 w 1495855"/>
                  <a:gd name="connsiteY128" fmla="*/ 138120 h 1277018"/>
                  <a:gd name="connsiteX129" fmla="*/ 1392677 w 1495855"/>
                  <a:gd name="connsiteY129" fmla="*/ 152753 h 1277018"/>
                  <a:gd name="connsiteX130" fmla="*/ 1421645 w 1495855"/>
                  <a:gd name="connsiteY130" fmla="*/ 167386 h 1277018"/>
                  <a:gd name="connsiteX131" fmla="*/ 1448372 w 1495855"/>
                  <a:gd name="connsiteY131" fmla="*/ 180377 h 1277018"/>
                  <a:gd name="connsiteX132" fmla="*/ 1495855 w 1495855"/>
                  <a:gd name="connsiteY132" fmla="*/ 203670 h 1277018"/>
                  <a:gd name="connsiteX133" fmla="*/ 1481520 w 1495855"/>
                  <a:gd name="connsiteY133" fmla="*/ 238162 h 1277018"/>
                  <a:gd name="connsiteX134" fmla="*/ 1479281 w 1495855"/>
                  <a:gd name="connsiteY134" fmla="*/ 246823 h 1277018"/>
                  <a:gd name="connsiteX135" fmla="*/ 1474502 w 1495855"/>
                  <a:gd name="connsiteY135" fmla="*/ 258021 h 1277018"/>
                  <a:gd name="connsiteX136" fmla="*/ 1472711 w 1495855"/>
                  <a:gd name="connsiteY136" fmla="*/ 260410 h 1277018"/>
                  <a:gd name="connsiteX137" fmla="*/ 1459272 w 1495855"/>
                  <a:gd name="connsiteY137" fmla="*/ 298486 h 1277018"/>
                  <a:gd name="connsiteX138" fmla="*/ 1455091 w 1495855"/>
                  <a:gd name="connsiteY138" fmla="*/ 307594 h 1277018"/>
                  <a:gd name="connsiteX139" fmla="*/ 1440458 w 1495855"/>
                  <a:gd name="connsiteY139" fmla="*/ 339548 h 1277018"/>
                  <a:gd name="connsiteX140" fmla="*/ 1428214 w 1495855"/>
                  <a:gd name="connsiteY140" fmla="*/ 373443 h 1277018"/>
                  <a:gd name="connsiteX141" fmla="*/ 1419255 w 1495855"/>
                  <a:gd name="connsiteY141" fmla="*/ 396139 h 1277018"/>
                  <a:gd name="connsiteX142" fmla="*/ 1407907 w 1495855"/>
                  <a:gd name="connsiteY142" fmla="*/ 424211 h 1277018"/>
                  <a:gd name="connsiteX143" fmla="*/ 1391930 w 1495855"/>
                  <a:gd name="connsiteY143" fmla="*/ 466467 h 1277018"/>
                  <a:gd name="connsiteX144" fmla="*/ 1378044 w 1495855"/>
                  <a:gd name="connsiteY144" fmla="*/ 504095 h 1277018"/>
                  <a:gd name="connsiteX145" fmla="*/ 1364754 w 1495855"/>
                  <a:gd name="connsiteY145" fmla="*/ 512456 h 1277018"/>
                  <a:gd name="connsiteX146" fmla="*/ 1339819 w 1495855"/>
                  <a:gd name="connsiteY146" fmla="*/ 504991 h 1277018"/>
                  <a:gd name="connsiteX147" fmla="*/ 1338475 w 1495855"/>
                  <a:gd name="connsiteY147" fmla="*/ 504244 h 1277018"/>
                  <a:gd name="connsiteX148" fmla="*/ 1293232 w 1495855"/>
                  <a:gd name="connsiteY148" fmla="*/ 491254 h 1277018"/>
                  <a:gd name="connsiteX149" fmla="*/ 1278748 w 1495855"/>
                  <a:gd name="connsiteY149" fmla="*/ 485879 h 1277018"/>
                  <a:gd name="connsiteX150" fmla="*/ 1274866 w 1495855"/>
                  <a:gd name="connsiteY150" fmla="*/ 483788 h 1277018"/>
                  <a:gd name="connsiteX151" fmla="*/ 1232012 w 1495855"/>
                  <a:gd name="connsiteY151" fmla="*/ 472291 h 1277018"/>
                  <a:gd name="connsiteX152" fmla="*/ 1218275 w 1495855"/>
                  <a:gd name="connsiteY152" fmla="*/ 467213 h 1277018"/>
                  <a:gd name="connsiteX153" fmla="*/ 1199760 w 1495855"/>
                  <a:gd name="connsiteY153" fmla="*/ 462286 h 1277018"/>
                  <a:gd name="connsiteX154" fmla="*/ 1187366 w 1495855"/>
                  <a:gd name="connsiteY154" fmla="*/ 457807 h 1277018"/>
                  <a:gd name="connsiteX155" fmla="*/ 1174674 w 1495855"/>
                  <a:gd name="connsiteY155" fmla="*/ 453776 h 1277018"/>
                  <a:gd name="connsiteX156" fmla="*/ 1157503 w 1495855"/>
                  <a:gd name="connsiteY156" fmla="*/ 472141 h 1277018"/>
                  <a:gd name="connsiteX157" fmla="*/ 1157653 w 1495855"/>
                  <a:gd name="connsiteY157" fmla="*/ 658787 h 1277018"/>
                  <a:gd name="connsiteX158" fmla="*/ 1157653 w 1495855"/>
                  <a:gd name="connsiteY158" fmla="*/ 1263369 h 1277018"/>
                  <a:gd name="connsiteX159" fmla="*/ 1143617 w 1495855"/>
                  <a:gd name="connsiteY159" fmla="*/ 1276808 h 1277018"/>
                  <a:gd name="connsiteX160" fmla="*/ 821839 w 1495855"/>
                  <a:gd name="connsiteY160" fmla="*/ 1276808 h 1277018"/>
                  <a:gd name="connsiteX161" fmla="*/ 774058 w 1495855"/>
                  <a:gd name="connsiteY161" fmla="*/ 1276659 h 1277018"/>
                  <a:gd name="connsiteX162" fmla="*/ 760768 w 1495855"/>
                  <a:gd name="connsiteY162" fmla="*/ 1262772 h 1277018"/>
                  <a:gd name="connsiteX163" fmla="*/ 760768 w 1495855"/>
                  <a:gd name="connsiteY163" fmla="*/ 1237836 h 1277018"/>
                  <a:gd name="connsiteX164" fmla="*/ 760171 w 1495855"/>
                  <a:gd name="connsiteY164" fmla="*/ 1186621 h 1277018"/>
                  <a:gd name="connsiteX165" fmla="*/ 762262 w 1495855"/>
                  <a:gd name="connsiteY165" fmla="*/ 1134509 h 1277018"/>
                  <a:gd name="connsiteX166" fmla="*/ 761366 w 1495855"/>
                  <a:gd name="connsiteY166" fmla="*/ 1117637 h 1277018"/>
                  <a:gd name="connsiteX167" fmla="*/ 761664 w 1495855"/>
                  <a:gd name="connsiteY167" fmla="*/ 1082398 h 1277018"/>
                  <a:gd name="connsiteX168" fmla="*/ 762411 w 1495855"/>
                  <a:gd name="connsiteY168" fmla="*/ 1077321 h 1277018"/>
                  <a:gd name="connsiteX169" fmla="*/ 762411 w 1495855"/>
                  <a:gd name="connsiteY169" fmla="*/ 1029241 h 1277018"/>
                  <a:gd name="connsiteX170" fmla="*/ 760619 w 1495855"/>
                  <a:gd name="connsiteY170" fmla="*/ 969067 h 1277018"/>
                  <a:gd name="connsiteX171" fmla="*/ 760768 w 1495855"/>
                  <a:gd name="connsiteY171" fmla="*/ 905905 h 1277018"/>
                  <a:gd name="connsiteX172" fmla="*/ 762262 w 1495855"/>
                  <a:gd name="connsiteY172" fmla="*/ 830202 h 1277018"/>
                  <a:gd name="connsiteX173" fmla="*/ 760768 w 1495855"/>
                  <a:gd name="connsiteY173" fmla="*/ 811687 h 1277018"/>
                  <a:gd name="connsiteX174" fmla="*/ 762262 w 1495855"/>
                  <a:gd name="connsiteY174" fmla="*/ 784362 h 1277018"/>
                  <a:gd name="connsiteX175" fmla="*/ 760320 w 1495855"/>
                  <a:gd name="connsiteY175" fmla="*/ 747331 h 1277018"/>
                  <a:gd name="connsiteX176" fmla="*/ 760320 w 1495855"/>
                  <a:gd name="connsiteY176" fmla="*/ 734789 h 1277018"/>
                  <a:gd name="connsiteX177" fmla="*/ 760768 w 1495855"/>
                  <a:gd name="connsiteY177" fmla="*/ 709853 h 1277018"/>
                  <a:gd name="connsiteX178" fmla="*/ 762262 w 1495855"/>
                  <a:gd name="connsiteY178" fmla="*/ 638480 h 1277018"/>
                  <a:gd name="connsiteX179" fmla="*/ 760918 w 1495855"/>
                  <a:gd name="connsiteY179" fmla="*/ 597268 h 1277018"/>
                  <a:gd name="connsiteX180" fmla="*/ 760768 w 1495855"/>
                  <a:gd name="connsiteY180" fmla="*/ 532764 h 1277018"/>
                  <a:gd name="connsiteX181" fmla="*/ 760768 w 1495855"/>
                  <a:gd name="connsiteY181" fmla="*/ 506334 h 1277018"/>
                  <a:gd name="connsiteX182" fmla="*/ 762112 w 1495855"/>
                  <a:gd name="connsiteY182" fmla="*/ 490059 h 1277018"/>
                  <a:gd name="connsiteX183" fmla="*/ 760918 w 1495855"/>
                  <a:gd name="connsiteY183" fmla="*/ 471693 h 1277018"/>
                  <a:gd name="connsiteX184" fmla="*/ 762112 w 1495855"/>
                  <a:gd name="connsiteY184" fmla="*/ 427048 h 1277018"/>
                  <a:gd name="connsiteX185" fmla="*/ 761067 w 1495855"/>
                  <a:gd name="connsiteY185" fmla="*/ 400768 h 1277018"/>
                  <a:gd name="connsiteX186" fmla="*/ 762411 w 1495855"/>
                  <a:gd name="connsiteY186" fmla="*/ 371054 h 1277018"/>
                  <a:gd name="connsiteX187" fmla="*/ 760918 w 1495855"/>
                  <a:gd name="connsiteY187" fmla="*/ 314762 h 1277018"/>
                  <a:gd name="connsiteX188" fmla="*/ 761664 w 1495855"/>
                  <a:gd name="connsiteY188" fmla="*/ 253393 h 1277018"/>
                  <a:gd name="connsiteX189" fmla="*/ 760619 w 1495855"/>
                  <a:gd name="connsiteY189" fmla="*/ 224276 h 1277018"/>
                  <a:gd name="connsiteX190" fmla="*/ 760918 w 1495855"/>
                  <a:gd name="connsiteY190" fmla="*/ 189634 h 1277018"/>
                  <a:gd name="connsiteX191" fmla="*/ 765397 w 1495855"/>
                  <a:gd name="connsiteY191" fmla="*/ 181422 h 1277018"/>
                  <a:gd name="connsiteX192" fmla="*/ 773460 w 1495855"/>
                  <a:gd name="connsiteY192" fmla="*/ 184557 h 1277018"/>
                  <a:gd name="connsiteX193" fmla="*/ 808251 w 1495855"/>
                  <a:gd name="connsiteY193" fmla="*/ 210539 h 1277018"/>
                  <a:gd name="connsiteX194" fmla="*/ 831843 w 1495855"/>
                  <a:gd name="connsiteY194" fmla="*/ 232787 h 1277018"/>
                  <a:gd name="connsiteX195" fmla="*/ 832142 w 1495855"/>
                  <a:gd name="connsiteY195" fmla="*/ 239656 h 1277018"/>
                  <a:gd name="connsiteX196" fmla="*/ 828409 w 1495855"/>
                  <a:gd name="connsiteY196" fmla="*/ 239506 h 1277018"/>
                  <a:gd name="connsiteX197" fmla="*/ 801383 w 1495855"/>
                  <a:gd name="connsiteY197" fmla="*/ 236520 h 1277018"/>
                  <a:gd name="connsiteX198" fmla="*/ 782121 w 1495855"/>
                  <a:gd name="connsiteY198" fmla="*/ 253989 h 1277018"/>
                  <a:gd name="connsiteX199" fmla="*/ 782718 w 1495855"/>
                  <a:gd name="connsiteY199" fmla="*/ 279821 h 1277018"/>
                  <a:gd name="connsiteX200" fmla="*/ 790781 w 1495855"/>
                  <a:gd name="connsiteY200" fmla="*/ 290124 h 1277018"/>
                  <a:gd name="connsiteX201" fmla="*/ 827662 w 1495855"/>
                  <a:gd name="connsiteY201" fmla="*/ 292066 h 1277018"/>
                  <a:gd name="connsiteX202" fmla="*/ 836173 w 1495855"/>
                  <a:gd name="connsiteY202" fmla="*/ 281912 h 1277018"/>
                  <a:gd name="connsiteX203" fmla="*/ 834382 w 1495855"/>
                  <a:gd name="connsiteY203" fmla="*/ 247868 h 1277018"/>
                  <a:gd name="connsiteX204" fmla="*/ 832291 w 1495855"/>
                  <a:gd name="connsiteY204" fmla="*/ 239208 h 1277018"/>
                  <a:gd name="connsiteX205" fmla="*/ 853494 w 1495855"/>
                  <a:gd name="connsiteY205" fmla="*/ 246673 h 1277018"/>
                  <a:gd name="connsiteX206" fmla="*/ 886493 w 1495855"/>
                  <a:gd name="connsiteY206" fmla="*/ 275193 h 1277018"/>
                  <a:gd name="connsiteX207" fmla="*/ 915013 w 1495855"/>
                  <a:gd name="connsiteY207" fmla="*/ 266682 h 1277018"/>
                  <a:gd name="connsiteX208" fmla="*/ 930094 w 1495855"/>
                  <a:gd name="connsiteY208" fmla="*/ 240700 h 1277018"/>
                  <a:gd name="connsiteX209" fmla="*/ 934424 w 1495855"/>
                  <a:gd name="connsiteY209" fmla="*/ 233832 h 1277018"/>
                  <a:gd name="connsiteX210" fmla="*/ 968916 w 1495855"/>
                  <a:gd name="connsiteY210" fmla="*/ 173210 h 1277018"/>
                  <a:gd name="connsiteX211" fmla="*/ 998033 w 1495855"/>
                  <a:gd name="connsiteY211" fmla="*/ 118112 h 1277018"/>
                  <a:gd name="connsiteX212" fmla="*/ 1007589 w 1495855"/>
                  <a:gd name="connsiteY212" fmla="*/ 101388 h 1277018"/>
                  <a:gd name="connsiteX213" fmla="*/ 1023118 w 1495855"/>
                  <a:gd name="connsiteY213" fmla="*/ 71226 h 1277018"/>
                  <a:gd name="connsiteX214" fmla="*/ 1037303 w 1495855"/>
                  <a:gd name="connsiteY214" fmla="*/ 46589 h 1277018"/>
                  <a:gd name="connsiteX215" fmla="*/ 1053131 w 1495855"/>
                  <a:gd name="connsiteY215" fmla="*/ 18368 h 1277018"/>
                  <a:gd name="connsiteX216" fmla="*/ 1064777 w 1495855"/>
                  <a:gd name="connsiteY216" fmla="*/ 1346 h 1277018"/>
                  <a:gd name="connsiteX217" fmla="*/ 1073139 w 1495855"/>
                  <a:gd name="connsiteY217" fmla="*/ 600 h 127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1495855" h="1277018">
                    <a:moveTo>
                      <a:pt x="811238" y="1130291"/>
                    </a:moveTo>
                    <a:cubicBezTo>
                      <a:pt x="807766" y="1130366"/>
                      <a:pt x="804294" y="1131822"/>
                      <a:pt x="800487" y="1134659"/>
                    </a:cubicBezTo>
                    <a:cubicBezTo>
                      <a:pt x="798545" y="1136152"/>
                      <a:pt x="796306" y="1137496"/>
                      <a:pt x="793917" y="1137943"/>
                    </a:cubicBezTo>
                    <a:cubicBezTo>
                      <a:pt x="785704" y="1139586"/>
                      <a:pt x="782569" y="1145110"/>
                      <a:pt x="781972" y="1152726"/>
                    </a:cubicBezTo>
                    <a:cubicBezTo>
                      <a:pt x="781673" y="1156608"/>
                      <a:pt x="781225" y="1160640"/>
                      <a:pt x="781225" y="1164522"/>
                    </a:cubicBezTo>
                    <a:cubicBezTo>
                      <a:pt x="781225" y="1182589"/>
                      <a:pt x="791079" y="1192444"/>
                      <a:pt x="808849" y="1192593"/>
                    </a:cubicBezTo>
                    <a:cubicBezTo>
                      <a:pt x="824377" y="1192743"/>
                      <a:pt x="831395" y="1187965"/>
                      <a:pt x="837069" y="1173182"/>
                    </a:cubicBezTo>
                    <a:cubicBezTo>
                      <a:pt x="837666" y="1171838"/>
                      <a:pt x="838712" y="1170644"/>
                      <a:pt x="839160" y="1169300"/>
                    </a:cubicBezTo>
                    <a:cubicBezTo>
                      <a:pt x="840354" y="1165716"/>
                      <a:pt x="843042" y="1161536"/>
                      <a:pt x="842295" y="1158400"/>
                    </a:cubicBezTo>
                    <a:cubicBezTo>
                      <a:pt x="840802" y="1152576"/>
                      <a:pt x="837517" y="1147201"/>
                      <a:pt x="834531" y="1141826"/>
                    </a:cubicBezTo>
                    <a:cubicBezTo>
                      <a:pt x="833784" y="1140482"/>
                      <a:pt x="831843" y="1139735"/>
                      <a:pt x="830350" y="1138840"/>
                    </a:cubicBezTo>
                    <a:cubicBezTo>
                      <a:pt x="827662" y="1137197"/>
                      <a:pt x="824676" y="1136003"/>
                      <a:pt x="821989" y="1134211"/>
                    </a:cubicBezTo>
                    <a:cubicBezTo>
                      <a:pt x="818181" y="1131523"/>
                      <a:pt x="814709" y="1130216"/>
                      <a:pt x="811238" y="1130291"/>
                    </a:cubicBezTo>
                    <a:close/>
                    <a:moveTo>
                      <a:pt x="808699" y="906353"/>
                    </a:moveTo>
                    <a:cubicBezTo>
                      <a:pt x="795858" y="904861"/>
                      <a:pt x="783763" y="916209"/>
                      <a:pt x="781822" y="929647"/>
                    </a:cubicBezTo>
                    <a:cubicBezTo>
                      <a:pt x="781524" y="932185"/>
                      <a:pt x="781524" y="934724"/>
                      <a:pt x="781374" y="936068"/>
                    </a:cubicBezTo>
                    <a:cubicBezTo>
                      <a:pt x="781225" y="953836"/>
                      <a:pt x="786003" y="962497"/>
                      <a:pt x="797500" y="966827"/>
                    </a:cubicBezTo>
                    <a:cubicBezTo>
                      <a:pt x="808401" y="970858"/>
                      <a:pt x="819002" y="967275"/>
                      <a:pt x="829454" y="964736"/>
                    </a:cubicBezTo>
                    <a:cubicBezTo>
                      <a:pt x="830947" y="964437"/>
                      <a:pt x="832739" y="962795"/>
                      <a:pt x="833187" y="961302"/>
                    </a:cubicBezTo>
                    <a:cubicBezTo>
                      <a:pt x="835725" y="953090"/>
                      <a:pt x="839757" y="944728"/>
                      <a:pt x="839608" y="936366"/>
                    </a:cubicBezTo>
                    <a:cubicBezTo>
                      <a:pt x="839608" y="928900"/>
                      <a:pt x="836770" y="919493"/>
                      <a:pt x="831694" y="914715"/>
                    </a:cubicBezTo>
                    <a:cubicBezTo>
                      <a:pt x="826169" y="909489"/>
                      <a:pt x="816762" y="907249"/>
                      <a:pt x="808699" y="906353"/>
                    </a:cubicBezTo>
                    <a:close/>
                    <a:moveTo>
                      <a:pt x="807054" y="681222"/>
                    </a:moveTo>
                    <a:cubicBezTo>
                      <a:pt x="802820" y="681352"/>
                      <a:pt x="798770" y="682491"/>
                      <a:pt x="795410" y="684917"/>
                    </a:cubicBezTo>
                    <a:cubicBezTo>
                      <a:pt x="784958" y="692533"/>
                      <a:pt x="780777" y="701790"/>
                      <a:pt x="781822" y="714482"/>
                    </a:cubicBezTo>
                    <a:cubicBezTo>
                      <a:pt x="781225" y="727323"/>
                      <a:pt x="784062" y="738074"/>
                      <a:pt x="797799" y="744495"/>
                    </a:cubicBezTo>
                    <a:cubicBezTo>
                      <a:pt x="808550" y="749571"/>
                      <a:pt x="828110" y="746734"/>
                      <a:pt x="833486" y="735984"/>
                    </a:cubicBezTo>
                    <a:cubicBezTo>
                      <a:pt x="838413" y="726278"/>
                      <a:pt x="846924" y="715975"/>
                      <a:pt x="837666" y="704030"/>
                    </a:cubicBezTo>
                    <a:cubicBezTo>
                      <a:pt x="836770" y="702985"/>
                      <a:pt x="836770" y="701193"/>
                      <a:pt x="836472" y="699699"/>
                    </a:cubicBezTo>
                    <a:cubicBezTo>
                      <a:pt x="834120" y="689508"/>
                      <a:pt x="819758" y="680829"/>
                      <a:pt x="807054" y="681222"/>
                    </a:cubicBezTo>
                    <a:close/>
                    <a:moveTo>
                      <a:pt x="806609" y="456015"/>
                    </a:moveTo>
                    <a:cubicBezTo>
                      <a:pt x="800188" y="460494"/>
                      <a:pt x="790333" y="464377"/>
                      <a:pt x="785256" y="471544"/>
                    </a:cubicBezTo>
                    <a:cubicBezTo>
                      <a:pt x="775402" y="485729"/>
                      <a:pt x="782718" y="513203"/>
                      <a:pt x="797052" y="522909"/>
                    </a:cubicBezTo>
                    <a:cubicBezTo>
                      <a:pt x="798396" y="523805"/>
                      <a:pt x="800337" y="523805"/>
                      <a:pt x="801980" y="523656"/>
                    </a:cubicBezTo>
                    <a:cubicBezTo>
                      <a:pt x="806609" y="523208"/>
                      <a:pt x="811387" y="522909"/>
                      <a:pt x="815867" y="521565"/>
                    </a:cubicBezTo>
                    <a:cubicBezTo>
                      <a:pt x="825721" y="518579"/>
                      <a:pt x="833635" y="513651"/>
                      <a:pt x="837218" y="502751"/>
                    </a:cubicBezTo>
                    <a:cubicBezTo>
                      <a:pt x="840056" y="494091"/>
                      <a:pt x="841997" y="486177"/>
                      <a:pt x="837218" y="477367"/>
                    </a:cubicBezTo>
                    <a:cubicBezTo>
                      <a:pt x="834382" y="472141"/>
                      <a:pt x="834680" y="465123"/>
                      <a:pt x="827065" y="463182"/>
                    </a:cubicBezTo>
                    <a:cubicBezTo>
                      <a:pt x="821093" y="461540"/>
                      <a:pt x="815120" y="459001"/>
                      <a:pt x="806609" y="456015"/>
                    </a:cubicBezTo>
                    <a:close/>
                    <a:moveTo>
                      <a:pt x="410117" y="8010"/>
                    </a:moveTo>
                    <a:cubicBezTo>
                      <a:pt x="414092" y="9036"/>
                      <a:pt x="417340" y="12172"/>
                      <a:pt x="420625" y="17920"/>
                    </a:cubicBezTo>
                    <a:cubicBezTo>
                      <a:pt x="424357" y="24490"/>
                      <a:pt x="427045" y="31658"/>
                      <a:pt x="430927" y="38078"/>
                    </a:cubicBezTo>
                    <a:cubicBezTo>
                      <a:pt x="436004" y="46888"/>
                      <a:pt x="441977" y="55249"/>
                      <a:pt x="447203" y="64059"/>
                    </a:cubicBezTo>
                    <a:cubicBezTo>
                      <a:pt x="451533" y="71376"/>
                      <a:pt x="455415" y="78991"/>
                      <a:pt x="459746" y="86456"/>
                    </a:cubicBezTo>
                    <a:cubicBezTo>
                      <a:pt x="465270" y="95864"/>
                      <a:pt x="470944" y="105271"/>
                      <a:pt x="476469" y="114677"/>
                    </a:cubicBezTo>
                    <a:cubicBezTo>
                      <a:pt x="480500" y="121845"/>
                      <a:pt x="484234" y="129311"/>
                      <a:pt x="488265" y="136627"/>
                    </a:cubicBezTo>
                    <a:cubicBezTo>
                      <a:pt x="497075" y="152604"/>
                      <a:pt x="506034" y="168432"/>
                      <a:pt x="514993" y="184408"/>
                    </a:cubicBezTo>
                    <a:cubicBezTo>
                      <a:pt x="522757" y="198145"/>
                      <a:pt x="530372" y="211882"/>
                      <a:pt x="538436" y="225470"/>
                    </a:cubicBezTo>
                    <a:cubicBezTo>
                      <a:pt x="543363" y="233832"/>
                      <a:pt x="549336" y="241746"/>
                      <a:pt x="554263" y="250257"/>
                    </a:cubicBezTo>
                    <a:cubicBezTo>
                      <a:pt x="558742" y="257872"/>
                      <a:pt x="563073" y="265786"/>
                      <a:pt x="566656" y="273849"/>
                    </a:cubicBezTo>
                    <a:cubicBezTo>
                      <a:pt x="569344" y="279971"/>
                      <a:pt x="573674" y="281912"/>
                      <a:pt x="579049" y="279075"/>
                    </a:cubicBezTo>
                    <a:cubicBezTo>
                      <a:pt x="586665" y="275193"/>
                      <a:pt x="594280" y="270863"/>
                      <a:pt x="600999" y="265487"/>
                    </a:cubicBezTo>
                    <a:cubicBezTo>
                      <a:pt x="616230" y="253393"/>
                      <a:pt x="629369" y="238760"/>
                      <a:pt x="647138" y="229800"/>
                    </a:cubicBezTo>
                    <a:cubicBezTo>
                      <a:pt x="652065" y="227262"/>
                      <a:pt x="656843" y="223380"/>
                      <a:pt x="660129" y="218900"/>
                    </a:cubicBezTo>
                    <a:cubicBezTo>
                      <a:pt x="669386" y="206657"/>
                      <a:pt x="683123" y="200236"/>
                      <a:pt x="694919" y="191426"/>
                    </a:cubicBezTo>
                    <a:cubicBezTo>
                      <a:pt x="700444" y="187245"/>
                      <a:pt x="705670" y="182915"/>
                      <a:pt x="712389" y="177390"/>
                    </a:cubicBezTo>
                    <a:cubicBezTo>
                      <a:pt x="713136" y="182617"/>
                      <a:pt x="714181" y="186499"/>
                      <a:pt x="714181" y="190530"/>
                    </a:cubicBezTo>
                    <a:cubicBezTo>
                      <a:pt x="714181" y="302816"/>
                      <a:pt x="714181" y="414953"/>
                      <a:pt x="714181" y="527239"/>
                    </a:cubicBezTo>
                    <a:cubicBezTo>
                      <a:pt x="714181" y="772865"/>
                      <a:pt x="714181" y="1018341"/>
                      <a:pt x="714181" y="1263967"/>
                    </a:cubicBezTo>
                    <a:cubicBezTo>
                      <a:pt x="714181" y="1276658"/>
                      <a:pt x="714181" y="1276808"/>
                      <a:pt x="701340" y="1276808"/>
                    </a:cubicBezTo>
                    <a:cubicBezTo>
                      <a:pt x="587859" y="1276808"/>
                      <a:pt x="474379" y="1276658"/>
                      <a:pt x="360898" y="1276658"/>
                    </a:cubicBezTo>
                    <a:cubicBezTo>
                      <a:pt x="356867" y="1276658"/>
                      <a:pt x="352984" y="1276957"/>
                      <a:pt x="348953" y="1276957"/>
                    </a:cubicBezTo>
                    <a:cubicBezTo>
                      <a:pt x="336261" y="1277256"/>
                      <a:pt x="335813" y="1276957"/>
                      <a:pt x="335664" y="1264564"/>
                    </a:cubicBezTo>
                    <a:cubicBezTo>
                      <a:pt x="335514" y="1252320"/>
                      <a:pt x="335514" y="1240225"/>
                      <a:pt x="335514" y="1227982"/>
                    </a:cubicBezTo>
                    <a:cubicBezTo>
                      <a:pt x="335514" y="996839"/>
                      <a:pt x="335514" y="765697"/>
                      <a:pt x="335514" y="534555"/>
                    </a:cubicBezTo>
                    <a:cubicBezTo>
                      <a:pt x="335514" y="514099"/>
                      <a:pt x="335813" y="493792"/>
                      <a:pt x="335813" y="473335"/>
                    </a:cubicBezTo>
                    <a:cubicBezTo>
                      <a:pt x="335813" y="471843"/>
                      <a:pt x="336261" y="470200"/>
                      <a:pt x="335813" y="468856"/>
                    </a:cubicBezTo>
                    <a:cubicBezTo>
                      <a:pt x="333722" y="464078"/>
                      <a:pt x="332677" y="457508"/>
                      <a:pt x="328944" y="454970"/>
                    </a:cubicBezTo>
                    <a:cubicBezTo>
                      <a:pt x="323569" y="451386"/>
                      <a:pt x="316850" y="453178"/>
                      <a:pt x="310728" y="456612"/>
                    </a:cubicBezTo>
                    <a:cubicBezTo>
                      <a:pt x="305054" y="459599"/>
                      <a:pt x="298484" y="461091"/>
                      <a:pt x="292362" y="463182"/>
                    </a:cubicBezTo>
                    <a:cubicBezTo>
                      <a:pt x="286688" y="465123"/>
                      <a:pt x="280864" y="467213"/>
                      <a:pt x="275190" y="469155"/>
                    </a:cubicBezTo>
                    <a:cubicBezTo>
                      <a:pt x="273548" y="469752"/>
                      <a:pt x="272204" y="470947"/>
                      <a:pt x="270561" y="471395"/>
                    </a:cubicBezTo>
                    <a:cubicBezTo>
                      <a:pt x="255182" y="475127"/>
                      <a:pt x="239504" y="477815"/>
                      <a:pt x="224572" y="482892"/>
                    </a:cubicBezTo>
                    <a:cubicBezTo>
                      <a:pt x="212627" y="486923"/>
                      <a:pt x="200831" y="492000"/>
                      <a:pt x="188438" y="494986"/>
                    </a:cubicBezTo>
                    <a:cubicBezTo>
                      <a:pt x="180673" y="496928"/>
                      <a:pt x="173058" y="499615"/>
                      <a:pt x="165293" y="502004"/>
                    </a:cubicBezTo>
                    <a:cubicBezTo>
                      <a:pt x="162456" y="502900"/>
                      <a:pt x="159022" y="502900"/>
                      <a:pt x="156782" y="504692"/>
                    </a:cubicBezTo>
                    <a:cubicBezTo>
                      <a:pt x="148271" y="511710"/>
                      <a:pt x="137969" y="511710"/>
                      <a:pt x="127815" y="512755"/>
                    </a:cubicBezTo>
                    <a:cubicBezTo>
                      <a:pt x="123186" y="513203"/>
                      <a:pt x="120647" y="511561"/>
                      <a:pt x="119901" y="507081"/>
                    </a:cubicBezTo>
                    <a:cubicBezTo>
                      <a:pt x="119005" y="501108"/>
                      <a:pt x="117363" y="495584"/>
                      <a:pt x="112286" y="491403"/>
                    </a:cubicBezTo>
                    <a:cubicBezTo>
                      <a:pt x="110644" y="490059"/>
                      <a:pt x="110494" y="486923"/>
                      <a:pt x="109598" y="484684"/>
                    </a:cubicBezTo>
                    <a:cubicBezTo>
                      <a:pt x="107657" y="479757"/>
                      <a:pt x="105716" y="474829"/>
                      <a:pt x="103775" y="469901"/>
                    </a:cubicBezTo>
                    <a:cubicBezTo>
                      <a:pt x="99146" y="457807"/>
                      <a:pt x="94517" y="445712"/>
                      <a:pt x="89739" y="433618"/>
                    </a:cubicBezTo>
                    <a:cubicBezTo>
                      <a:pt x="87947" y="429138"/>
                      <a:pt x="86305" y="424509"/>
                      <a:pt x="84364" y="420030"/>
                    </a:cubicBezTo>
                    <a:cubicBezTo>
                      <a:pt x="83468" y="417939"/>
                      <a:pt x="82124" y="416147"/>
                      <a:pt x="81377" y="414057"/>
                    </a:cubicBezTo>
                    <a:cubicBezTo>
                      <a:pt x="77346" y="402709"/>
                      <a:pt x="75405" y="389718"/>
                      <a:pt x="68835" y="380162"/>
                    </a:cubicBezTo>
                    <a:cubicBezTo>
                      <a:pt x="62563" y="370904"/>
                      <a:pt x="64057" y="358212"/>
                      <a:pt x="53903" y="351344"/>
                    </a:cubicBezTo>
                    <a:cubicBezTo>
                      <a:pt x="52709" y="350598"/>
                      <a:pt x="52709" y="347761"/>
                      <a:pt x="52559" y="345819"/>
                    </a:cubicBezTo>
                    <a:cubicBezTo>
                      <a:pt x="52261" y="337309"/>
                      <a:pt x="50319" y="329544"/>
                      <a:pt x="43750" y="323571"/>
                    </a:cubicBezTo>
                    <a:cubicBezTo>
                      <a:pt x="43152" y="323123"/>
                      <a:pt x="42704" y="322526"/>
                      <a:pt x="42406" y="321779"/>
                    </a:cubicBezTo>
                    <a:cubicBezTo>
                      <a:pt x="39420" y="313567"/>
                      <a:pt x="36433" y="305355"/>
                      <a:pt x="33447" y="296993"/>
                    </a:cubicBezTo>
                    <a:cubicBezTo>
                      <a:pt x="31058" y="290572"/>
                      <a:pt x="28818" y="284002"/>
                      <a:pt x="26280" y="277582"/>
                    </a:cubicBezTo>
                    <a:cubicBezTo>
                      <a:pt x="22696" y="268175"/>
                      <a:pt x="18664" y="258917"/>
                      <a:pt x="15230" y="249510"/>
                    </a:cubicBezTo>
                    <a:cubicBezTo>
                      <a:pt x="10452" y="234579"/>
                      <a:pt x="5375" y="219199"/>
                      <a:pt x="0" y="203371"/>
                    </a:cubicBezTo>
                    <a:cubicBezTo>
                      <a:pt x="10750" y="198444"/>
                      <a:pt x="21502" y="193666"/>
                      <a:pt x="31954" y="188440"/>
                    </a:cubicBezTo>
                    <a:cubicBezTo>
                      <a:pt x="40913" y="183960"/>
                      <a:pt x="49573" y="178734"/>
                      <a:pt x="58532" y="174105"/>
                    </a:cubicBezTo>
                    <a:cubicBezTo>
                      <a:pt x="67342" y="169626"/>
                      <a:pt x="76450" y="165893"/>
                      <a:pt x="85260" y="161563"/>
                    </a:cubicBezTo>
                    <a:cubicBezTo>
                      <a:pt x="96608" y="156038"/>
                      <a:pt x="107657" y="150364"/>
                      <a:pt x="118856" y="144690"/>
                    </a:cubicBezTo>
                    <a:cubicBezTo>
                      <a:pt x="125277" y="141405"/>
                      <a:pt x="131548" y="137971"/>
                      <a:pt x="137969" y="134835"/>
                    </a:cubicBezTo>
                    <a:cubicBezTo>
                      <a:pt x="147226" y="130207"/>
                      <a:pt x="156782" y="126175"/>
                      <a:pt x="166040" y="121397"/>
                    </a:cubicBezTo>
                    <a:cubicBezTo>
                      <a:pt x="174103" y="117216"/>
                      <a:pt x="182017" y="112587"/>
                      <a:pt x="190080" y="108257"/>
                    </a:cubicBezTo>
                    <a:cubicBezTo>
                      <a:pt x="199636" y="103180"/>
                      <a:pt x="209491" y="98701"/>
                      <a:pt x="218599" y="93026"/>
                    </a:cubicBezTo>
                    <a:cubicBezTo>
                      <a:pt x="228753" y="86755"/>
                      <a:pt x="241445" y="85561"/>
                      <a:pt x="249806" y="76154"/>
                    </a:cubicBezTo>
                    <a:cubicBezTo>
                      <a:pt x="251001" y="74959"/>
                      <a:pt x="253540" y="75108"/>
                      <a:pt x="255331" y="74362"/>
                    </a:cubicBezTo>
                    <a:cubicBezTo>
                      <a:pt x="259811" y="72421"/>
                      <a:pt x="264141" y="70181"/>
                      <a:pt x="268471" y="68091"/>
                    </a:cubicBezTo>
                    <a:cubicBezTo>
                      <a:pt x="270860" y="66896"/>
                      <a:pt x="273399" y="66000"/>
                      <a:pt x="275787" y="64657"/>
                    </a:cubicBezTo>
                    <a:cubicBezTo>
                      <a:pt x="279670" y="62566"/>
                      <a:pt x="283403" y="60326"/>
                      <a:pt x="287135" y="58236"/>
                    </a:cubicBezTo>
                    <a:cubicBezTo>
                      <a:pt x="289226" y="57041"/>
                      <a:pt x="291317" y="55100"/>
                      <a:pt x="293557" y="54951"/>
                    </a:cubicBezTo>
                    <a:cubicBezTo>
                      <a:pt x="299529" y="54353"/>
                      <a:pt x="304606" y="52711"/>
                      <a:pt x="308189" y="47335"/>
                    </a:cubicBezTo>
                    <a:cubicBezTo>
                      <a:pt x="309085" y="45992"/>
                      <a:pt x="311624" y="45395"/>
                      <a:pt x="313415" y="45245"/>
                    </a:cubicBezTo>
                    <a:cubicBezTo>
                      <a:pt x="318492" y="44648"/>
                      <a:pt x="323121" y="43453"/>
                      <a:pt x="325660" y="38078"/>
                    </a:cubicBezTo>
                    <a:cubicBezTo>
                      <a:pt x="326107" y="37033"/>
                      <a:pt x="327302" y="35987"/>
                      <a:pt x="328347" y="35540"/>
                    </a:cubicBezTo>
                    <a:cubicBezTo>
                      <a:pt x="336560" y="32553"/>
                      <a:pt x="344921" y="30015"/>
                      <a:pt x="353133" y="27029"/>
                    </a:cubicBezTo>
                    <a:cubicBezTo>
                      <a:pt x="367319" y="21802"/>
                      <a:pt x="381504" y="16875"/>
                      <a:pt x="395241" y="10753"/>
                    </a:cubicBezTo>
                    <a:cubicBezTo>
                      <a:pt x="401438" y="8066"/>
                      <a:pt x="406141" y="6983"/>
                      <a:pt x="410117" y="8010"/>
                    </a:cubicBezTo>
                    <a:close/>
                    <a:moveTo>
                      <a:pt x="1073139" y="600"/>
                    </a:moveTo>
                    <a:cubicBezTo>
                      <a:pt x="1089265" y="6124"/>
                      <a:pt x="1105541" y="11798"/>
                      <a:pt x="1121368" y="18219"/>
                    </a:cubicBezTo>
                    <a:cubicBezTo>
                      <a:pt x="1130029" y="21653"/>
                      <a:pt x="1138092" y="26432"/>
                      <a:pt x="1146453" y="30612"/>
                    </a:cubicBezTo>
                    <a:cubicBezTo>
                      <a:pt x="1147499" y="31210"/>
                      <a:pt x="1148693" y="31658"/>
                      <a:pt x="1149888" y="31956"/>
                    </a:cubicBezTo>
                    <a:cubicBezTo>
                      <a:pt x="1164819" y="34644"/>
                      <a:pt x="1176616" y="43603"/>
                      <a:pt x="1189308" y="50919"/>
                    </a:cubicBezTo>
                    <a:cubicBezTo>
                      <a:pt x="1198416" y="56295"/>
                      <a:pt x="1208868" y="59580"/>
                      <a:pt x="1218573" y="63910"/>
                    </a:cubicBezTo>
                    <a:cubicBezTo>
                      <a:pt x="1220813" y="64955"/>
                      <a:pt x="1222903" y="66150"/>
                      <a:pt x="1224845" y="67493"/>
                    </a:cubicBezTo>
                    <a:cubicBezTo>
                      <a:pt x="1226487" y="68539"/>
                      <a:pt x="1227682" y="70778"/>
                      <a:pt x="1229324" y="71226"/>
                    </a:cubicBezTo>
                    <a:cubicBezTo>
                      <a:pt x="1237985" y="73018"/>
                      <a:pt x="1244704" y="78095"/>
                      <a:pt x="1252170" y="82276"/>
                    </a:cubicBezTo>
                    <a:cubicBezTo>
                      <a:pt x="1260830" y="87054"/>
                      <a:pt x="1270536" y="89891"/>
                      <a:pt x="1279644" y="93922"/>
                    </a:cubicBezTo>
                    <a:cubicBezTo>
                      <a:pt x="1281585" y="94818"/>
                      <a:pt x="1283078" y="96610"/>
                      <a:pt x="1284870" y="97954"/>
                    </a:cubicBezTo>
                    <a:cubicBezTo>
                      <a:pt x="1286214" y="98999"/>
                      <a:pt x="1287408" y="101388"/>
                      <a:pt x="1288603" y="101388"/>
                    </a:cubicBezTo>
                    <a:cubicBezTo>
                      <a:pt x="1299951" y="100791"/>
                      <a:pt x="1307118" y="109899"/>
                      <a:pt x="1316824" y="113483"/>
                    </a:cubicBezTo>
                    <a:cubicBezTo>
                      <a:pt x="1326081" y="116917"/>
                      <a:pt x="1334294" y="123189"/>
                      <a:pt x="1343104" y="127967"/>
                    </a:cubicBezTo>
                    <a:cubicBezTo>
                      <a:pt x="1349524" y="131550"/>
                      <a:pt x="1356094" y="134835"/>
                      <a:pt x="1362814" y="138120"/>
                    </a:cubicBezTo>
                    <a:cubicBezTo>
                      <a:pt x="1372668" y="143048"/>
                      <a:pt x="1382673" y="147826"/>
                      <a:pt x="1392677" y="152753"/>
                    </a:cubicBezTo>
                    <a:cubicBezTo>
                      <a:pt x="1402383" y="157531"/>
                      <a:pt x="1411939" y="162608"/>
                      <a:pt x="1421645" y="167386"/>
                    </a:cubicBezTo>
                    <a:cubicBezTo>
                      <a:pt x="1430454" y="171716"/>
                      <a:pt x="1439413" y="176047"/>
                      <a:pt x="1448372" y="180377"/>
                    </a:cubicBezTo>
                    <a:cubicBezTo>
                      <a:pt x="1463901" y="187992"/>
                      <a:pt x="1479430" y="195607"/>
                      <a:pt x="1495855" y="203670"/>
                    </a:cubicBezTo>
                    <a:cubicBezTo>
                      <a:pt x="1490927" y="215615"/>
                      <a:pt x="1486149" y="226814"/>
                      <a:pt x="1481520" y="238162"/>
                    </a:cubicBezTo>
                    <a:cubicBezTo>
                      <a:pt x="1480475" y="240850"/>
                      <a:pt x="1480326" y="243986"/>
                      <a:pt x="1479281" y="246823"/>
                    </a:cubicBezTo>
                    <a:cubicBezTo>
                      <a:pt x="1477937" y="250705"/>
                      <a:pt x="1476145" y="254288"/>
                      <a:pt x="1474502" y="258021"/>
                    </a:cubicBezTo>
                    <a:cubicBezTo>
                      <a:pt x="1474055" y="258917"/>
                      <a:pt x="1473009" y="259515"/>
                      <a:pt x="1472711" y="260410"/>
                    </a:cubicBezTo>
                    <a:cubicBezTo>
                      <a:pt x="1468231" y="273102"/>
                      <a:pt x="1463901" y="285794"/>
                      <a:pt x="1459272" y="298486"/>
                    </a:cubicBezTo>
                    <a:cubicBezTo>
                      <a:pt x="1458078" y="301622"/>
                      <a:pt x="1456435" y="304608"/>
                      <a:pt x="1455091" y="307594"/>
                    </a:cubicBezTo>
                    <a:cubicBezTo>
                      <a:pt x="1450164" y="318196"/>
                      <a:pt x="1444938" y="328797"/>
                      <a:pt x="1440458" y="339548"/>
                    </a:cubicBezTo>
                    <a:cubicBezTo>
                      <a:pt x="1435978" y="350747"/>
                      <a:pt x="1432395" y="362244"/>
                      <a:pt x="1428214" y="373443"/>
                    </a:cubicBezTo>
                    <a:cubicBezTo>
                      <a:pt x="1425377" y="381058"/>
                      <a:pt x="1422242" y="388524"/>
                      <a:pt x="1419255" y="396139"/>
                    </a:cubicBezTo>
                    <a:cubicBezTo>
                      <a:pt x="1415523" y="405546"/>
                      <a:pt x="1411640" y="414804"/>
                      <a:pt x="1407907" y="424211"/>
                    </a:cubicBezTo>
                    <a:cubicBezTo>
                      <a:pt x="1402532" y="438246"/>
                      <a:pt x="1397156" y="452432"/>
                      <a:pt x="1391930" y="466467"/>
                    </a:cubicBezTo>
                    <a:cubicBezTo>
                      <a:pt x="1387302" y="479010"/>
                      <a:pt x="1382822" y="491553"/>
                      <a:pt x="1378044" y="504095"/>
                    </a:cubicBezTo>
                    <a:cubicBezTo>
                      <a:pt x="1375804" y="510068"/>
                      <a:pt x="1371474" y="513352"/>
                      <a:pt x="1364754" y="512456"/>
                    </a:cubicBezTo>
                    <a:cubicBezTo>
                      <a:pt x="1356094" y="511262"/>
                      <a:pt x="1346538" y="512755"/>
                      <a:pt x="1339819" y="504991"/>
                    </a:cubicBezTo>
                    <a:cubicBezTo>
                      <a:pt x="1339520" y="504692"/>
                      <a:pt x="1338923" y="504394"/>
                      <a:pt x="1338475" y="504244"/>
                    </a:cubicBezTo>
                    <a:cubicBezTo>
                      <a:pt x="1323394" y="499914"/>
                      <a:pt x="1308313" y="495733"/>
                      <a:pt x="1293232" y="491254"/>
                    </a:cubicBezTo>
                    <a:cubicBezTo>
                      <a:pt x="1288304" y="489761"/>
                      <a:pt x="1283526" y="487819"/>
                      <a:pt x="1278748" y="485879"/>
                    </a:cubicBezTo>
                    <a:cubicBezTo>
                      <a:pt x="1277404" y="485281"/>
                      <a:pt x="1276210" y="484087"/>
                      <a:pt x="1274866" y="483788"/>
                    </a:cubicBezTo>
                    <a:cubicBezTo>
                      <a:pt x="1260532" y="479905"/>
                      <a:pt x="1246197" y="476173"/>
                      <a:pt x="1232012" y="472291"/>
                    </a:cubicBezTo>
                    <a:cubicBezTo>
                      <a:pt x="1227383" y="470947"/>
                      <a:pt x="1223053" y="468707"/>
                      <a:pt x="1218275" y="467213"/>
                    </a:cubicBezTo>
                    <a:cubicBezTo>
                      <a:pt x="1212153" y="465422"/>
                      <a:pt x="1205882" y="464078"/>
                      <a:pt x="1199760" y="462286"/>
                    </a:cubicBezTo>
                    <a:cubicBezTo>
                      <a:pt x="1195579" y="461092"/>
                      <a:pt x="1191547" y="459300"/>
                      <a:pt x="1187366" y="457807"/>
                    </a:cubicBezTo>
                    <a:cubicBezTo>
                      <a:pt x="1183186" y="456314"/>
                      <a:pt x="1179004" y="454223"/>
                      <a:pt x="1174674" y="453776"/>
                    </a:cubicBezTo>
                    <a:cubicBezTo>
                      <a:pt x="1163775" y="452581"/>
                      <a:pt x="1157503" y="459599"/>
                      <a:pt x="1157503" y="472141"/>
                    </a:cubicBezTo>
                    <a:cubicBezTo>
                      <a:pt x="1157503" y="534406"/>
                      <a:pt x="1157653" y="596522"/>
                      <a:pt x="1157653" y="658787"/>
                    </a:cubicBezTo>
                    <a:cubicBezTo>
                      <a:pt x="1157653" y="860364"/>
                      <a:pt x="1157653" y="1061941"/>
                      <a:pt x="1157653" y="1263369"/>
                    </a:cubicBezTo>
                    <a:cubicBezTo>
                      <a:pt x="1157653" y="1276808"/>
                      <a:pt x="1157354" y="1276808"/>
                      <a:pt x="1143617" y="1276808"/>
                    </a:cubicBezTo>
                    <a:cubicBezTo>
                      <a:pt x="1036407" y="1276808"/>
                      <a:pt x="929198" y="1276808"/>
                      <a:pt x="821839" y="1276808"/>
                    </a:cubicBezTo>
                    <a:cubicBezTo>
                      <a:pt x="805862" y="1276808"/>
                      <a:pt x="790034" y="1276808"/>
                      <a:pt x="774058" y="1276659"/>
                    </a:cubicBezTo>
                    <a:cubicBezTo>
                      <a:pt x="764352" y="1276509"/>
                      <a:pt x="760619" y="1272179"/>
                      <a:pt x="760768" y="1262772"/>
                    </a:cubicBezTo>
                    <a:cubicBezTo>
                      <a:pt x="760918" y="1254410"/>
                      <a:pt x="760918" y="1246198"/>
                      <a:pt x="760768" y="1237836"/>
                    </a:cubicBezTo>
                    <a:cubicBezTo>
                      <a:pt x="760470" y="1220665"/>
                      <a:pt x="757483" y="1203195"/>
                      <a:pt x="760171" y="1186621"/>
                    </a:cubicBezTo>
                    <a:cubicBezTo>
                      <a:pt x="763008" y="1169151"/>
                      <a:pt x="757035" y="1151830"/>
                      <a:pt x="762262" y="1134509"/>
                    </a:cubicBezTo>
                    <a:cubicBezTo>
                      <a:pt x="763755" y="1129433"/>
                      <a:pt x="761366" y="1123311"/>
                      <a:pt x="761366" y="1117637"/>
                    </a:cubicBezTo>
                    <a:cubicBezTo>
                      <a:pt x="761216" y="1105840"/>
                      <a:pt x="761515" y="1094194"/>
                      <a:pt x="761664" y="1082398"/>
                    </a:cubicBezTo>
                    <a:cubicBezTo>
                      <a:pt x="761664" y="1080755"/>
                      <a:pt x="762411" y="1078964"/>
                      <a:pt x="762411" y="1077321"/>
                    </a:cubicBezTo>
                    <a:cubicBezTo>
                      <a:pt x="762411" y="1061344"/>
                      <a:pt x="762710" y="1045218"/>
                      <a:pt x="762411" y="1029241"/>
                    </a:cubicBezTo>
                    <a:cubicBezTo>
                      <a:pt x="761963" y="1009084"/>
                      <a:pt x="760918" y="989075"/>
                      <a:pt x="760619" y="969067"/>
                    </a:cubicBezTo>
                    <a:cubicBezTo>
                      <a:pt x="760320" y="948013"/>
                      <a:pt x="760470" y="926959"/>
                      <a:pt x="760768" y="905905"/>
                    </a:cubicBezTo>
                    <a:cubicBezTo>
                      <a:pt x="761067" y="880671"/>
                      <a:pt x="761963" y="855436"/>
                      <a:pt x="762262" y="830202"/>
                    </a:cubicBezTo>
                    <a:cubicBezTo>
                      <a:pt x="762411" y="824080"/>
                      <a:pt x="760768" y="817958"/>
                      <a:pt x="760768" y="811687"/>
                    </a:cubicBezTo>
                    <a:cubicBezTo>
                      <a:pt x="760918" y="802578"/>
                      <a:pt x="762411" y="793470"/>
                      <a:pt x="762262" y="784362"/>
                    </a:cubicBezTo>
                    <a:cubicBezTo>
                      <a:pt x="762112" y="771969"/>
                      <a:pt x="760918" y="759725"/>
                      <a:pt x="760320" y="747331"/>
                    </a:cubicBezTo>
                    <a:cubicBezTo>
                      <a:pt x="760171" y="743151"/>
                      <a:pt x="760320" y="738970"/>
                      <a:pt x="760320" y="734789"/>
                    </a:cubicBezTo>
                    <a:cubicBezTo>
                      <a:pt x="760470" y="726427"/>
                      <a:pt x="760619" y="718215"/>
                      <a:pt x="760768" y="709853"/>
                    </a:cubicBezTo>
                    <a:cubicBezTo>
                      <a:pt x="761366" y="686111"/>
                      <a:pt x="762112" y="662221"/>
                      <a:pt x="762262" y="638480"/>
                    </a:cubicBezTo>
                    <a:cubicBezTo>
                      <a:pt x="762411" y="624743"/>
                      <a:pt x="761067" y="611005"/>
                      <a:pt x="760918" y="597268"/>
                    </a:cubicBezTo>
                    <a:cubicBezTo>
                      <a:pt x="760619" y="575767"/>
                      <a:pt x="760768" y="554265"/>
                      <a:pt x="760768" y="532764"/>
                    </a:cubicBezTo>
                    <a:cubicBezTo>
                      <a:pt x="760768" y="523954"/>
                      <a:pt x="760470" y="515144"/>
                      <a:pt x="760768" y="506334"/>
                    </a:cubicBezTo>
                    <a:cubicBezTo>
                      <a:pt x="760918" y="500959"/>
                      <a:pt x="762112" y="495584"/>
                      <a:pt x="762112" y="490059"/>
                    </a:cubicBezTo>
                    <a:cubicBezTo>
                      <a:pt x="762112" y="483937"/>
                      <a:pt x="760768" y="477815"/>
                      <a:pt x="760918" y="471693"/>
                    </a:cubicBezTo>
                    <a:cubicBezTo>
                      <a:pt x="761067" y="456762"/>
                      <a:pt x="761963" y="441979"/>
                      <a:pt x="762112" y="427048"/>
                    </a:cubicBezTo>
                    <a:cubicBezTo>
                      <a:pt x="762262" y="418238"/>
                      <a:pt x="760918" y="409577"/>
                      <a:pt x="761067" y="400768"/>
                    </a:cubicBezTo>
                    <a:cubicBezTo>
                      <a:pt x="761067" y="390913"/>
                      <a:pt x="762560" y="381058"/>
                      <a:pt x="762411" y="371054"/>
                    </a:cubicBezTo>
                    <a:cubicBezTo>
                      <a:pt x="762262" y="352240"/>
                      <a:pt x="760918" y="333426"/>
                      <a:pt x="760918" y="314762"/>
                    </a:cubicBezTo>
                    <a:cubicBezTo>
                      <a:pt x="760768" y="294305"/>
                      <a:pt x="761664" y="273849"/>
                      <a:pt x="761664" y="253393"/>
                    </a:cubicBezTo>
                    <a:cubicBezTo>
                      <a:pt x="761664" y="243687"/>
                      <a:pt x="760768" y="233982"/>
                      <a:pt x="760619" y="224276"/>
                    </a:cubicBezTo>
                    <a:cubicBezTo>
                      <a:pt x="760470" y="212778"/>
                      <a:pt x="760320" y="201132"/>
                      <a:pt x="760918" y="189634"/>
                    </a:cubicBezTo>
                    <a:cubicBezTo>
                      <a:pt x="761067" y="186648"/>
                      <a:pt x="763008" y="182765"/>
                      <a:pt x="765397" y="181422"/>
                    </a:cubicBezTo>
                    <a:cubicBezTo>
                      <a:pt x="767040" y="180526"/>
                      <a:pt x="771519" y="182617"/>
                      <a:pt x="773460" y="184557"/>
                    </a:cubicBezTo>
                    <a:cubicBezTo>
                      <a:pt x="783912" y="194711"/>
                      <a:pt x="795261" y="203371"/>
                      <a:pt x="808251" y="210539"/>
                    </a:cubicBezTo>
                    <a:cubicBezTo>
                      <a:pt x="817509" y="215615"/>
                      <a:pt x="824377" y="225022"/>
                      <a:pt x="831843" y="232787"/>
                    </a:cubicBezTo>
                    <a:cubicBezTo>
                      <a:pt x="833038" y="233982"/>
                      <a:pt x="831992" y="237266"/>
                      <a:pt x="832142" y="239656"/>
                    </a:cubicBezTo>
                    <a:cubicBezTo>
                      <a:pt x="830947" y="239656"/>
                      <a:pt x="829753" y="239656"/>
                      <a:pt x="828409" y="239506"/>
                    </a:cubicBezTo>
                    <a:cubicBezTo>
                      <a:pt x="819450" y="238461"/>
                      <a:pt x="810341" y="236669"/>
                      <a:pt x="801383" y="236520"/>
                    </a:cubicBezTo>
                    <a:cubicBezTo>
                      <a:pt x="792125" y="236370"/>
                      <a:pt x="783017" y="244732"/>
                      <a:pt x="782121" y="253989"/>
                    </a:cubicBezTo>
                    <a:cubicBezTo>
                      <a:pt x="781374" y="262501"/>
                      <a:pt x="781374" y="271311"/>
                      <a:pt x="782718" y="279821"/>
                    </a:cubicBezTo>
                    <a:cubicBezTo>
                      <a:pt x="783315" y="283704"/>
                      <a:pt x="787197" y="287884"/>
                      <a:pt x="790781" y="290124"/>
                    </a:cubicBezTo>
                    <a:cubicBezTo>
                      <a:pt x="802577" y="297590"/>
                      <a:pt x="814971" y="296993"/>
                      <a:pt x="827662" y="292066"/>
                    </a:cubicBezTo>
                    <a:cubicBezTo>
                      <a:pt x="832739" y="290124"/>
                      <a:pt x="834979" y="286839"/>
                      <a:pt x="836173" y="281912"/>
                    </a:cubicBezTo>
                    <a:cubicBezTo>
                      <a:pt x="839010" y="270415"/>
                      <a:pt x="839906" y="259067"/>
                      <a:pt x="834382" y="247868"/>
                    </a:cubicBezTo>
                    <a:cubicBezTo>
                      <a:pt x="833635" y="245031"/>
                      <a:pt x="833187" y="242044"/>
                      <a:pt x="832291" y="239208"/>
                    </a:cubicBezTo>
                    <a:cubicBezTo>
                      <a:pt x="840504" y="238610"/>
                      <a:pt x="847074" y="239954"/>
                      <a:pt x="853494" y="246673"/>
                    </a:cubicBezTo>
                    <a:cubicBezTo>
                      <a:pt x="863498" y="257125"/>
                      <a:pt x="874996" y="266234"/>
                      <a:pt x="886493" y="275193"/>
                    </a:cubicBezTo>
                    <a:cubicBezTo>
                      <a:pt x="897692" y="284002"/>
                      <a:pt x="909936" y="279374"/>
                      <a:pt x="915013" y="266682"/>
                    </a:cubicBezTo>
                    <a:cubicBezTo>
                      <a:pt x="918746" y="257424"/>
                      <a:pt x="925017" y="249361"/>
                      <a:pt x="930094" y="240700"/>
                    </a:cubicBezTo>
                    <a:cubicBezTo>
                      <a:pt x="931438" y="238312"/>
                      <a:pt x="933080" y="236221"/>
                      <a:pt x="934424" y="233832"/>
                    </a:cubicBezTo>
                    <a:cubicBezTo>
                      <a:pt x="945921" y="213674"/>
                      <a:pt x="957717" y="193666"/>
                      <a:pt x="968916" y="173210"/>
                    </a:cubicBezTo>
                    <a:cubicBezTo>
                      <a:pt x="978920" y="154993"/>
                      <a:pt x="988327" y="136478"/>
                      <a:pt x="998033" y="118112"/>
                    </a:cubicBezTo>
                    <a:cubicBezTo>
                      <a:pt x="1001019" y="112437"/>
                      <a:pt x="1004602" y="107062"/>
                      <a:pt x="1007589" y="101388"/>
                    </a:cubicBezTo>
                    <a:cubicBezTo>
                      <a:pt x="1012815" y="91384"/>
                      <a:pt x="1017742" y="81230"/>
                      <a:pt x="1023118" y="71226"/>
                    </a:cubicBezTo>
                    <a:cubicBezTo>
                      <a:pt x="1027598" y="62865"/>
                      <a:pt x="1032674" y="54951"/>
                      <a:pt x="1037303" y="46589"/>
                    </a:cubicBezTo>
                    <a:cubicBezTo>
                      <a:pt x="1042678" y="37182"/>
                      <a:pt x="1047606" y="27626"/>
                      <a:pt x="1053131" y="18368"/>
                    </a:cubicBezTo>
                    <a:cubicBezTo>
                      <a:pt x="1056565" y="12396"/>
                      <a:pt x="1060298" y="6572"/>
                      <a:pt x="1064777" y="1346"/>
                    </a:cubicBezTo>
                    <a:cubicBezTo>
                      <a:pt x="1066121" y="-296"/>
                      <a:pt x="1070601" y="-296"/>
                      <a:pt x="1073139" y="600"/>
                    </a:cubicBezTo>
                    <a:close/>
                  </a:path>
                </a:pathLst>
              </a:custGeom>
              <a:solidFill>
                <a:srgbClr val="0680C3"/>
              </a:solidFill>
              <a:ln w="253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>
                  <a:defRPr/>
                </a:pPr>
                <a:endParaRPr lang="en-US" kern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C6BA46F-BB25-429E-B042-A8B878E26AA2}"/>
                  </a:ext>
                </a:extLst>
              </p:cNvPr>
              <p:cNvSpPr/>
              <p:nvPr/>
            </p:nvSpPr>
            <p:spPr>
              <a:xfrm>
                <a:off x="3025043" y="2364874"/>
                <a:ext cx="334469" cy="542019"/>
              </a:xfrm>
              <a:custGeom>
                <a:avLst/>
                <a:gdLst>
                  <a:gd name="connsiteX0" fmla="*/ 287898 w 568908"/>
                  <a:gd name="connsiteY0" fmla="*/ 496 h 921936"/>
                  <a:gd name="connsiteX1" fmla="*/ 314566 w 568908"/>
                  <a:gd name="connsiteY1" fmla="*/ 750 h 921936"/>
                  <a:gd name="connsiteX2" fmla="*/ 338693 w 568908"/>
                  <a:gd name="connsiteY2" fmla="*/ 9639 h 921936"/>
                  <a:gd name="connsiteX3" fmla="*/ 348599 w 568908"/>
                  <a:gd name="connsiteY3" fmla="*/ 15227 h 921936"/>
                  <a:gd name="connsiteX4" fmla="*/ 389997 w 568908"/>
                  <a:gd name="connsiteY4" fmla="*/ 34783 h 921936"/>
                  <a:gd name="connsiteX5" fmla="*/ 430379 w 568908"/>
                  <a:gd name="connsiteY5" fmla="*/ 82023 h 921936"/>
                  <a:gd name="connsiteX6" fmla="*/ 456031 w 568908"/>
                  <a:gd name="connsiteY6" fmla="*/ 132564 h 921936"/>
                  <a:gd name="connsiteX7" fmla="*/ 455523 w 568908"/>
                  <a:gd name="connsiteY7" fmla="*/ 180058 h 921936"/>
                  <a:gd name="connsiteX8" fmla="*/ 430887 w 568908"/>
                  <a:gd name="connsiteY8" fmla="*/ 194534 h 921936"/>
                  <a:gd name="connsiteX9" fmla="*/ 404727 w 568908"/>
                  <a:gd name="connsiteY9" fmla="*/ 170915 h 921936"/>
                  <a:gd name="connsiteX10" fmla="*/ 404220 w 568908"/>
                  <a:gd name="connsiteY10" fmla="*/ 151866 h 921936"/>
                  <a:gd name="connsiteX11" fmla="*/ 391775 w 568908"/>
                  <a:gd name="connsiteY11" fmla="*/ 116817 h 921936"/>
                  <a:gd name="connsiteX12" fmla="*/ 369171 w 568908"/>
                  <a:gd name="connsiteY12" fmla="*/ 84054 h 921936"/>
                  <a:gd name="connsiteX13" fmla="*/ 297549 w 568908"/>
                  <a:gd name="connsiteY13" fmla="*/ 48752 h 921936"/>
                  <a:gd name="connsiteX14" fmla="*/ 204340 w 568908"/>
                  <a:gd name="connsiteY14" fmla="*/ 79737 h 921936"/>
                  <a:gd name="connsiteX15" fmla="*/ 163703 w 568908"/>
                  <a:gd name="connsiteY15" fmla="*/ 163803 h 921936"/>
                  <a:gd name="connsiteX16" fmla="*/ 181990 w 568908"/>
                  <a:gd name="connsiteY16" fmla="*/ 231869 h 921936"/>
                  <a:gd name="connsiteX17" fmla="*/ 218816 w 568908"/>
                  <a:gd name="connsiteY17" fmla="*/ 270473 h 921936"/>
                  <a:gd name="connsiteX18" fmla="*/ 259961 w 568908"/>
                  <a:gd name="connsiteY18" fmla="*/ 307808 h 921936"/>
                  <a:gd name="connsiteX19" fmla="*/ 286882 w 568908"/>
                  <a:gd name="connsiteY19" fmla="*/ 335492 h 921936"/>
                  <a:gd name="connsiteX20" fmla="*/ 293486 w 568908"/>
                  <a:gd name="connsiteY20" fmla="*/ 345905 h 921936"/>
                  <a:gd name="connsiteX21" fmla="*/ 306438 w 568908"/>
                  <a:gd name="connsiteY21" fmla="*/ 369778 h 921936"/>
                  <a:gd name="connsiteX22" fmla="*/ 311264 w 568908"/>
                  <a:gd name="connsiteY22" fmla="*/ 390351 h 921936"/>
                  <a:gd name="connsiteX23" fmla="*/ 311264 w 568908"/>
                  <a:gd name="connsiteY23" fmla="*/ 452575 h 921936"/>
                  <a:gd name="connsiteX24" fmla="*/ 311518 w 568908"/>
                  <a:gd name="connsiteY24" fmla="*/ 472893 h 921936"/>
                  <a:gd name="connsiteX25" fmla="*/ 337170 w 568908"/>
                  <a:gd name="connsiteY25" fmla="*/ 501592 h 921936"/>
                  <a:gd name="connsiteX26" fmla="*/ 382885 w 568908"/>
                  <a:gd name="connsiteY26" fmla="*/ 527498 h 921936"/>
                  <a:gd name="connsiteX27" fmla="*/ 472793 w 568908"/>
                  <a:gd name="connsiteY27" fmla="*/ 602167 h 921936"/>
                  <a:gd name="connsiteX28" fmla="*/ 490064 w 568908"/>
                  <a:gd name="connsiteY28" fmla="*/ 618676 h 921936"/>
                  <a:gd name="connsiteX29" fmla="*/ 561939 w 568908"/>
                  <a:gd name="connsiteY29" fmla="*/ 651947 h 921936"/>
                  <a:gd name="connsiteX30" fmla="*/ 565241 w 568908"/>
                  <a:gd name="connsiteY30" fmla="*/ 676836 h 921936"/>
                  <a:gd name="connsiteX31" fmla="*/ 521303 w 568908"/>
                  <a:gd name="connsiteY31" fmla="*/ 712647 h 921936"/>
                  <a:gd name="connsiteX32" fmla="*/ 476349 w 568908"/>
                  <a:gd name="connsiteY32" fmla="*/ 754553 h 921936"/>
                  <a:gd name="connsiteX33" fmla="*/ 428601 w 568908"/>
                  <a:gd name="connsiteY33" fmla="*/ 795698 h 921936"/>
                  <a:gd name="connsiteX34" fmla="*/ 378568 w 568908"/>
                  <a:gd name="connsiteY34" fmla="*/ 839382 h 921936"/>
                  <a:gd name="connsiteX35" fmla="*/ 352916 w 568908"/>
                  <a:gd name="connsiteY35" fmla="*/ 861224 h 921936"/>
                  <a:gd name="connsiteX36" fmla="*/ 332598 w 568908"/>
                  <a:gd name="connsiteY36" fmla="*/ 881034 h 921936"/>
                  <a:gd name="connsiteX37" fmla="*/ 287644 w 568908"/>
                  <a:gd name="connsiteY37" fmla="*/ 918622 h 921936"/>
                  <a:gd name="connsiteX38" fmla="*/ 261231 w 568908"/>
                  <a:gd name="connsiteY38" fmla="*/ 916591 h 921936"/>
                  <a:gd name="connsiteX39" fmla="*/ 197990 w 568908"/>
                  <a:gd name="connsiteY39" fmla="*/ 853604 h 921936"/>
                  <a:gd name="connsiteX40" fmla="*/ 145417 w 568908"/>
                  <a:gd name="connsiteY40" fmla="*/ 806873 h 921936"/>
                  <a:gd name="connsiteX41" fmla="*/ 107829 w 568908"/>
                  <a:gd name="connsiteY41" fmla="*/ 771316 h 921936"/>
                  <a:gd name="connsiteX42" fmla="*/ 39255 w 568908"/>
                  <a:gd name="connsiteY42" fmla="*/ 710107 h 921936"/>
                  <a:gd name="connsiteX43" fmla="*/ 4206 w 568908"/>
                  <a:gd name="connsiteY43" fmla="*/ 676328 h 921936"/>
                  <a:gd name="connsiteX44" fmla="*/ 9539 w 568908"/>
                  <a:gd name="connsiteY44" fmla="*/ 651439 h 921936"/>
                  <a:gd name="connsiteX45" fmla="*/ 63636 w 568908"/>
                  <a:gd name="connsiteY45" fmla="*/ 629343 h 921936"/>
                  <a:gd name="connsiteX46" fmla="*/ 147449 w 568908"/>
                  <a:gd name="connsiteY46" fmla="*/ 565849 h 921936"/>
                  <a:gd name="connsiteX47" fmla="*/ 214753 w 568908"/>
                  <a:gd name="connsiteY47" fmla="*/ 509974 h 921936"/>
                  <a:gd name="connsiteX48" fmla="*/ 239388 w 568908"/>
                  <a:gd name="connsiteY48" fmla="*/ 501592 h 921936"/>
                  <a:gd name="connsiteX49" fmla="*/ 262500 w 568908"/>
                  <a:gd name="connsiteY49" fmla="*/ 476195 h 921936"/>
                  <a:gd name="connsiteX50" fmla="*/ 261738 w 568908"/>
                  <a:gd name="connsiteY50" fmla="*/ 394922 h 921936"/>
                  <a:gd name="connsiteX51" fmla="*/ 245992 w 568908"/>
                  <a:gd name="connsiteY51" fmla="*/ 367239 h 921936"/>
                  <a:gd name="connsiteX52" fmla="*/ 197990 w 568908"/>
                  <a:gd name="connsiteY52" fmla="*/ 319237 h 921936"/>
                  <a:gd name="connsiteX53" fmla="*/ 174370 w 568908"/>
                  <a:gd name="connsiteY53" fmla="*/ 298411 h 921936"/>
                  <a:gd name="connsiteX54" fmla="*/ 132718 w 568908"/>
                  <a:gd name="connsiteY54" fmla="*/ 235171 h 921936"/>
                  <a:gd name="connsiteX55" fmla="*/ 130940 w 568908"/>
                  <a:gd name="connsiteY55" fmla="*/ 230345 h 921936"/>
                  <a:gd name="connsiteX56" fmla="*/ 118241 w 568908"/>
                  <a:gd name="connsiteY56" fmla="*/ 140945 h 921936"/>
                  <a:gd name="connsiteX57" fmla="*/ 119765 w 568908"/>
                  <a:gd name="connsiteY57" fmla="*/ 133580 h 921936"/>
                  <a:gd name="connsiteX58" fmla="*/ 154052 w 568908"/>
                  <a:gd name="connsiteY58" fmla="*/ 65260 h 921936"/>
                  <a:gd name="connsiteX59" fmla="*/ 220086 w 568908"/>
                  <a:gd name="connsiteY59" fmla="*/ 16497 h 921936"/>
                  <a:gd name="connsiteX60" fmla="*/ 227198 w 568908"/>
                  <a:gd name="connsiteY60" fmla="*/ 14211 h 921936"/>
                  <a:gd name="connsiteX61" fmla="*/ 287898 w 568908"/>
                  <a:gd name="connsiteY61" fmla="*/ 496 h 921936"/>
                  <a:gd name="connsiteX62" fmla="*/ 287644 w 568908"/>
                  <a:gd name="connsiteY62" fmla="*/ 615374 h 921936"/>
                  <a:gd name="connsiteX63" fmla="*/ 287644 w 568908"/>
                  <a:gd name="connsiteY63" fmla="*/ 615374 h 921936"/>
                  <a:gd name="connsiteX64" fmla="*/ 207641 w 568908"/>
                  <a:gd name="connsiteY64" fmla="*/ 615628 h 921936"/>
                  <a:gd name="connsiteX65" fmla="*/ 181482 w 568908"/>
                  <a:gd name="connsiteY65" fmla="*/ 622739 h 921936"/>
                  <a:gd name="connsiteX66" fmla="*/ 134496 w 568908"/>
                  <a:gd name="connsiteY66" fmla="*/ 643312 h 921936"/>
                  <a:gd name="connsiteX67" fmla="*/ 105797 w 568908"/>
                  <a:gd name="connsiteY67" fmla="*/ 659820 h 921936"/>
                  <a:gd name="connsiteX68" fmla="*/ 98177 w 568908"/>
                  <a:gd name="connsiteY68" fmla="*/ 677598 h 921936"/>
                  <a:gd name="connsiteX69" fmla="*/ 118495 w 568908"/>
                  <a:gd name="connsiteY69" fmla="*/ 688773 h 921936"/>
                  <a:gd name="connsiteX70" fmla="*/ 210689 w 568908"/>
                  <a:gd name="connsiteY70" fmla="*/ 686742 h 921936"/>
                  <a:gd name="connsiteX71" fmla="*/ 289168 w 568908"/>
                  <a:gd name="connsiteY71" fmla="*/ 688519 h 921936"/>
                  <a:gd name="connsiteX72" fmla="*/ 424792 w 568908"/>
                  <a:gd name="connsiteY72" fmla="*/ 686488 h 921936"/>
                  <a:gd name="connsiteX73" fmla="*/ 452475 w 568908"/>
                  <a:gd name="connsiteY73" fmla="*/ 688265 h 921936"/>
                  <a:gd name="connsiteX74" fmla="*/ 473555 w 568908"/>
                  <a:gd name="connsiteY74" fmla="*/ 679630 h 921936"/>
                  <a:gd name="connsiteX75" fmla="*/ 473555 w 568908"/>
                  <a:gd name="connsiteY75" fmla="*/ 667439 h 921936"/>
                  <a:gd name="connsiteX76" fmla="*/ 443332 w 568908"/>
                  <a:gd name="connsiteY76" fmla="*/ 644835 h 921936"/>
                  <a:gd name="connsiteX77" fmla="*/ 427331 w 568908"/>
                  <a:gd name="connsiteY77" fmla="*/ 637978 h 921936"/>
                  <a:gd name="connsiteX78" fmla="*/ 353678 w 568908"/>
                  <a:gd name="connsiteY78" fmla="*/ 615120 h 921936"/>
                  <a:gd name="connsiteX79" fmla="*/ 287644 w 568908"/>
                  <a:gd name="connsiteY79" fmla="*/ 615374 h 92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568908" h="921936">
                    <a:moveTo>
                      <a:pt x="287898" y="496"/>
                    </a:moveTo>
                    <a:cubicBezTo>
                      <a:pt x="296787" y="496"/>
                      <a:pt x="305930" y="-774"/>
                      <a:pt x="314566" y="750"/>
                    </a:cubicBezTo>
                    <a:cubicBezTo>
                      <a:pt x="322947" y="2274"/>
                      <a:pt x="330566" y="6338"/>
                      <a:pt x="338693" y="9639"/>
                    </a:cubicBezTo>
                    <a:cubicBezTo>
                      <a:pt x="342249" y="11163"/>
                      <a:pt x="345043" y="13703"/>
                      <a:pt x="348599" y="15227"/>
                    </a:cubicBezTo>
                    <a:cubicBezTo>
                      <a:pt x="362567" y="21576"/>
                      <a:pt x="378822" y="25132"/>
                      <a:pt x="389997" y="34783"/>
                    </a:cubicBezTo>
                    <a:cubicBezTo>
                      <a:pt x="405489" y="47990"/>
                      <a:pt x="418696" y="64752"/>
                      <a:pt x="430379" y="82023"/>
                    </a:cubicBezTo>
                    <a:cubicBezTo>
                      <a:pt x="440792" y="97515"/>
                      <a:pt x="448665" y="115294"/>
                      <a:pt x="456031" y="132564"/>
                    </a:cubicBezTo>
                    <a:cubicBezTo>
                      <a:pt x="462634" y="148057"/>
                      <a:pt x="463142" y="164565"/>
                      <a:pt x="455523" y="180058"/>
                    </a:cubicBezTo>
                    <a:cubicBezTo>
                      <a:pt x="450697" y="189963"/>
                      <a:pt x="442570" y="194788"/>
                      <a:pt x="430887" y="194534"/>
                    </a:cubicBezTo>
                    <a:cubicBezTo>
                      <a:pt x="413109" y="194026"/>
                      <a:pt x="406251" y="188439"/>
                      <a:pt x="404727" y="170915"/>
                    </a:cubicBezTo>
                    <a:cubicBezTo>
                      <a:pt x="404220" y="164565"/>
                      <a:pt x="404473" y="158216"/>
                      <a:pt x="404220" y="151866"/>
                    </a:cubicBezTo>
                    <a:cubicBezTo>
                      <a:pt x="403457" y="139167"/>
                      <a:pt x="401172" y="127231"/>
                      <a:pt x="391775" y="116817"/>
                    </a:cubicBezTo>
                    <a:cubicBezTo>
                      <a:pt x="382885" y="106912"/>
                      <a:pt x="378060" y="93706"/>
                      <a:pt x="369171" y="84054"/>
                    </a:cubicBezTo>
                    <a:cubicBezTo>
                      <a:pt x="350122" y="63228"/>
                      <a:pt x="325995" y="52053"/>
                      <a:pt x="297549" y="48752"/>
                    </a:cubicBezTo>
                    <a:cubicBezTo>
                      <a:pt x="261231" y="44688"/>
                      <a:pt x="229483" y="56625"/>
                      <a:pt x="204340" y="79737"/>
                    </a:cubicBezTo>
                    <a:cubicBezTo>
                      <a:pt x="180974" y="101325"/>
                      <a:pt x="163449" y="128246"/>
                      <a:pt x="163703" y="163803"/>
                    </a:cubicBezTo>
                    <a:cubicBezTo>
                      <a:pt x="163703" y="188693"/>
                      <a:pt x="166751" y="212059"/>
                      <a:pt x="181990" y="231869"/>
                    </a:cubicBezTo>
                    <a:cubicBezTo>
                      <a:pt x="192911" y="245838"/>
                      <a:pt x="206118" y="258283"/>
                      <a:pt x="218816" y="270473"/>
                    </a:cubicBezTo>
                    <a:cubicBezTo>
                      <a:pt x="232023" y="283426"/>
                      <a:pt x="246500" y="295109"/>
                      <a:pt x="259961" y="307808"/>
                    </a:cubicBezTo>
                    <a:cubicBezTo>
                      <a:pt x="269358" y="316697"/>
                      <a:pt x="277993" y="326094"/>
                      <a:pt x="286882" y="335492"/>
                    </a:cubicBezTo>
                    <a:cubicBezTo>
                      <a:pt x="289676" y="338539"/>
                      <a:pt x="291454" y="342349"/>
                      <a:pt x="293486" y="345905"/>
                    </a:cubicBezTo>
                    <a:cubicBezTo>
                      <a:pt x="298057" y="353778"/>
                      <a:pt x="302883" y="361397"/>
                      <a:pt x="306438" y="369778"/>
                    </a:cubicBezTo>
                    <a:cubicBezTo>
                      <a:pt x="309232" y="376128"/>
                      <a:pt x="311010" y="383493"/>
                      <a:pt x="311264" y="390351"/>
                    </a:cubicBezTo>
                    <a:cubicBezTo>
                      <a:pt x="311772" y="411177"/>
                      <a:pt x="311264" y="431749"/>
                      <a:pt x="311264" y="452575"/>
                    </a:cubicBezTo>
                    <a:cubicBezTo>
                      <a:pt x="311264" y="459432"/>
                      <a:pt x="310756" y="466290"/>
                      <a:pt x="311518" y="472893"/>
                    </a:cubicBezTo>
                    <a:cubicBezTo>
                      <a:pt x="313804" y="494227"/>
                      <a:pt x="316851" y="499815"/>
                      <a:pt x="337170" y="501592"/>
                    </a:cubicBezTo>
                    <a:cubicBezTo>
                      <a:pt x="355964" y="503116"/>
                      <a:pt x="369171" y="515307"/>
                      <a:pt x="382885" y="527498"/>
                    </a:cubicBezTo>
                    <a:cubicBezTo>
                      <a:pt x="412093" y="553404"/>
                      <a:pt x="442824" y="577278"/>
                      <a:pt x="472793" y="602167"/>
                    </a:cubicBezTo>
                    <a:cubicBezTo>
                      <a:pt x="478889" y="607247"/>
                      <a:pt x="483206" y="615374"/>
                      <a:pt x="490064" y="618676"/>
                    </a:cubicBezTo>
                    <a:cubicBezTo>
                      <a:pt x="513683" y="630613"/>
                      <a:pt x="538065" y="641026"/>
                      <a:pt x="561939" y="651947"/>
                    </a:cubicBezTo>
                    <a:cubicBezTo>
                      <a:pt x="572098" y="656518"/>
                      <a:pt x="574384" y="668963"/>
                      <a:pt x="565241" y="676836"/>
                    </a:cubicBezTo>
                    <a:cubicBezTo>
                      <a:pt x="551018" y="689281"/>
                      <a:pt x="535525" y="700202"/>
                      <a:pt x="521303" y="712647"/>
                    </a:cubicBezTo>
                    <a:cubicBezTo>
                      <a:pt x="505810" y="726108"/>
                      <a:pt x="491587" y="740839"/>
                      <a:pt x="476349" y="754553"/>
                    </a:cubicBezTo>
                    <a:cubicBezTo>
                      <a:pt x="460602" y="768522"/>
                      <a:pt x="444348" y="781983"/>
                      <a:pt x="428601" y="795698"/>
                    </a:cubicBezTo>
                    <a:cubicBezTo>
                      <a:pt x="411839" y="810174"/>
                      <a:pt x="395330" y="824905"/>
                      <a:pt x="378568" y="839382"/>
                    </a:cubicBezTo>
                    <a:cubicBezTo>
                      <a:pt x="370187" y="846747"/>
                      <a:pt x="361297" y="853604"/>
                      <a:pt x="352916" y="861224"/>
                    </a:cubicBezTo>
                    <a:cubicBezTo>
                      <a:pt x="345805" y="867573"/>
                      <a:pt x="339709" y="874938"/>
                      <a:pt x="332598" y="881034"/>
                    </a:cubicBezTo>
                    <a:cubicBezTo>
                      <a:pt x="317867" y="893733"/>
                      <a:pt x="302629" y="906178"/>
                      <a:pt x="287644" y="918622"/>
                    </a:cubicBezTo>
                    <a:cubicBezTo>
                      <a:pt x="278247" y="926242"/>
                      <a:pt x="270120" y="925734"/>
                      <a:pt x="261231" y="916591"/>
                    </a:cubicBezTo>
                    <a:cubicBezTo>
                      <a:pt x="240658" y="895257"/>
                      <a:pt x="219578" y="873923"/>
                      <a:pt x="197990" y="853604"/>
                    </a:cubicBezTo>
                    <a:cubicBezTo>
                      <a:pt x="180974" y="837350"/>
                      <a:pt x="162687" y="822619"/>
                      <a:pt x="145417" y="806873"/>
                    </a:cubicBezTo>
                    <a:cubicBezTo>
                      <a:pt x="132718" y="795190"/>
                      <a:pt x="120781" y="782745"/>
                      <a:pt x="107829" y="771316"/>
                    </a:cubicBezTo>
                    <a:cubicBezTo>
                      <a:pt x="85225" y="750744"/>
                      <a:pt x="61859" y="730680"/>
                      <a:pt x="39255" y="710107"/>
                    </a:cubicBezTo>
                    <a:cubicBezTo>
                      <a:pt x="27318" y="699186"/>
                      <a:pt x="15635" y="687757"/>
                      <a:pt x="4206" y="676328"/>
                    </a:cubicBezTo>
                    <a:cubicBezTo>
                      <a:pt x="-3413" y="668709"/>
                      <a:pt x="-112" y="654994"/>
                      <a:pt x="9539" y="651439"/>
                    </a:cubicBezTo>
                    <a:cubicBezTo>
                      <a:pt x="27826" y="644581"/>
                      <a:pt x="46366" y="638232"/>
                      <a:pt x="63636" y="629343"/>
                    </a:cubicBezTo>
                    <a:cubicBezTo>
                      <a:pt x="95130" y="613088"/>
                      <a:pt x="122559" y="590738"/>
                      <a:pt x="147449" y="565849"/>
                    </a:cubicBezTo>
                    <a:cubicBezTo>
                      <a:pt x="168275" y="545022"/>
                      <a:pt x="189355" y="524958"/>
                      <a:pt x="214753" y="509974"/>
                    </a:cubicBezTo>
                    <a:cubicBezTo>
                      <a:pt x="222118" y="505656"/>
                      <a:pt x="231007" y="503370"/>
                      <a:pt x="239388" y="501592"/>
                    </a:cubicBezTo>
                    <a:cubicBezTo>
                      <a:pt x="254881" y="498545"/>
                      <a:pt x="262246" y="491941"/>
                      <a:pt x="262500" y="476195"/>
                    </a:cubicBezTo>
                    <a:cubicBezTo>
                      <a:pt x="263008" y="449019"/>
                      <a:pt x="264024" y="421844"/>
                      <a:pt x="261738" y="394922"/>
                    </a:cubicBezTo>
                    <a:cubicBezTo>
                      <a:pt x="260977" y="385271"/>
                      <a:pt x="253103" y="375112"/>
                      <a:pt x="245992" y="367239"/>
                    </a:cubicBezTo>
                    <a:cubicBezTo>
                      <a:pt x="230753" y="350476"/>
                      <a:pt x="214245" y="334984"/>
                      <a:pt x="197990" y="319237"/>
                    </a:cubicBezTo>
                    <a:cubicBezTo>
                      <a:pt x="190371" y="311872"/>
                      <a:pt x="182498" y="305268"/>
                      <a:pt x="174370" y="298411"/>
                    </a:cubicBezTo>
                    <a:cubicBezTo>
                      <a:pt x="154052" y="281394"/>
                      <a:pt x="139576" y="260822"/>
                      <a:pt x="132718" y="235171"/>
                    </a:cubicBezTo>
                    <a:cubicBezTo>
                      <a:pt x="132210" y="233647"/>
                      <a:pt x="131956" y="231615"/>
                      <a:pt x="130940" y="230345"/>
                    </a:cubicBezTo>
                    <a:cubicBezTo>
                      <a:pt x="109860" y="202916"/>
                      <a:pt x="120273" y="170915"/>
                      <a:pt x="118241" y="140945"/>
                    </a:cubicBezTo>
                    <a:cubicBezTo>
                      <a:pt x="117988" y="138405"/>
                      <a:pt x="118495" y="135612"/>
                      <a:pt x="119765" y="133580"/>
                    </a:cubicBezTo>
                    <a:cubicBezTo>
                      <a:pt x="130686" y="110468"/>
                      <a:pt x="138814" y="85070"/>
                      <a:pt x="154052" y="65260"/>
                    </a:cubicBezTo>
                    <a:cubicBezTo>
                      <a:pt x="170561" y="43672"/>
                      <a:pt x="191641" y="24116"/>
                      <a:pt x="220086" y="16497"/>
                    </a:cubicBezTo>
                    <a:cubicBezTo>
                      <a:pt x="222626" y="15735"/>
                      <a:pt x="225674" y="15735"/>
                      <a:pt x="227198" y="14211"/>
                    </a:cubicBezTo>
                    <a:cubicBezTo>
                      <a:pt x="244468" y="-4330"/>
                      <a:pt x="266818" y="1512"/>
                      <a:pt x="287898" y="496"/>
                    </a:cubicBezTo>
                    <a:close/>
                    <a:moveTo>
                      <a:pt x="287644" y="615374"/>
                    </a:moveTo>
                    <a:cubicBezTo>
                      <a:pt x="287644" y="615374"/>
                      <a:pt x="287644" y="615120"/>
                      <a:pt x="287644" y="615374"/>
                    </a:cubicBezTo>
                    <a:cubicBezTo>
                      <a:pt x="260977" y="615374"/>
                      <a:pt x="234309" y="614612"/>
                      <a:pt x="207641" y="615628"/>
                    </a:cubicBezTo>
                    <a:cubicBezTo>
                      <a:pt x="198752" y="615882"/>
                      <a:pt x="189609" y="619184"/>
                      <a:pt x="181482" y="622739"/>
                    </a:cubicBezTo>
                    <a:cubicBezTo>
                      <a:pt x="165735" y="629343"/>
                      <a:pt x="150751" y="638232"/>
                      <a:pt x="134496" y="643312"/>
                    </a:cubicBezTo>
                    <a:cubicBezTo>
                      <a:pt x="123321" y="646867"/>
                      <a:pt x="112400" y="649661"/>
                      <a:pt x="105797" y="659820"/>
                    </a:cubicBezTo>
                    <a:cubicBezTo>
                      <a:pt x="102241" y="665408"/>
                      <a:pt x="97161" y="672519"/>
                      <a:pt x="98177" y="677598"/>
                    </a:cubicBezTo>
                    <a:cubicBezTo>
                      <a:pt x="100209" y="686488"/>
                      <a:pt x="108844" y="689027"/>
                      <a:pt x="118495" y="688773"/>
                    </a:cubicBezTo>
                    <a:cubicBezTo>
                      <a:pt x="149227" y="687504"/>
                      <a:pt x="179958" y="686742"/>
                      <a:pt x="210689" y="686742"/>
                    </a:cubicBezTo>
                    <a:cubicBezTo>
                      <a:pt x="236849" y="686742"/>
                      <a:pt x="263008" y="688773"/>
                      <a:pt x="289168" y="688519"/>
                    </a:cubicBezTo>
                    <a:cubicBezTo>
                      <a:pt x="334376" y="688265"/>
                      <a:pt x="379584" y="686996"/>
                      <a:pt x="424792" y="686488"/>
                    </a:cubicBezTo>
                    <a:cubicBezTo>
                      <a:pt x="433935" y="686488"/>
                      <a:pt x="443332" y="689281"/>
                      <a:pt x="452475" y="688265"/>
                    </a:cubicBezTo>
                    <a:cubicBezTo>
                      <a:pt x="459840" y="687504"/>
                      <a:pt x="467206" y="683694"/>
                      <a:pt x="473555" y="679630"/>
                    </a:cubicBezTo>
                    <a:cubicBezTo>
                      <a:pt x="475587" y="678360"/>
                      <a:pt x="475587" y="670233"/>
                      <a:pt x="473555" y="667439"/>
                    </a:cubicBezTo>
                    <a:cubicBezTo>
                      <a:pt x="465936" y="657026"/>
                      <a:pt x="458317" y="646359"/>
                      <a:pt x="443332" y="644835"/>
                    </a:cubicBezTo>
                    <a:cubicBezTo>
                      <a:pt x="437744" y="644327"/>
                      <a:pt x="432665" y="640010"/>
                      <a:pt x="427331" y="637978"/>
                    </a:cubicBezTo>
                    <a:cubicBezTo>
                      <a:pt x="403457" y="628327"/>
                      <a:pt x="381616" y="613088"/>
                      <a:pt x="353678" y="615120"/>
                    </a:cubicBezTo>
                    <a:cubicBezTo>
                      <a:pt x="331582" y="616390"/>
                      <a:pt x="309486" y="615374"/>
                      <a:pt x="287644" y="615374"/>
                    </a:cubicBezTo>
                    <a:close/>
                  </a:path>
                </a:pathLst>
              </a:custGeom>
              <a:solidFill>
                <a:srgbClr val="E62601"/>
              </a:solidFill>
              <a:ln w="2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0E9BAB8-424E-4C64-938B-6282C632AD0E}"/>
                  </a:ext>
                </a:extLst>
              </p:cNvPr>
              <p:cNvSpPr/>
              <p:nvPr/>
            </p:nvSpPr>
            <p:spPr>
              <a:xfrm>
                <a:off x="2909435" y="2775197"/>
                <a:ext cx="553040" cy="244273"/>
              </a:xfrm>
              <a:custGeom>
                <a:avLst/>
                <a:gdLst>
                  <a:gd name="connsiteX0" fmla="*/ 514964 w 553040"/>
                  <a:gd name="connsiteY0" fmla="*/ 888 h 244273"/>
                  <a:gd name="connsiteX1" fmla="*/ 546918 w 553040"/>
                  <a:gd name="connsiteY1" fmla="*/ 13431 h 244273"/>
                  <a:gd name="connsiteX2" fmla="*/ 553040 w 553040"/>
                  <a:gd name="connsiteY2" fmla="*/ 21494 h 244273"/>
                  <a:gd name="connsiteX3" fmla="*/ 551548 w 553040"/>
                  <a:gd name="connsiteY3" fmla="*/ 25077 h 244273"/>
                  <a:gd name="connsiteX4" fmla="*/ 534077 w 553040"/>
                  <a:gd name="connsiteY4" fmla="*/ 53746 h 244273"/>
                  <a:gd name="connsiteX5" fmla="*/ 517503 w 553040"/>
                  <a:gd name="connsiteY5" fmla="*/ 79877 h 244273"/>
                  <a:gd name="connsiteX6" fmla="*/ 493612 w 553040"/>
                  <a:gd name="connsiteY6" fmla="*/ 120790 h 244273"/>
                  <a:gd name="connsiteX7" fmla="*/ 478531 w 553040"/>
                  <a:gd name="connsiteY7" fmla="*/ 146173 h 244273"/>
                  <a:gd name="connsiteX8" fmla="*/ 468825 w 553040"/>
                  <a:gd name="connsiteY8" fmla="*/ 165286 h 244273"/>
                  <a:gd name="connsiteX9" fmla="*/ 440157 w 553040"/>
                  <a:gd name="connsiteY9" fmla="*/ 215307 h 244273"/>
                  <a:gd name="connsiteX10" fmla="*/ 426718 w 553040"/>
                  <a:gd name="connsiteY10" fmla="*/ 238152 h 244273"/>
                  <a:gd name="connsiteX11" fmla="*/ 419551 w 553040"/>
                  <a:gd name="connsiteY11" fmla="*/ 239645 h 244273"/>
                  <a:gd name="connsiteX12" fmla="*/ 381176 w 553040"/>
                  <a:gd name="connsiteY12" fmla="*/ 210977 h 244273"/>
                  <a:gd name="connsiteX13" fmla="*/ 358331 w 553040"/>
                  <a:gd name="connsiteY13" fmla="*/ 194552 h 244273"/>
                  <a:gd name="connsiteX14" fmla="*/ 343548 w 553040"/>
                  <a:gd name="connsiteY14" fmla="*/ 183502 h 244273"/>
                  <a:gd name="connsiteX15" fmla="*/ 327273 w 553040"/>
                  <a:gd name="connsiteY15" fmla="*/ 169317 h 244273"/>
                  <a:gd name="connsiteX16" fmla="*/ 328019 w 553040"/>
                  <a:gd name="connsiteY16" fmla="*/ 157671 h 244273"/>
                  <a:gd name="connsiteX17" fmla="*/ 341159 w 553040"/>
                  <a:gd name="connsiteY17" fmla="*/ 146323 h 244273"/>
                  <a:gd name="connsiteX18" fmla="*/ 354896 w 553040"/>
                  <a:gd name="connsiteY18" fmla="*/ 131391 h 244273"/>
                  <a:gd name="connsiteX19" fmla="*/ 381475 w 553040"/>
                  <a:gd name="connsiteY19" fmla="*/ 110337 h 244273"/>
                  <a:gd name="connsiteX20" fmla="*/ 410443 w 553040"/>
                  <a:gd name="connsiteY20" fmla="*/ 86447 h 244273"/>
                  <a:gd name="connsiteX21" fmla="*/ 430451 w 553040"/>
                  <a:gd name="connsiteY21" fmla="*/ 68827 h 244273"/>
                  <a:gd name="connsiteX22" fmla="*/ 456283 w 553040"/>
                  <a:gd name="connsiteY22" fmla="*/ 46878 h 244273"/>
                  <a:gd name="connsiteX23" fmla="*/ 484952 w 553040"/>
                  <a:gd name="connsiteY23" fmla="*/ 22240 h 244273"/>
                  <a:gd name="connsiteX24" fmla="*/ 501227 w 553040"/>
                  <a:gd name="connsiteY24" fmla="*/ 6413 h 244273"/>
                  <a:gd name="connsiteX25" fmla="*/ 514964 w 553040"/>
                  <a:gd name="connsiteY25" fmla="*/ 888 h 244273"/>
                  <a:gd name="connsiteX26" fmla="*/ 53576 w 553040"/>
                  <a:gd name="connsiteY26" fmla="*/ 290 h 244273"/>
                  <a:gd name="connsiteX27" fmla="*/ 64774 w 553040"/>
                  <a:gd name="connsiteY27" fmla="*/ 3575 h 244273"/>
                  <a:gd name="connsiteX28" fmla="*/ 85977 w 553040"/>
                  <a:gd name="connsiteY28" fmla="*/ 24479 h 244273"/>
                  <a:gd name="connsiteX29" fmla="*/ 117483 w 553040"/>
                  <a:gd name="connsiteY29" fmla="*/ 54044 h 244273"/>
                  <a:gd name="connsiteX30" fmla="*/ 147047 w 553040"/>
                  <a:gd name="connsiteY30" fmla="*/ 82862 h 244273"/>
                  <a:gd name="connsiteX31" fmla="*/ 178703 w 553040"/>
                  <a:gd name="connsiteY31" fmla="*/ 111382 h 244273"/>
                  <a:gd name="connsiteX32" fmla="*/ 193933 w 553040"/>
                  <a:gd name="connsiteY32" fmla="*/ 127358 h 244273"/>
                  <a:gd name="connsiteX33" fmla="*/ 215882 w 553040"/>
                  <a:gd name="connsiteY33" fmla="*/ 147068 h 244273"/>
                  <a:gd name="connsiteX34" fmla="*/ 225887 w 553040"/>
                  <a:gd name="connsiteY34" fmla="*/ 159760 h 244273"/>
                  <a:gd name="connsiteX35" fmla="*/ 225588 w 553040"/>
                  <a:gd name="connsiteY35" fmla="*/ 163643 h 244273"/>
                  <a:gd name="connsiteX36" fmla="*/ 200503 w 553040"/>
                  <a:gd name="connsiteY36" fmla="*/ 184845 h 244273"/>
                  <a:gd name="connsiteX37" fmla="*/ 160934 w 553040"/>
                  <a:gd name="connsiteY37" fmla="*/ 216052 h 244273"/>
                  <a:gd name="connsiteX38" fmla="*/ 138984 w 553040"/>
                  <a:gd name="connsiteY38" fmla="*/ 232477 h 244273"/>
                  <a:gd name="connsiteX39" fmla="*/ 132116 w 553040"/>
                  <a:gd name="connsiteY39" fmla="*/ 238749 h 244273"/>
                  <a:gd name="connsiteX40" fmla="*/ 123157 w 553040"/>
                  <a:gd name="connsiteY40" fmla="*/ 244273 h 244273"/>
                  <a:gd name="connsiteX41" fmla="*/ 117184 w 553040"/>
                  <a:gd name="connsiteY41" fmla="*/ 237255 h 244273"/>
                  <a:gd name="connsiteX42" fmla="*/ 101954 w 553040"/>
                  <a:gd name="connsiteY42" fmla="*/ 210528 h 244273"/>
                  <a:gd name="connsiteX43" fmla="*/ 99415 w 553040"/>
                  <a:gd name="connsiteY43" fmla="*/ 206944 h 244273"/>
                  <a:gd name="connsiteX44" fmla="*/ 69552 w 553040"/>
                  <a:gd name="connsiteY44" fmla="*/ 152891 h 244273"/>
                  <a:gd name="connsiteX45" fmla="*/ 47304 w 553040"/>
                  <a:gd name="connsiteY45" fmla="*/ 112725 h 244273"/>
                  <a:gd name="connsiteX46" fmla="*/ 21920 w 553040"/>
                  <a:gd name="connsiteY46" fmla="*/ 69274 h 244273"/>
                  <a:gd name="connsiteX47" fmla="*/ 269 w 553040"/>
                  <a:gd name="connsiteY47" fmla="*/ 27764 h 244273"/>
                  <a:gd name="connsiteX48" fmla="*/ 2509 w 553040"/>
                  <a:gd name="connsiteY48" fmla="*/ 20000 h 244273"/>
                  <a:gd name="connsiteX49" fmla="*/ 53576 w 553040"/>
                  <a:gd name="connsiteY49" fmla="*/ 290 h 24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53040" h="244273">
                    <a:moveTo>
                      <a:pt x="514964" y="888"/>
                    </a:moveTo>
                    <a:cubicBezTo>
                      <a:pt x="526910" y="1336"/>
                      <a:pt x="537810" y="5666"/>
                      <a:pt x="546918" y="13431"/>
                    </a:cubicBezTo>
                    <a:cubicBezTo>
                      <a:pt x="549606" y="15969"/>
                      <a:pt x="551249" y="19105"/>
                      <a:pt x="553040" y="21494"/>
                    </a:cubicBezTo>
                    <a:cubicBezTo>
                      <a:pt x="552294" y="23286"/>
                      <a:pt x="552294" y="24480"/>
                      <a:pt x="551548" y="25077"/>
                    </a:cubicBezTo>
                    <a:cubicBezTo>
                      <a:pt x="542439" y="32692"/>
                      <a:pt x="540050" y="44339"/>
                      <a:pt x="534077" y="53746"/>
                    </a:cubicBezTo>
                    <a:cubicBezTo>
                      <a:pt x="528552" y="62556"/>
                      <a:pt x="521236" y="70469"/>
                      <a:pt x="517503" y="79877"/>
                    </a:cubicBezTo>
                    <a:cubicBezTo>
                      <a:pt x="511680" y="94958"/>
                      <a:pt x="500481" y="106604"/>
                      <a:pt x="493612" y="120790"/>
                    </a:cubicBezTo>
                    <a:cubicBezTo>
                      <a:pt x="489431" y="129599"/>
                      <a:pt x="483459" y="137513"/>
                      <a:pt x="478531" y="146173"/>
                    </a:cubicBezTo>
                    <a:cubicBezTo>
                      <a:pt x="474948" y="152445"/>
                      <a:pt x="472260" y="159164"/>
                      <a:pt x="468825" y="165286"/>
                    </a:cubicBezTo>
                    <a:cubicBezTo>
                      <a:pt x="459419" y="182009"/>
                      <a:pt x="449713" y="198583"/>
                      <a:pt x="440157" y="215307"/>
                    </a:cubicBezTo>
                    <a:cubicBezTo>
                      <a:pt x="435677" y="222922"/>
                      <a:pt x="431048" y="230537"/>
                      <a:pt x="426718" y="238152"/>
                    </a:cubicBezTo>
                    <a:cubicBezTo>
                      <a:pt x="424777" y="241736"/>
                      <a:pt x="422836" y="241736"/>
                      <a:pt x="419551" y="239645"/>
                    </a:cubicBezTo>
                    <a:cubicBezTo>
                      <a:pt x="405963" y="231134"/>
                      <a:pt x="392823" y="222175"/>
                      <a:pt x="381176" y="210977"/>
                    </a:cubicBezTo>
                    <a:cubicBezTo>
                      <a:pt x="374457" y="204556"/>
                      <a:pt x="365946" y="200076"/>
                      <a:pt x="358331" y="194552"/>
                    </a:cubicBezTo>
                    <a:cubicBezTo>
                      <a:pt x="353254" y="190968"/>
                      <a:pt x="348326" y="187384"/>
                      <a:pt x="343548" y="183502"/>
                    </a:cubicBezTo>
                    <a:cubicBezTo>
                      <a:pt x="338024" y="179023"/>
                      <a:pt x="332648" y="174095"/>
                      <a:pt x="327273" y="169317"/>
                    </a:cubicBezTo>
                    <a:cubicBezTo>
                      <a:pt x="321599" y="164539"/>
                      <a:pt x="322047" y="161553"/>
                      <a:pt x="328019" y="157671"/>
                    </a:cubicBezTo>
                    <a:cubicBezTo>
                      <a:pt x="332798" y="154385"/>
                      <a:pt x="337128" y="150354"/>
                      <a:pt x="341159" y="146323"/>
                    </a:cubicBezTo>
                    <a:cubicBezTo>
                      <a:pt x="345937" y="141544"/>
                      <a:pt x="349820" y="135721"/>
                      <a:pt x="354896" y="131391"/>
                    </a:cubicBezTo>
                    <a:cubicBezTo>
                      <a:pt x="363408" y="124074"/>
                      <a:pt x="372665" y="117504"/>
                      <a:pt x="381475" y="110337"/>
                    </a:cubicBezTo>
                    <a:cubicBezTo>
                      <a:pt x="391180" y="102423"/>
                      <a:pt x="400886" y="94510"/>
                      <a:pt x="410443" y="86447"/>
                    </a:cubicBezTo>
                    <a:cubicBezTo>
                      <a:pt x="417311" y="80623"/>
                      <a:pt x="423732" y="74651"/>
                      <a:pt x="430451" y="68827"/>
                    </a:cubicBezTo>
                    <a:cubicBezTo>
                      <a:pt x="438962" y="61511"/>
                      <a:pt x="447772" y="54194"/>
                      <a:pt x="456283" y="46878"/>
                    </a:cubicBezTo>
                    <a:cubicBezTo>
                      <a:pt x="465839" y="38665"/>
                      <a:pt x="475545" y="30602"/>
                      <a:pt x="484952" y="22240"/>
                    </a:cubicBezTo>
                    <a:cubicBezTo>
                      <a:pt x="490626" y="17164"/>
                      <a:pt x="495404" y="11042"/>
                      <a:pt x="501227" y="6413"/>
                    </a:cubicBezTo>
                    <a:cubicBezTo>
                      <a:pt x="505110" y="3427"/>
                      <a:pt x="510485" y="739"/>
                      <a:pt x="514964" y="888"/>
                    </a:cubicBezTo>
                    <a:close/>
                    <a:moveTo>
                      <a:pt x="53576" y="290"/>
                    </a:moveTo>
                    <a:cubicBezTo>
                      <a:pt x="56711" y="-756"/>
                      <a:pt x="62086" y="1186"/>
                      <a:pt x="64774" y="3575"/>
                    </a:cubicBezTo>
                    <a:cubicBezTo>
                      <a:pt x="72240" y="9995"/>
                      <a:pt x="78810" y="17611"/>
                      <a:pt x="85977" y="24479"/>
                    </a:cubicBezTo>
                    <a:cubicBezTo>
                      <a:pt x="96429" y="34484"/>
                      <a:pt x="107030" y="44040"/>
                      <a:pt x="117483" y="54044"/>
                    </a:cubicBezTo>
                    <a:cubicBezTo>
                      <a:pt x="127487" y="63600"/>
                      <a:pt x="137043" y="73455"/>
                      <a:pt x="147047" y="82862"/>
                    </a:cubicBezTo>
                    <a:cubicBezTo>
                      <a:pt x="157499" y="92568"/>
                      <a:pt x="168400" y="101676"/>
                      <a:pt x="178703" y="111382"/>
                    </a:cubicBezTo>
                    <a:cubicBezTo>
                      <a:pt x="184078" y="116309"/>
                      <a:pt x="188558" y="122282"/>
                      <a:pt x="193933" y="127358"/>
                    </a:cubicBezTo>
                    <a:cubicBezTo>
                      <a:pt x="201100" y="134078"/>
                      <a:pt x="208715" y="140200"/>
                      <a:pt x="215882" y="147068"/>
                    </a:cubicBezTo>
                    <a:cubicBezTo>
                      <a:pt x="219765" y="150801"/>
                      <a:pt x="222751" y="155281"/>
                      <a:pt x="225887" y="159760"/>
                    </a:cubicBezTo>
                    <a:cubicBezTo>
                      <a:pt x="226484" y="160656"/>
                      <a:pt x="226335" y="163045"/>
                      <a:pt x="225588" y="163643"/>
                    </a:cubicBezTo>
                    <a:cubicBezTo>
                      <a:pt x="217375" y="170810"/>
                      <a:pt x="209014" y="177977"/>
                      <a:pt x="200503" y="184845"/>
                    </a:cubicBezTo>
                    <a:cubicBezTo>
                      <a:pt x="187363" y="195298"/>
                      <a:pt x="174223" y="205750"/>
                      <a:pt x="160934" y="216052"/>
                    </a:cubicBezTo>
                    <a:cubicBezTo>
                      <a:pt x="153767" y="221577"/>
                      <a:pt x="146301" y="226953"/>
                      <a:pt x="138984" y="232477"/>
                    </a:cubicBezTo>
                    <a:cubicBezTo>
                      <a:pt x="136596" y="234419"/>
                      <a:pt x="134505" y="236807"/>
                      <a:pt x="132116" y="238749"/>
                    </a:cubicBezTo>
                    <a:cubicBezTo>
                      <a:pt x="129727" y="240541"/>
                      <a:pt x="127039" y="241884"/>
                      <a:pt x="123157" y="244273"/>
                    </a:cubicBezTo>
                    <a:cubicBezTo>
                      <a:pt x="120768" y="241437"/>
                      <a:pt x="118528" y="239645"/>
                      <a:pt x="117184" y="237255"/>
                    </a:cubicBezTo>
                    <a:cubicBezTo>
                      <a:pt x="111958" y="228446"/>
                      <a:pt x="107030" y="219487"/>
                      <a:pt x="101954" y="210528"/>
                    </a:cubicBezTo>
                    <a:cubicBezTo>
                      <a:pt x="101207" y="209184"/>
                      <a:pt x="100013" y="208288"/>
                      <a:pt x="99415" y="206944"/>
                    </a:cubicBezTo>
                    <a:cubicBezTo>
                      <a:pt x="89411" y="188877"/>
                      <a:pt x="79556" y="170810"/>
                      <a:pt x="69552" y="152891"/>
                    </a:cubicBezTo>
                    <a:cubicBezTo>
                      <a:pt x="62086" y="139453"/>
                      <a:pt x="52978" y="126761"/>
                      <a:pt x="47304" y="112725"/>
                    </a:cubicBezTo>
                    <a:cubicBezTo>
                      <a:pt x="40883" y="96749"/>
                      <a:pt x="30132" y="83758"/>
                      <a:pt x="21920" y="69274"/>
                    </a:cubicBezTo>
                    <a:cubicBezTo>
                      <a:pt x="14156" y="55686"/>
                      <a:pt x="7138" y="41800"/>
                      <a:pt x="269" y="27764"/>
                    </a:cubicBezTo>
                    <a:cubicBezTo>
                      <a:pt x="-627" y="25972"/>
                      <a:pt x="867" y="20746"/>
                      <a:pt x="2509" y="20000"/>
                    </a:cubicBezTo>
                    <a:cubicBezTo>
                      <a:pt x="19382" y="12982"/>
                      <a:pt x="36254" y="6263"/>
                      <a:pt x="53576" y="290"/>
                    </a:cubicBezTo>
                    <a:close/>
                  </a:path>
                </a:pathLst>
              </a:custGeom>
              <a:solidFill>
                <a:srgbClr val="07A398"/>
              </a:solidFill>
              <a:ln w="253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>
                  <a:defRPr/>
                </a:pPr>
                <a:endParaRPr lang="en-US" kern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1F0CA0ED-41F2-4733-A651-DA26DCDF30A6}"/>
                </a:ext>
              </a:extLst>
            </p:cNvPr>
            <p:cNvGrpSpPr/>
            <p:nvPr/>
          </p:nvGrpSpPr>
          <p:grpSpPr>
            <a:xfrm>
              <a:off x="3508680" y="5117883"/>
              <a:ext cx="334553" cy="270538"/>
              <a:chOff x="8659224" y="246137"/>
              <a:chExt cx="3000375" cy="2750368"/>
            </a:xfrm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207E18D-E861-43DB-B841-105AEFE92DB5}"/>
                  </a:ext>
                </a:extLst>
              </p:cNvPr>
              <p:cNvSpPr/>
              <p:nvPr/>
            </p:nvSpPr>
            <p:spPr>
              <a:xfrm>
                <a:off x="8810262" y="2510730"/>
                <a:ext cx="2686050" cy="485775"/>
              </a:xfrm>
              <a:custGeom>
                <a:avLst/>
                <a:gdLst>
                  <a:gd name="connsiteX0" fmla="*/ 3906 w 2686050"/>
                  <a:gd name="connsiteY0" fmla="*/ 45427 h 485775"/>
                  <a:gd name="connsiteX1" fmla="*/ 587788 w 2686050"/>
                  <a:gd name="connsiteY1" fmla="*/ 89242 h 485775"/>
                  <a:gd name="connsiteX2" fmla="*/ 1008793 w 2686050"/>
                  <a:gd name="connsiteY2" fmla="*/ 24472 h 485775"/>
                  <a:gd name="connsiteX3" fmla="*/ 1840326 w 2686050"/>
                  <a:gd name="connsiteY3" fmla="*/ 22567 h 485775"/>
                  <a:gd name="connsiteX4" fmla="*/ 2543271 w 2686050"/>
                  <a:gd name="connsiteY4" fmla="*/ 80670 h 485775"/>
                  <a:gd name="connsiteX5" fmla="*/ 2690908 w 2686050"/>
                  <a:gd name="connsiteY5" fmla="*/ 44475 h 485775"/>
                  <a:gd name="connsiteX6" fmla="*/ 2676621 w 2686050"/>
                  <a:gd name="connsiteY6" fmla="*/ 385470 h 485775"/>
                  <a:gd name="connsiteX7" fmla="*/ 2589943 w 2686050"/>
                  <a:gd name="connsiteY7" fmla="*/ 483577 h 485775"/>
                  <a:gd name="connsiteX8" fmla="*/ 2431828 w 2686050"/>
                  <a:gd name="connsiteY8" fmla="*/ 495007 h 485775"/>
                  <a:gd name="connsiteX9" fmla="*/ 254413 w 2686050"/>
                  <a:gd name="connsiteY9" fmla="*/ 495007 h 485775"/>
                  <a:gd name="connsiteX10" fmla="*/ 115348 w 2686050"/>
                  <a:gd name="connsiteY10" fmla="*/ 483577 h 485775"/>
                  <a:gd name="connsiteX11" fmla="*/ 11526 w 2686050"/>
                  <a:gd name="connsiteY11" fmla="*/ 377850 h 485775"/>
                  <a:gd name="connsiteX12" fmla="*/ 3906 w 2686050"/>
                  <a:gd name="connsiteY12" fmla="*/ 45427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86050" h="485775">
                    <a:moveTo>
                      <a:pt x="3906" y="45427"/>
                    </a:moveTo>
                    <a:cubicBezTo>
                      <a:pt x="202978" y="87337"/>
                      <a:pt x="385858" y="98767"/>
                      <a:pt x="587788" y="89242"/>
                    </a:cubicBezTo>
                    <a:cubicBezTo>
                      <a:pt x="738283" y="82575"/>
                      <a:pt x="859251" y="37807"/>
                      <a:pt x="1008793" y="24472"/>
                    </a:cubicBezTo>
                    <a:cubicBezTo>
                      <a:pt x="1285018" y="-1245"/>
                      <a:pt x="1562196" y="-13628"/>
                      <a:pt x="1840326" y="22567"/>
                    </a:cubicBezTo>
                    <a:cubicBezTo>
                      <a:pt x="2083213" y="54952"/>
                      <a:pt x="2298478" y="91147"/>
                      <a:pt x="2543271" y="80670"/>
                    </a:cubicBezTo>
                    <a:cubicBezTo>
                      <a:pt x="2600421" y="77812"/>
                      <a:pt x="2638521" y="70192"/>
                      <a:pt x="2690908" y="44475"/>
                    </a:cubicBezTo>
                    <a:cubicBezTo>
                      <a:pt x="2695671" y="139725"/>
                      <a:pt x="2697576" y="292125"/>
                      <a:pt x="2676621" y="385470"/>
                    </a:cubicBezTo>
                    <a:cubicBezTo>
                      <a:pt x="2660428" y="455955"/>
                      <a:pt x="2662333" y="470243"/>
                      <a:pt x="2589943" y="483577"/>
                    </a:cubicBezTo>
                    <a:cubicBezTo>
                      <a:pt x="2537556" y="493102"/>
                      <a:pt x="2485168" y="495007"/>
                      <a:pt x="2431828" y="495007"/>
                    </a:cubicBezTo>
                    <a:cubicBezTo>
                      <a:pt x="1686973" y="495007"/>
                      <a:pt x="999268" y="495007"/>
                      <a:pt x="254413" y="495007"/>
                    </a:cubicBezTo>
                    <a:cubicBezTo>
                      <a:pt x="202026" y="495007"/>
                      <a:pt x="167736" y="495007"/>
                      <a:pt x="115348" y="483577"/>
                    </a:cubicBezTo>
                    <a:cubicBezTo>
                      <a:pt x="42958" y="467385"/>
                      <a:pt x="23908" y="450240"/>
                      <a:pt x="11526" y="377850"/>
                    </a:cubicBezTo>
                    <a:cubicBezTo>
                      <a:pt x="-2762" y="287362"/>
                      <a:pt x="-1809" y="137820"/>
                      <a:pt x="3906" y="45427"/>
                    </a:cubicBezTo>
                    <a:close/>
                  </a:path>
                </a:pathLst>
              </a:custGeom>
              <a:solidFill>
                <a:srgbClr val="4472C4">
                  <a:lumMod val="60000"/>
                  <a:lumOff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048CB49-EB40-4546-B9CB-E660EBADEEBB}"/>
                  </a:ext>
                </a:extLst>
              </p:cNvPr>
              <p:cNvSpPr/>
              <p:nvPr/>
            </p:nvSpPr>
            <p:spPr>
              <a:xfrm>
                <a:off x="8659224" y="246137"/>
                <a:ext cx="3000375" cy="2371725"/>
              </a:xfrm>
              <a:custGeom>
                <a:avLst/>
                <a:gdLst>
                  <a:gd name="connsiteX0" fmla="*/ 2877189 w 3000375"/>
                  <a:gd name="connsiteY0" fmla="*/ 1405145 h 2371725"/>
                  <a:gd name="connsiteX1" fmla="*/ 2592392 w 3000375"/>
                  <a:gd name="connsiteY1" fmla="*/ 839360 h 2371725"/>
                  <a:gd name="connsiteX2" fmla="*/ 2548577 w 3000375"/>
                  <a:gd name="connsiteY2" fmla="*/ 294530 h 2371725"/>
                  <a:gd name="connsiteX3" fmla="*/ 2434277 w 3000375"/>
                  <a:gd name="connsiteY3" fmla="*/ 102125 h 2371725"/>
                  <a:gd name="connsiteX4" fmla="*/ 2269494 w 3000375"/>
                  <a:gd name="connsiteY4" fmla="*/ 25925 h 2371725"/>
                  <a:gd name="connsiteX5" fmla="*/ 2101854 w 3000375"/>
                  <a:gd name="connsiteY5" fmla="*/ 24972 h 2371725"/>
                  <a:gd name="connsiteX6" fmla="*/ 1883732 w 3000375"/>
                  <a:gd name="connsiteY6" fmla="*/ 187850 h 2371725"/>
                  <a:gd name="connsiteX7" fmla="*/ 1201742 w 3000375"/>
                  <a:gd name="connsiteY7" fmla="*/ 225950 h 2371725"/>
                  <a:gd name="connsiteX8" fmla="*/ 876939 w 3000375"/>
                  <a:gd name="connsiteY8" fmla="*/ 18305 h 2371725"/>
                  <a:gd name="connsiteX9" fmla="*/ 725492 w 3000375"/>
                  <a:gd name="connsiteY9" fmla="*/ 25925 h 2371725"/>
                  <a:gd name="connsiteX10" fmla="*/ 564519 w 3000375"/>
                  <a:gd name="connsiteY10" fmla="*/ 119270 h 2371725"/>
                  <a:gd name="connsiteX11" fmla="*/ 442599 w 3000375"/>
                  <a:gd name="connsiteY11" fmla="*/ 307865 h 2371725"/>
                  <a:gd name="connsiteX12" fmla="*/ 420692 w 3000375"/>
                  <a:gd name="connsiteY12" fmla="*/ 859363 h 2371725"/>
                  <a:gd name="connsiteX13" fmla="*/ 21594 w 3000375"/>
                  <a:gd name="connsiteY13" fmla="*/ 1550877 h 2371725"/>
                  <a:gd name="connsiteX14" fmla="*/ 1592 w 3000375"/>
                  <a:gd name="connsiteY14" fmla="*/ 1639460 h 2371725"/>
                  <a:gd name="connsiteX15" fmla="*/ 63504 w 3000375"/>
                  <a:gd name="connsiteY15" fmla="*/ 1989027 h 2371725"/>
                  <a:gd name="connsiteX16" fmla="*/ 154944 w 3000375"/>
                  <a:gd name="connsiteY16" fmla="*/ 2311925 h 2371725"/>
                  <a:gd name="connsiteX17" fmla="*/ 206379 w 3000375"/>
                  <a:gd name="connsiteY17" fmla="*/ 2338595 h 2371725"/>
                  <a:gd name="connsiteX18" fmla="*/ 502607 w 3000375"/>
                  <a:gd name="connsiteY18" fmla="*/ 2374790 h 2371725"/>
                  <a:gd name="connsiteX19" fmla="*/ 1035054 w 3000375"/>
                  <a:gd name="connsiteY19" fmla="*/ 2345263 h 2371725"/>
                  <a:gd name="connsiteX20" fmla="*/ 1843727 w 3000375"/>
                  <a:gd name="connsiteY20" fmla="*/ 2312878 h 2371725"/>
                  <a:gd name="connsiteX21" fmla="*/ 2407607 w 3000375"/>
                  <a:gd name="connsiteY21" fmla="*/ 2363360 h 2371725"/>
                  <a:gd name="connsiteX22" fmla="*/ 2762889 w 3000375"/>
                  <a:gd name="connsiteY22" fmla="*/ 2354788 h 2371725"/>
                  <a:gd name="connsiteX23" fmla="*/ 2844804 w 3000375"/>
                  <a:gd name="connsiteY23" fmla="*/ 2312878 h 2371725"/>
                  <a:gd name="connsiteX24" fmla="*/ 2855282 w 3000375"/>
                  <a:gd name="connsiteY24" fmla="*/ 2264300 h 2371725"/>
                  <a:gd name="connsiteX25" fmla="*/ 2983869 w 3000375"/>
                  <a:gd name="connsiteY25" fmla="*/ 1748045 h 2371725"/>
                  <a:gd name="connsiteX26" fmla="*/ 3005777 w 3000375"/>
                  <a:gd name="connsiteY26" fmla="*/ 1537543 h 2371725"/>
                  <a:gd name="connsiteX27" fmla="*/ 2877189 w 3000375"/>
                  <a:gd name="connsiteY27" fmla="*/ 1405145 h 2371725"/>
                  <a:gd name="connsiteX28" fmla="*/ 1241747 w 3000375"/>
                  <a:gd name="connsiteY28" fmla="*/ 1214645 h 2371725"/>
                  <a:gd name="connsiteX29" fmla="*/ 1175072 w 3000375"/>
                  <a:gd name="connsiteY29" fmla="*/ 1261318 h 2371725"/>
                  <a:gd name="connsiteX30" fmla="*/ 784547 w 3000375"/>
                  <a:gd name="connsiteY30" fmla="*/ 726013 h 2371725"/>
                  <a:gd name="connsiteX31" fmla="*/ 741684 w 3000375"/>
                  <a:gd name="connsiteY31" fmla="*/ 111650 h 2371725"/>
                  <a:gd name="connsiteX32" fmla="*/ 1241747 w 3000375"/>
                  <a:gd name="connsiteY32" fmla="*/ 805070 h 2371725"/>
                  <a:gd name="connsiteX33" fmla="*/ 1241747 w 3000375"/>
                  <a:gd name="connsiteY33" fmla="*/ 1214645 h 2371725"/>
                  <a:gd name="connsiteX34" fmla="*/ 2114237 w 3000375"/>
                  <a:gd name="connsiteY34" fmla="*/ 1021288 h 2371725"/>
                  <a:gd name="connsiteX35" fmla="*/ 1803722 w 3000375"/>
                  <a:gd name="connsiteY35" fmla="*/ 1267033 h 2371725"/>
                  <a:gd name="connsiteX36" fmla="*/ 1758002 w 3000375"/>
                  <a:gd name="connsiteY36" fmla="*/ 1235600 h 2371725"/>
                  <a:gd name="connsiteX37" fmla="*/ 2057087 w 3000375"/>
                  <a:gd name="connsiteY37" fmla="*/ 276433 h 2371725"/>
                  <a:gd name="connsiteX38" fmla="*/ 2240919 w 3000375"/>
                  <a:gd name="connsiteY38" fmla="*/ 132605 h 2371725"/>
                  <a:gd name="connsiteX39" fmla="*/ 2279019 w 3000375"/>
                  <a:gd name="connsiteY39" fmla="*/ 157370 h 2371725"/>
                  <a:gd name="connsiteX40" fmla="*/ 2279019 w 3000375"/>
                  <a:gd name="connsiteY40" fmla="*/ 317390 h 2371725"/>
                  <a:gd name="connsiteX41" fmla="*/ 2114237 w 3000375"/>
                  <a:gd name="connsiteY41" fmla="*/ 1021288 h 237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000375" h="2371725">
                    <a:moveTo>
                      <a:pt x="2877189" y="1405145"/>
                    </a:moveTo>
                    <a:cubicBezTo>
                      <a:pt x="2668592" y="1132730"/>
                      <a:pt x="2690499" y="1269890"/>
                      <a:pt x="2592392" y="839360"/>
                    </a:cubicBezTo>
                    <a:cubicBezTo>
                      <a:pt x="2552387" y="661243"/>
                      <a:pt x="2554292" y="486935"/>
                      <a:pt x="2548577" y="294530"/>
                    </a:cubicBezTo>
                    <a:cubicBezTo>
                      <a:pt x="2533337" y="226902"/>
                      <a:pt x="2499047" y="135462"/>
                      <a:pt x="2434277" y="102125"/>
                    </a:cubicBezTo>
                    <a:cubicBezTo>
                      <a:pt x="2378079" y="73550"/>
                      <a:pt x="2323787" y="59262"/>
                      <a:pt x="2269494" y="25925"/>
                    </a:cubicBezTo>
                    <a:cubicBezTo>
                      <a:pt x="2213297" y="-8365"/>
                      <a:pt x="2156147" y="-7413"/>
                      <a:pt x="2101854" y="24972"/>
                    </a:cubicBezTo>
                    <a:cubicBezTo>
                      <a:pt x="2049467" y="56405"/>
                      <a:pt x="1966599" y="141177"/>
                      <a:pt x="1883732" y="187850"/>
                    </a:cubicBezTo>
                    <a:cubicBezTo>
                      <a:pt x="1547499" y="343107"/>
                      <a:pt x="1382717" y="311675"/>
                      <a:pt x="1201742" y="225950"/>
                    </a:cubicBezTo>
                    <a:cubicBezTo>
                      <a:pt x="1085537" y="183087"/>
                      <a:pt x="981714" y="80217"/>
                      <a:pt x="876939" y="18305"/>
                    </a:cubicBezTo>
                    <a:cubicBezTo>
                      <a:pt x="828362" y="-10270"/>
                      <a:pt x="775022" y="-3603"/>
                      <a:pt x="725492" y="25925"/>
                    </a:cubicBezTo>
                    <a:cubicBezTo>
                      <a:pt x="672152" y="57357"/>
                      <a:pt x="619764" y="90695"/>
                      <a:pt x="564519" y="119270"/>
                    </a:cubicBezTo>
                    <a:cubicBezTo>
                      <a:pt x="493082" y="155465"/>
                      <a:pt x="457839" y="233570"/>
                      <a:pt x="442599" y="307865"/>
                    </a:cubicBezTo>
                    <a:cubicBezTo>
                      <a:pt x="458792" y="459312"/>
                      <a:pt x="436884" y="756493"/>
                      <a:pt x="420692" y="859363"/>
                    </a:cubicBezTo>
                    <a:cubicBezTo>
                      <a:pt x="315917" y="1289893"/>
                      <a:pt x="245432" y="1252745"/>
                      <a:pt x="21594" y="1550877"/>
                    </a:cubicBezTo>
                    <a:cubicBezTo>
                      <a:pt x="2544" y="1580405"/>
                      <a:pt x="-3171" y="1606123"/>
                      <a:pt x="1592" y="1639460"/>
                    </a:cubicBezTo>
                    <a:cubicBezTo>
                      <a:pt x="22547" y="1784240"/>
                      <a:pt x="41597" y="1844248"/>
                      <a:pt x="63504" y="1989027"/>
                    </a:cubicBezTo>
                    <a:cubicBezTo>
                      <a:pt x="81602" y="2107138"/>
                      <a:pt x="124464" y="2196673"/>
                      <a:pt x="154944" y="2311925"/>
                    </a:cubicBezTo>
                    <a:cubicBezTo>
                      <a:pt x="168279" y="2328118"/>
                      <a:pt x="186377" y="2334785"/>
                      <a:pt x="206379" y="2338595"/>
                    </a:cubicBezTo>
                    <a:cubicBezTo>
                      <a:pt x="310202" y="2359550"/>
                      <a:pt x="396879" y="2370028"/>
                      <a:pt x="502607" y="2374790"/>
                    </a:cubicBezTo>
                    <a:cubicBezTo>
                      <a:pt x="690249" y="2383363"/>
                      <a:pt x="848364" y="2370028"/>
                      <a:pt x="1035054" y="2345263"/>
                    </a:cubicBezTo>
                    <a:cubicBezTo>
                      <a:pt x="1303659" y="2309068"/>
                      <a:pt x="1573217" y="2291923"/>
                      <a:pt x="1843727" y="2312878"/>
                    </a:cubicBezTo>
                    <a:cubicBezTo>
                      <a:pt x="2032322" y="2327165"/>
                      <a:pt x="2219012" y="2355740"/>
                      <a:pt x="2407607" y="2363360"/>
                    </a:cubicBezTo>
                    <a:cubicBezTo>
                      <a:pt x="2541909" y="2369075"/>
                      <a:pt x="2628587" y="2375743"/>
                      <a:pt x="2762889" y="2354788"/>
                    </a:cubicBezTo>
                    <a:cubicBezTo>
                      <a:pt x="2794322" y="2350025"/>
                      <a:pt x="2825754" y="2344310"/>
                      <a:pt x="2844804" y="2312878"/>
                    </a:cubicBezTo>
                    <a:cubicBezTo>
                      <a:pt x="2848614" y="2296685"/>
                      <a:pt x="2852424" y="2280493"/>
                      <a:pt x="2855282" y="2264300"/>
                    </a:cubicBezTo>
                    <a:cubicBezTo>
                      <a:pt x="2897192" y="2055702"/>
                      <a:pt x="2948627" y="1957595"/>
                      <a:pt x="2983869" y="1748045"/>
                    </a:cubicBezTo>
                    <a:cubicBezTo>
                      <a:pt x="3001014" y="1648033"/>
                      <a:pt x="3001014" y="1648033"/>
                      <a:pt x="3005777" y="1537543"/>
                    </a:cubicBezTo>
                    <a:cubicBezTo>
                      <a:pt x="2993394" y="1524208"/>
                      <a:pt x="2883857" y="1418480"/>
                      <a:pt x="2877189" y="1405145"/>
                    </a:cubicBezTo>
                    <a:close/>
                    <a:moveTo>
                      <a:pt x="1241747" y="1214645"/>
                    </a:moveTo>
                    <a:cubicBezTo>
                      <a:pt x="1233174" y="1279415"/>
                      <a:pt x="1230317" y="1282273"/>
                      <a:pt x="1175072" y="1261318"/>
                    </a:cubicBezTo>
                    <a:cubicBezTo>
                      <a:pt x="964569" y="1183213"/>
                      <a:pt x="850269" y="962233"/>
                      <a:pt x="784547" y="726013"/>
                    </a:cubicBezTo>
                    <a:cubicBezTo>
                      <a:pt x="729302" y="527893"/>
                      <a:pt x="719777" y="325010"/>
                      <a:pt x="741684" y="111650"/>
                    </a:cubicBezTo>
                    <a:cubicBezTo>
                      <a:pt x="994097" y="265955"/>
                      <a:pt x="1178882" y="477410"/>
                      <a:pt x="1241747" y="805070"/>
                    </a:cubicBezTo>
                    <a:cubicBezTo>
                      <a:pt x="1265559" y="925085"/>
                      <a:pt x="1257939" y="1093678"/>
                      <a:pt x="1241747" y="1214645"/>
                    </a:cubicBezTo>
                    <a:close/>
                    <a:moveTo>
                      <a:pt x="2114237" y="1021288"/>
                    </a:moveTo>
                    <a:cubicBezTo>
                      <a:pt x="2037084" y="1147018"/>
                      <a:pt x="1930404" y="1224170"/>
                      <a:pt x="1803722" y="1267033"/>
                    </a:cubicBezTo>
                    <a:cubicBezTo>
                      <a:pt x="1773242" y="1277510"/>
                      <a:pt x="1763717" y="1271795"/>
                      <a:pt x="1758002" y="1235600"/>
                    </a:cubicBezTo>
                    <a:cubicBezTo>
                      <a:pt x="1706567" y="868888"/>
                      <a:pt x="1814199" y="518368"/>
                      <a:pt x="2057087" y="276433"/>
                    </a:cubicBezTo>
                    <a:cubicBezTo>
                      <a:pt x="2113284" y="220235"/>
                      <a:pt x="2176149" y="175467"/>
                      <a:pt x="2240919" y="132605"/>
                    </a:cubicBezTo>
                    <a:cubicBezTo>
                      <a:pt x="2271399" y="112602"/>
                      <a:pt x="2279019" y="124985"/>
                      <a:pt x="2279019" y="157370"/>
                    </a:cubicBezTo>
                    <a:cubicBezTo>
                      <a:pt x="2279972" y="210710"/>
                      <a:pt x="2279019" y="264050"/>
                      <a:pt x="2279019" y="317390"/>
                    </a:cubicBezTo>
                    <a:cubicBezTo>
                      <a:pt x="2283782" y="552658"/>
                      <a:pt x="2234252" y="824120"/>
                      <a:pt x="2114237" y="1021288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061206E7-AA14-4E82-BB4C-7162907C41DF}"/>
                </a:ext>
              </a:extLst>
            </p:cNvPr>
            <p:cNvSpPr txBox="1"/>
            <p:nvPr/>
          </p:nvSpPr>
          <p:spPr>
            <a:xfrm>
              <a:off x="3934579" y="273077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nl-NL" sz="1456" kern="1200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3</a:t>
              </a:r>
              <a:endParaRPr lang="nl-NL" sz="1400">
                <a:solidFill>
                  <a:prstClr val="white">
                    <a:lumMod val="8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746738F0-70E5-425A-9DEC-59DB95DB678E}"/>
                </a:ext>
              </a:extLst>
            </p:cNvPr>
            <p:cNvSpPr/>
            <p:nvPr/>
          </p:nvSpPr>
          <p:spPr>
            <a:xfrm>
              <a:off x="8784844" y="3387667"/>
              <a:ext cx="2399450" cy="684241"/>
            </a:xfrm>
            <a:prstGeom prst="rect">
              <a:avLst/>
            </a:prstGeom>
            <a:noFill/>
            <a:ln w="12700" cap="flat" cmpd="sng" algn="ctr">
              <a:solidFill>
                <a:srgbClr val="DB7AC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832104">
                <a:spcAft>
                  <a:spcPts val="600"/>
                </a:spcAft>
                <a:defRPr/>
              </a:pPr>
              <a:r>
                <a:rPr lang="en-US" sz="1638" kern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/users/1234/cart</a:t>
              </a: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580D2C21-C1D5-4809-9778-B3EBF657C6BD}"/>
                </a:ext>
              </a:extLst>
            </p:cNvPr>
            <p:cNvSpPr/>
            <p:nvPr/>
          </p:nvSpPr>
          <p:spPr>
            <a:xfrm>
              <a:off x="8784844" y="2462234"/>
              <a:ext cx="2399450" cy="684241"/>
            </a:xfrm>
            <a:prstGeom prst="rect">
              <a:avLst/>
            </a:prstGeom>
            <a:noFill/>
            <a:ln w="12700" cap="flat" cmpd="sng" algn="ctr">
              <a:solidFill>
                <a:srgbClr val="DB7AC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832104">
                <a:spcAft>
                  <a:spcPts val="600"/>
                </a:spcAft>
                <a:defRPr/>
              </a:pPr>
              <a:r>
                <a:rPr lang="en-US" sz="1638" kern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/users/1234</a:t>
              </a: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AF13D73-B529-46FD-B90F-B2FC2A200E3A}"/>
                </a:ext>
              </a:extLst>
            </p:cNvPr>
            <p:cNvSpPr/>
            <p:nvPr/>
          </p:nvSpPr>
          <p:spPr>
            <a:xfrm>
              <a:off x="8784843" y="4360731"/>
              <a:ext cx="2399451" cy="684241"/>
            </a:xfrm>
            <a:prstGeom prst="rect">
              <a:avLst/>
            </a:prstGeom>
            <a:noFill/>
            <a:ln w="12700" cap="flat" cmpd="sng" algn="ctr">
              <a:solidFill>
                <a:srgbClr val="DB7AC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832104">
                <a:spcAft>
                  <a:spcPts val="600"/>
                </a:spcAft>
                <a:defRPr/>
              </a:pPr>
              <a:r>
                <a:rPr lang="en-US" sz="1638" kern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/products</a:t>
              </a: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286B363B-8A46-4A0E-950D-2278EFB596D7}"/>
                </a:ext>
              </a:extLst>
            </p:cNvPr>
            <p:cNvSpPr/>
            <p:nvPr/>
          </p:nvSpPr>
          <p:spPr>
            <a:xfrm>
              <a:off x="8784843" y="5286164"/>
              <a:ext cx="2399451" cy="684241"/>
            </a:xfrm>
            <a:prstGeom prst="rect">
              <a:avLst/>
            </a:prstGeom>
            <a:noFill/>
            <a:ln w="12700" cap="flat" cmpd="sng" algn="ctr">
              <a:solidFill>
                <a:srgbClr val="DB7AC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832104">
                <a:spcAft>
                  <a:spcPts val="600"/>
                </a:spcAft>
                <a:defRPr/>
              </a:pPr>
              <a:r>
                <a:rPr lang="en-US" sz="1638" kern="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/products/1/reviews</a:t>
              </a:r>
              <a:endParaRPr 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C6DF415-D160-47E2-B6A2-AA5C6843EA0E}"/>
                </a:ext>
              </a:extLst>
            </p:cNvPr>
            <p:cNvSpPr/>
            <p:nvPr/>
          </p:nvSpPr>
          <p:spPr>
            <a:xfrm>
              <a:off x="8472261" y="1744731"/>
              <a:ext cx="2956514" cy="4496794"/>
            </a:xfrm>
            <a:prstGeom prst="rect">
              <a:avLst/>
            </a:pr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370D95B6-06EB-4953-A846-DB4BAC371B45}"/>
                </a:ext>
              </a:extLst>
            </p:cNvPr>
            <p:cNvSpPr txBox="1"/>
            <p:nvPr/>
          </p:nvSpPr>
          <p:spPr>
            <a:xfrm>
              <a:off x="8784843" y="1941534"/>
              <a:ext cx="233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US" sz="1638" kern="1200">
                  <a:solidFill>
                    <a:srgbClr val="70AD47">
                      <a:lumMod val="40000"/>
                      <a:lumOff val="60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Public API</a:t>
              </a:r>
              <a:endParaRPr lang="en-US">
                <a:solidFill>
                  <a:srgbClr val="70AD47">
                    <a:lumMod val="40000"/>
                    <a:lumOff val="60000"/>
                  </a:srgbClr>
                </a:solidFill>
                <a:latin typeface="Calibri" panose="020F0502020204030204"/>
              </a:endParaRP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FCDA4153-17C0-44E5-9440-B98A395AAF79}"/>
                </a:ext>
              </a:extLst>
            </p:cNvPr>
            <p:cNvCxnSpPr/>
            <p:nvPr/>
          </p:nvCxnSpPr>
          <p:spPr>
            <a:xfrm flipV="1">
              <a:off x="5903737" y="2760610"/>
              <a:ext cx="2446986" cy="103030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9F2B40EA-45EA-40F7-BA33-D249FD3A1389}"/>
                </a:ext>
              </a:extLst>
            </p:cNvPr>
            <p:cNvCxnSpPr/>
            <p:nvPr/>
          </p:nvCxnSpPr>
          <p:spPr>
            <a:xfrm flipV="1">
              <a:off x="5955253" y="3696006"/>
              <a:ext cx="2343955" cy="23658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83662F49-6FA8-4284-88F2-F49C93C66BF5}"/>
                </a:ext>
              </a:extLst>
            </p:cNvPr>
            <p:cNvCxnSpPr/>
            <p:nvPr/>
          </p:nvCxnSpPr>
          <p:spPr>
            <a:xfrm>
              <a:off x="5955253" y="4071907"/>
              <a:ext cx="2343955" cy="63094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81122F01-5CFE-471C-A393-9CDC1131D42C}"/>
                </a:ext>
              </a:extLst>
            </p:cNvPr>
            <p:cNvCxnSpPr/>
            <p:nvPr/>
          </p:nvCxnSpPr>
          <p:spPr>
            <a:xfrm>
              <a:off x="5903737" y="4240181"/>
              <a:ext cx="2395471" cy="138810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3B95FCE-AADA-4795-9BFA-C982D5E0DBA4}"/>
                </a:ext>
              </a:extLst>
            </p:cNvPr>
            <p:cNvSpPr txBox="1"/>
            <p:nvPr/>
          </p:nvSpPr>
          <p:spPr>
            <a:xfrm rot="20126946">
              <a:off x="6752381" y="2982424"/>
              <a:ext cx="589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US" sz="1456" kern="1200">
                  <a:solidFill>
                    <a:prstClr val="white">
                      <a:lumMod val="6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http</a:t>
              </a:r>
              <a:endParaRPr lang="en-US" sz="1600">
                <a:solidFill>
                  <a:prstClr val="white">
                    <a:lumMod val="6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10BE5F3C-63FC-4274-8C61-A8409BC914E1}"/>
                </a:ext>
              </a:extLst>
            </p:cNvPr>
            <p:cNvSpPr txBox="1"/>
            <p:nvPr/>
          </p:nvSpPr>
          <p:spPr>
            <a:xfrm rot="21207771">
              <a:off x="6970675" y="3518197"/>
              <a:ext cx="589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US" sz="1456" kern="1200">
                  <a:solidFill>
                    <a:prstClr val="white">
                      <a:lumMod val="6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http</a:t>
              </a:r>
              <a:endParaRPr lang="en-US" sz="1600">
                <a:solidFill>
                  <a:prstClr val="white">
                    <a:lumMod val="6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42366A13-113C-4D6C-9F6A-C94E03765EC6}"/>
                </a:ext>
              </a:extLst>
            </p:cNvPr>
            <p:cNvSpPr txBox="1"/>
            <p:nvPr/>
          </p:nvSpPr>
          <p:spPr>
            <a:xfrm rot="898069">
              <a:off x="6939388" y="4127929"/>
              <a:ext cx="589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US" sz="1456" kern="1200">
                  <a:solidFill>
                    <a:prstClr val="white">
                      <a:lumMod val="6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http</a:t>
              </a:r>
              <a:endParaRPr lang="en-US" sz="1600">
                <a:solidFill>
                  <a:prstClr val="white">
                    <a:lumMod val="6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9A9D6C77-4771-4C94-A7D8-84A888BD725D}"/>
                </a:ext>
              </a:extLst>
            </p:cNvPr>
            <p:cNvSpPr txBox="1"/>
            <p:nvPr/>
          </p:nvSpPr>
          <p:spPr>
            <a:xfrm rot="1931351">
              <a:off x="6877910" y="4648602"/>
              <a:ext cx="589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US" sz="1456" kern="1200">
                  <a:solidFill>
                    <a:prstClr val="white">
                      <a:lumMod val="6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http</a:t>
              </a:r>
              <a:endParaRPr lang="en-US" sz="1600">
                <a:solidFill>
                  <a:prstClr val="white">
                    <a:lumMod val="65000"/>
                  </a:prstClr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22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EC197-AF0D-4690-93B6-B920F149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GraphQL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EABB525-67A9-EA36-2D80-D538A2DCE0FA}"/>
              </a:ext>
            </a:extLst>
          </p:cNvPr>
          <p:cNvGrpSpPr/>
          <p:nvPr/>
        </p:nvGrpSpPr>
        <p:grpSpPr>
          <a:xfrm>
            <a:off x="1186752" y="1737359"/>
            <a:ext cx="9809351" cy="4844743"/>
            <a:chOff x="736783" y="1361732"/>
            <a:chExt cx="11097790" cy="513114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D992340-75E4-65AC-D21E-60C972335AED}"/>
                </a:ext>
              </a:extLst>
            </p:cNvPr>
            <p:cNvSpPr/>
            <p:nvPr/>
          </p:nvSpPr>
          <p:spPr>
            <a:xfrm>
              <a:off x="736783" y="1361732"/>
              <a:ext cx="11097790" cy="5131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D2D3BA-B062-427D-B625-AC72B3355EA9}"/>
                </a:ext>
              </a:extLst>
            </p:cNvPr>
            <p:cNvSpPr/>
            <p:nvPr/>
          </p:nvSpPr>
          <p:spPr>
            <a:xfrm>
              <a:off x="8871131" y="5091405"/>
              <a:ext cx="2339125" cy="684241"/>
            </a:xfrm>
            <a:prstGeom prst="rect">
              <a:avLst/>
            </a:prstGeom>
            <a:noFill/>
            <a:ln w="12700" cap="flat" cmpd="sng" algn="ctr">
              <a:solidFill>
                <a:srgbClr val="DB7AC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804672">
                <a:spcAft>
                  <a:spcPts val="600"/>
                </a:spcAft>
                <a:defRPr/>
              </a:pPr>
              <a:r>
                <a:rPr lang="en-US" sz="1584" kern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lang="en-US" sz="1584" kern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graphql</a:t>
              </a: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498CCE-15D6-4F53-A3E8-CBFC9269F2C0}"/>
                </a:ext>
              </a:extLst>
            </p:cNvPr>
            <p:cNvSpPr/>
            <p:nvPr/>
          </p:nvSpPr>
          <p:spPr>
            <a:xfrm>
              <a:off x="8558548" y="4328628"/>
              <a:ext cx="2956514" cy="1729961"/>
            </a:xfrm>
            <a:prstGeom prst="rect">
              <a:avLst/>
            </a:pr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E38595-729F-43AE-9905-7B0935F6E7BF}"/>
                </a:ext>
              </a:extLst>
            </p:cNvPr>
            <p:cNvSpPr txBox="1"/>
            <p:nvPr/>
          </p:nvSpPr>
          <p:spPr>
            <a:xfrm>
              <a:off x="8871130" y="4524949"/>
              <a:ext cx="233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04672">
                <a:spcAft>
                  <a:spcPts val="600"/>
                </a:spcAft>
              </a:pPr>
              <a:r>
                <a:rPr lang="en-US" sz="1584" kern="1200">
                  <a:solidFill>
                    <a:srgbClr val="70AD47">
                      <a:lumMod val="40000"/>
                      <a:lumOff val="60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Public </a:t>
              </a:r>
              <a:r>
                <a:rPr lang="en-US" sz="1584" kern="1200" err="1">
                  <a:solidFill>
                    <a:srgbClr val="70AD47">
                      <a:lumMod val="40000"/>
                      <a:lumOff val="60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GraphQL</a:t>
              </a:r>
              <a:r>
                <a:rPr lang="en-US" sz="1584" kern="1200">
                  <a:solidFill>
                    <a:srgbClr val="70AD47">
                      <a:lumMod val="40000"/>
                      <a:lumOff val="60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 API</a:t>
              </a:r>
              <a:endParaRPr lang="en-US">
                <a:solidFill>
                  <a:srgbClr val="70AD47">
                    <a:lumMod val="40000"/>
                    <a:lumOff val="60000"/>
                  </a:srgbClr>
                </a:solidFill>
                <a:latin typeface="Calibri" panose="020F0502020204030204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97EE701-2E1A-4F11-99D8-1D7E40DA2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5237" y="5775646"/>
              <a:ext cx="2881344" cy="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0527B9-26C4-4534-A9B1-5E47BC589D79}"/>
                </a:ext>
              </a:extLst>
            </p:cNvPr>
            <p:cNvSpPr txBox="1"/>
            <p:nvPr/>
          </p:nvSpPr>
          <p:spPr>
            <a:xfrm>
              <a:off x="6387868" y="5749390"/>
              <a:ext cx="589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04672">
                <a:spcAft>
                  <a:spcPts val="600"/>
                </a:spcAft>
              </a:pPr>
              <a:r>
                <a:rPr lang="en-US" sz="1408" kern="1200">
                  <a:solidFill>
                    <a:prstClr val="white">
                      <a:lumMod val="6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http</a:t>
              </a:r>
              <a:endParaRPr lang="en-US" sz="1600">
                <a:solidFill>
                  <a:prstClr val="white">
                    <a:lumMod val="6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D521AC-89BA-47C7-B397-08756EA5B7BD}"/>
                </a:ext>
              </a:extLst>
            </p:cNvPr>
            <p:cNvSpPr txBox="1"/>
            <p:nvPr/>
          </p:nvSpPr>
          <p:spPr>
            <a:xfrm>
              <a:off x="1181483" y="1615884"/>
              <a:ext cx="3229337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804672">
                <a:spcAft>
                  <a:spcPts val="600"/>
                </a:spcAft>
              </a:pPr>
              <a:r>
                <a:rPr lang="en-US" sz="2816" kern="1200">
                  <a:solidFill>
                    <a:srgbClr val="4472C4">
                      <a:lumMod val="60000"/>
                      <a:lumOff val="40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Client</a:t>
              </a:r>
              <a:endParaRPr lang="en-US" sz="1584" kern="1200">
                <a:solidFill>
                  <a:srgbClr val="4472C4">
                    <a:lumMod val="60000"/>
                    <a:lumOff val="40000"/>
                  </a:srgbClr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algn="ctr" defTabSz="804672">
                <a:spcAft>
                  <a:spcPts val="600"/>
                </a:spcAft>
              </a:pPr>
              <a:r>
                <a:rPr lang="en-US" sz="1056" kern="1200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(</a:t>
              </a:r>
              <a:r>
                <a:rPr lang="en-US" sz="1056" kern="1200" err="1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js</a:t>
              </a:r>
              <a:r>
                <a:rPr lang="en-US" sz="1056" kern="1200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, iOS App, Android App </a:t>
              </a:r>
              <a:r>
                <a:rPr lang="en-US" sz="1056" kern="1200" err="1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lang="en-US" sz="1056" kern="1200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is-IS" sz="1056" kern="1200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…)</a:t>
              </a:r>
              <a:endParaRPr lang="en-US" sz="1200">
                <a:solidFill>
                  <a:prstClr val="white">
                    <a:lumMod val="8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7D13C4-9558-4ABF-9555-030FDDA885F1}"/>
                </a:ext>
              </a:extLst>
            </p:cNvPr>
            <p:cNvSpPr/>
            <p:nvPr/>
          </p:nvSpPr>
          <p:spPr>
            <a:xfrm>
              <a:off x="1547103" y="2541509"/>
              <a:ext cx="2637337" cy="3337082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BC41DD-07FF-41E3-8B5A-32B861B87EAF}"/>
                </a:ext>
              </a:extLst>
            </p:cNvPr>
            <p:cNvSpPr txBox="1"/>
            <p:nvPr/>
          </p:nvSpPr>
          <p:spPr>
            <a:xfrm>
              <a:off x="1666723" y="2768270"/>
              <a:ext cx="233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04672">
                <a:spcAft>
                  <a:spcPts val="600"/>
                </a:spcAft>
              </a:pPr>
              <a:r>
                <a:rPr lang="en-US" sz="1584" kern="1200">
                  <a:solidFill>
                    <a:prstClr val="white">
                      <a:lumMod val="7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Profile</a:t>
              </a:r>
              <a:endParaRPr lang="en-US">
                <a:solidFill>
                  <a:prstClr val="white">
                    <a:lumMod val="7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23FE5B-9444-4CEE-B901-FF2A3C830B71}"/>
                </a:ext>
              </a:extLst>
            </p:cNvPr>
            <p:cNvSpPr/>
            <p:nvPr/>
          </p:nvSpPr>
          <p:spPr>
            <a:xfrm>
              <a:off x="1761799" y="3166597"/>
              <a:ext cx="350964" cy="350964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8DD320-F45D-4DCA-AB46-5D0FC91F0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868172" y="3225387"/>
              <a:ext cx="147361" cy="20139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461B35-7A15-499A-97D9-B35B8B194076}"/>
                </a:ext>
              </a:extLst>
            </p:cNvPr>
            <p:cNvSpPr/>
            <p:nvPr/>
          </p:nvSpPr>
          <p:spPr>
            <a:xfrm>
              <a:off x="2224319" y="3202016"/>
              <a:ext cx="994283" cy="12493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909C8A-2DBC-43CE-AFFA-56266E099070}"/>
                </a:ext>
              </a:extLst>
            </p:cNvPr>
            <p:cNvSpPr/>
            <p:nvPr/>
          </p:nvSpPr>
          <p:spPr>
            <a:xfrm>
              <a:off x="2225219" y="3373142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52FB91-F02B-4934-B07E-58FB52FA38CF}"/>
                </a:ext>
              </a:extLst>
            </p:cNvPr>
            <p:cNvSpPr/>
            <p:nvPr/>
          </p:nvSpPr>
          <p:spPr>
            <a:xfrm>
              <a:off x="2226543" y="3469879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AB95AA-3794-4DA2-9614-AF16DA0AA42D}"/>
                </a:ext>
              </a:extLst>
            </p:cNvPr>
            <p:cNvSpPr/>
            <p:nvPr/>
          </p:nvSpPr>
          <p:spPr>
            <a:xfrm>
              <a:off x="2449178" y="3469884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2FBEDB-F521-4D53-9FD6-9C7288FF5F20}"/>
                </a:ext>
              </a:extLst>
            </p:cNvPr>
            <p:cNvSpPr/>
            <p:nvPr/>
          </p:nvSpPr>
          <p:spPr>
            <a:xfrm>
              <a:off x="2846747" y="3469885"/>
              <a:ext cx="363905" cy="4571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60FA13-87F8-49AA-BF3C-11C6687113F2}"/>
                </a:ext>
              </a:extLst>
            </p:cNvPr>
            <p:cNvSpPr/>
            <p:nvPr/>
          </p:nvSpPr>
          <p:spPr>
            <a:xfrm>
              <a:off x="2768815" y="3373794"/>
              <a:ext cx="339680" cy="52334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1C55A8-024A-4262-9CB3-2C5C878D047C}"/>
                </a:ext>
              </a:extLst>
            </p:cNvPr>
            <p:cNvSpPr/>
            <p:nvPr/>
          </p:nvSpPr>
          <p:spPr>
            <a:xfrm>
              <a:off x="3150593" y="3373142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6C625B-0B52-4262-BFAD-D01AFDE50560}"/>
                </a:ext>
              </a:extLst>
            </p:cNvPr>
            <p:cNvSpPr/>
            <p:nvPr/>
          </p:nvSpPr>
          <p:spPr>
            <a:xfrm>
              <a:off x="1065736" y="1536190"/>
              <a:ext cx="4330802" cy="4522399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5B8352-DB41-49D0-9AB9-2972006AE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</a:blip>
            <a:stretch>
              <a:fillRect/>
            </a:stretch>
          </p:blipFill>
          <p:spPr>
            <a:xfrm>
              <a:off x="4489248" y="3695885"/>
              <a:ext cx="632743" cy="632743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8DF2BF-5DFD-4A91-AE99-77C721A0C4BC}"/>
                </a:ext>
              </a:extLst>
            </p:cNvPr>
            <p:cNvGrpSpPr/>
            <p:nvPr/>
          </p:nvGrpSpPr>
          <p:grpSpPr>
            <a:xfrm>
              <a:off x="3627687" y="2685986"/>
              <a:ext cx="363906" cy="311266"/>
              <a:chOff x="5530379" y="2353365"/>
              <a:chExt cx="5065594" cy="429178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27EC818-1F21-4154-96C8-8B8FF0C88099}"/>
                  </a:ext>
                </a:extLst>
              </p:cNvPr>
              <p:cNvSpPr/>
              <p:nvPr/>
            </p:nvSpPr>
            <p:spPr>
              <a:xfrm>
                <a:off x="5530379" y="2353365"/>
                <a:ext cx="5065594" cy="3474878"/>
              </a:xfrm>
              <a:custGeom>
                <a:avLst/>
                <a:gdLst>
                  <a:gd name="connsiteX0" fmla="*/ 3246497 w 5065594"/>
                  <a:gd name="connsiteY0" fmla="*/ 857713 h 3474878"/>
                  <a:gd name="connsiteX1" fmla="*/ 3245831 w 5065594"/>
                  <a:gd name="connsiteY1" fmla="*/ 857723 h 3474878"/>
                  <a:gd name="connsiteX2" fmla="*/ 3202826 w 5065594"/>
                  <a:gd name="connsiteY2" fmla="*/ 857723 h 3474878"/>
                  <a:gd name="connsiteX3" fmla="*/ 3202826 w 5065594"/>
                  <a:gd name="connsiteY3" fmla="*/ 858405 h 3474878"/>
                  <a:gd name="connsiteX4" fmla="*/ 3245831 w 5065594"/>
                  <a:gd name="connsiteY4" fmla="*/ 857723 h 3474878"/>
                  <a:gd name="connsiteX5" fmla="*/ 3247333 w 5065594"/>
                  <a:gd name="connsiteY5" fmla="*/ 857723 h 3474878"/>
                  <a:gd name="connsiteX6" fmla="*/ 3268295 w 5065594"/>
                  <a:gd name="connsiteY6" fmla="*/ 857988 h 3474878"/>
                  <a:gd name="connsiteX7" fmla="*/ 3193173 w 5065594"/>
                  <a:gd name="connsiteY7" fmla="*/ 873433 h 3474878"/>
                  <a:gd name="connsiteX8" fmla="*/ 3087704 w 5065594"/>
                  <a:gd name="connsiteY8" fmla="*/ 1133608 h 3474878"/>
                  <a:gd name="connsiteX9" fmla="*/ 2944653 w 5065594"/>
                  <a:gd name="connsiteY9" fmla="*/ 2456490 h 3474878"/>
                  <a:gd name="connsiteX10" fmla="*/ 3061819 w 5065594"/>
                  <a:gd name="connsiteY10" fmla="*/ 2579787 h 3474878"/>
                  <a:gd name="connsiteX11" fmla="*/ 3434433 w 5065594"/>
                  <a:gd name="connsiteY11" fmla="*/ 2333875 h 3474878"/>
                  <a:gd name="connsiteX12" fmla="*/ 3708955 w 5065594"/>
                  <a:gd name="connsiteY12" fmla="*/ 990557 h 3474878"/>
                  <a:gd name="connsiteX13" fmla="*/ 3606776 w 5065594"/>
                  <a:gd name="connsiteY13" fmla="*/ 863173 h 3474878"/>
                  <a:gd name="connsiteX14" fmla="*/ 3435114 w 5065594"/>
                  <a:gd name="connsiteY14" fmla="*/ 863173 h 3474878"/>
                  <a:gd name="connsiteX15" fmla="*/ 3307986 w 5065594"/>
                  <a:gd name="connsiteY15" fmla="*/ 858490 h 3474878"/>
                  <a:gd name="connsiteX16" fmla="*/ 3268295 w 5065594"/>
                  <a:gd name="connsiteY16" fmla="*/ 857988 h 3474878"/>
                  <a:gd name="connsiteX17" fmla="*/ 3269584 w 5065594"/>
                  <a:gd name="connsiteY17" fmla="*/ 857723 h 3474878"/>
                  <a:gd name="connsiteX18" fmla="*/ 3247333 w 5065594"/>
                  <a:gd name="connsiteY18" fmla="*/ 857723 h 3474878"/>
                  <a:gd name="connsiteX19" fmla="*/ 2234848 w 5065594"/>
                  <a:gd name="connsiteY19" fmla="*/ 846824 h 3474878"/>
                  <a:gd name="connsiteX20" fmla="*/ 2144929 w 5065594"/>
                  <a:gd name="connsiteY20" fmla="*/ 936742 h 3474878"/>
                  <a:gd name="connsiteX21" fmla="*/ 2120406 w 5065594"/>
                  <a:gd name="connsiteY21" fmla="*/ 2370659 h 3474878"/>
                  <a:gd name="connsiteX22" fmla="*/ 2214412 w 5065594"/>
                  <a:gd name="connsiteY22" fmla="*/ 2477607 h 3474878"/>
                  <a:gd name="connsiteX23" fmla="*/ 2637434 w 5065594"/>
                  <a:gd name="connsiteY23" fmla="*/ 2207172 h 3474878"/>
                  <a:gd name="connsiteX24" fmla="*/ 2780485 w 5065594"/>
                  <a:gd name="connsiteY24" fmla="*/ 945598 h 3474878"/>
                  <a:gd name="connsiteX25" fmla="*/ 2694655 w 5065594"/>
                  <a:gd name="connsiteY25" fmla="*/ 846824 h 3474878"/>
                  <a:gd name="connsiteX26" fmla="*/ 2234848 w 5065594"/>
                  <a:gd name="connsiteY26" fmla="*/ 846824 h 3474878"/>
                  <a:gd name="connsiteX27" fmla="*/ 1377903 w 5065594"/>
                  <a:gd name="connsiteY27" fmla="*/ 829113 h 3474878"/>
                  <a:gd name="connsiteX28" fmla="*/ 1278449 w 5065594"/>
                  <a:gd name="connsiteY28" fmla="*/ 1089330 h 3474878"/>
                  <a:gd name="connsiteX29" fmla="*/ 1364279 w 5065594"/>
                  <a:gd name="connsiteY29" fmla="*/ 2272567 h 3474878"/>
                  <a:gd name="connsiteX30" fmla="*/ 1413325 w 5065594"/>
                  <a:gd name="connsiteY30" fmla="*/ 2362485 h 3474878"/>
                  <a:gd name="connsiteX31" fmla="*/ 1785940 w 5065594"/>
                  <a:gd name="connsiteY31" fmla="*/ 2415618 h 3474878"/>
                  <a:gd name="connsiteX32" fmla="*/ 1826811 w 5065594"/>
                  <a:gd name="connsiteY32" fmla="*/ 2342049 h 3474878"/>
                  <a:gd name="connsiteX33" fmla="*/ 1843160 w 5065594"/>
                  <a:gd name="connsiteY33" fmla="*/ 908132 h 3474878"/>
                  <a:gd name="connsiteX34" fmla="*/ 1769591 w 5065594"/>
                  <a:gd name="connsiteY34" fmla="*/ 834563 h 3474878"/>
                  <a:gd name="connsiteX35" fmla="*/ 1536622 w 5065594"/>
                  <a:gd name="connsiteY35" fmla="*/ 834563 h 3474878"/>
                  <a:gd name="connsiteX36" fmla="*/ 1377903 w 5065594"/>
                  <a:gd name="connsiteY36" fmla="*/ 829113 h 3474878"/>
                  <a:gd name="connsiteX37" fmla="*/ 504507 w 5065594"/>
                  <a:gd name="connsiteY37" fmla="*/ 813347 h 3474878"/>
                  <a:gd name="connsiteX38" fmla="*/ 365647 w 5065594"/>
                  <a:gd name="connsiteY38" fmla="*/ 1101591 h 3474878"/>
                  <a:gd name="connsiteX39" fmla="*/ 520959 w 5065594"/>
                  <a:gd name="connsiteY39" fmla="*/ 2096138 h 3474878"/>
                  <a:gd name="connsiteX40" fmla="*/ 713056 w 5065594"/>
                  <a:gd name="connsiteY40" fmla="*/ 2288916 h 3474878"/>
                  <a:gd name="connsiteX41" fmla="*/ 993028 w 5065594"/>
                  <a:gd name="connsiteY41" fmla="*/ 2030742 h 3474878"/>
                  <a:gd name="connsiteX42" fmla="*/ 915372 w 5065594"/>
                  <a:gd name="connsiteY42" fmla="*/ 966034 h 3474878"/>
                  <a:gd name="connsiteX43" fmla="*/ 746435 w 5065594"/>
                  <a:gd name="connsiteY43" fmla="*/ 814127 h 3474878"/>
                  <a:gd name="connsiteX44" fmla="*/ 602703 w 5065594"/>
                  <a:gd name="connsiteY44" fmla="*/ 814127 h 3474878"/>
                  <a:gd name="connsiteX45" fmla="*/ 504507 w 5065594"/>
                  <a:gd name="connsiteY45" fmla="*/ 813347 h 3474878"/>
                  <a:gd name="connsiteX46" fmla="*/ 4368096 w 5065594"/>
                  <a:gd name="connsiteY46" fmla="*/ 1120 h 3474878"/>
                  <a:gd name="connsiteX47" fmla="*/ 4553638 w 5065594"/>
                  <a:gd name="connsiteY47" fmla="*/ 1460 h 3474878"/>
                  <a:gd name="connsiteX48" fmla="*/ 4924889 w 5065594"/>
                  <a:gd name="connsiteY48" fmla="*/ 21215 h 3474878"/>
                  <a:gd name="connsiteX49" fmla="*/ 5063853 w 5065594"/>
                  <a:gd name="connsiteY49" fmla="*/ 209906 h 3474878"/>
                  <a:gd name="connsiteX50" fmla="*/ 4904453 w 5065594"/>
                  <a:gd name="connsiteY50" fmla="*/ 365900 h 3474878"/>
                  <a:gd name="connsiteX51" fmla="*/ 4562493 w 5065594"/>
                  <a:gd name="connsiteY51" fmla="*/ 369987 h 3474878"/>
                  <a:gd name="connsiteX52" fmla="*/ 4123121 w 5065594"/>
                  <a:gd name="connsiteY52" fmla="*/ 666988 h 3474878"/>
                  <a:gd name="connsiteX53" fmla="*/ 3512089 w 5065594"/>
                  <a:gd name="connsiteY53" fmla="*/ 3233053 h 3474878"/>
                  <a:gd name="connsiteX54" fmla="*/ 3192609 w 5065594"/>
                  <a:gd name="connsiteY54" fmla="*/ 3474878 h 3474878"/>
                  <a:gd name="connsiteX55" fmla="*/ 2035257 w 5065594"/>
                  <a:gd name="connsiteY55" fmla="*/ 3474878 h 3474878"/>
                  <a:gd name="connsiteX56" fmla="*/ 672185 w 5065594"/>
                  <a:gd name="connsiteY56" fmla="*/ 3462616 h 3474878"/>
                  <a:gd name="connsiteX57" fmla="*/ 480087 w 5065594"/>
                  <a:gd name="connsiteY57" fmla="*/ 3348856 h 3474878"/>
                  <a:gd name="connsiteX58" fmla="*/ 668097 w 5065594"/>
                  <a:gd name="connsiteY58" fmla="*/ 3151991 h 3474878"/>
                  <a:gd name="connsiteX59" fmla="*/ 1699428 w 5065594"/>
                  <a:gd name="connsiteY59" fmla="*/ 3160165 h 3474878"/>
                  <a:gd name="connsiteX60" fmla="*/ 3073399 w 5065594"/>
                  <a:gd name="connsiteY60" fmla="*/ 3188776 h 3474878"/>
                  <a:gd name="connsiteX61" fmla="*/ 3212363 w 5065594"/>
                  <a:gd name="connsiteY61" fmla="*/ 2945588 h 3474878"/>
                  <a:gd name="connsiteX62" fmla="*/ 3106097 w 5065594"/>
                  <a:gd name="connsiteY62" fmla="*/ 2863845 h 3474878"/>
                  <a:gd name="connsiteX63" fmla="*/ 553657 w 5065594"/>
                  <a:gd name="connsiteY63" fmla="*/ 2519160 h 3474878"/>
                  <a:gd name="connsiteX64" fmla="*/ 283222 w 5065594"/>
                  <a:gd name="connsiteY64" fmla="*/ 2277335 h 3474878"/>
                  <a:gd name="connsiteX65" fmla="*/ 12787 w 5065594"/>
                  <a:gd name="connsiteY65" fmla="*/ 797778 h 3474878"/>
                  <a:gd name="connsiteX66" fmla="*/ 319325 w 5065594"/>
                  <a:gd name="connsiteY66" fmla="*/ 509633 h 3474878"/>
                  <a:gd name="connsiteX67" fmla="*/ 3597920 w 5065594"/>
                  <a:gd name="connsiteY67" fmla="*/ 566853 h 3474878"/>
                  <a:gd name="connsiteX68" fmla="*/ 3950098 w 5065594"/>
                  <a:gd name="connsiteY68" fmla="*/ 304592 h 3474878"/>
                  <a:gd name="connsiteX69" fmla="*/ 3986882 w 5065594"/>
                  <a:gd name="connsiteY69" fmla="*/ 181296 h 3474878"/>
                  <a:gd name="connsiteX70" fmla="*/ 4183066 w 5065594"/>
                  <a:gd name="connsiteY70" fmla="*/ 13040 h 3474878"/>
                  <a:gd name="connsiteX71" fmla="*/ 4368096 w 5065594"/>
                  <a:gd name="connsiteY71" fmla="*/ 1120 h 3474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5065594" h="3474878">
                    <a:moveTo>
                      <a:pt x="3246497" y="857713"/>
                    </a:moveTo>
                    <a:lnTo>
                      <a:pt x="3245831" y="857723"/>
                    </a:lnTo>
                    <a:lnTo>
                      <a:pt x="3202826" y="857723"/>
                    </a:lnTo>
                    <a:lnTo>
                      <a:pt x="3202826" y="858405"/>
                    </a:lnTo>
                    <a:lnTo>
                      <a:pt x="3245831" y="857723"/>
                    </a:lnTo>
                    <a:lnTo>
                      <a:pt x="3247333" y="857723"/>
                    </a:lnTo>
                    <a:lnTo>
                      <a:pt x="3268295" y="857988"/>
                    </a:lnTo>
                    <a:lnTo>
                      <a:pt x="3193173" y="873433"/>
                    </a:lnTo>
                    <a:cubicBezTo>
                      <a:pt x="3130620" y="901533"/>
                      <a:pt x="3106097" y="972164"/>
                      <a:pt x="3087704" y="1133608"/>
                    </a:cubicBezTo>
                    <a:cubicBezTo>
                      <a:pt x="3038659" y="1519165"/>
                      <a:pt x="2993699" y="2070933"/>
                      <a:pt x="2944653" y="2456490"/>
                    </a:cubicBezTo>
                    <a:cubicBezTo>
                      <a:pt x="2928304" y="2543001"/>
                      <a:pt x="2984163" y="2567524"/>
                      <a:pt x="3061819" y="2579787"/>
                    </a:cubicBezTo>
                    <a:cubicBezTo>
                      <a:pt x="3364951" y="2629514"/>
                      <a:pt x="3364951" y="2633601"/>
                      <a:pt x="3434433" y="2333875"/>
                    </a:cubicBezTo>
                    <a:cubicBezTo>
                      <a:pt x="3525032" y="1944231"/>
                      <a:pt x="3610862" y="1380201"/>
                      <a:pt x="3708955" y="990557"/>
                    </a:cubicBezTo>
                    <a:cubicBezTo>
                      <a:pt x="3733477" y="883609"/>
                      <a:pt x="3713042" y="850911"/>
                      <a:pt x="3606776" y="863173"/>
                    </a:cubicBezTo>
                    <a:cubicBezTo>
                      <a:pt x="3549555" y="867260"/>
                      <a:pt x="3492335" y="863173"/>
                      <a:pt x="3435114" y="863173"/>
                    </a:cubicBezTo>
                    <a:cubicBezTo>
                      <a:pt x="3400032" y="861129"/>
                      <a:pt x="3352178" y="859426"/>
                      <a:pt x="3307986" y="858490"/>
                    </a:cubicBezTo>
                    <a:lnTo>
                      <a:pt x="3268295" y="857988"/>
                    </a:lnTo>
                    <a:lnTo>
                      <a:pt x="3269584" y="857723"/>
                    </a:lnTo>
                    <a:lnTo>
                      <a:pt x="3247333" y="857723"/>
                    </a:lnTo>
                    <a:close/>
                    <a:moveTo>
                      <a:pt x="2234848" y="846824"/>
                    </a:moveTo>
                    <a:cubicBezTo>
                      <a:pt x="2161278" y="842737"/>
                      <a:pt x="2144929" y="871347"/>
                      <a:pt x="2144929" y="936742"/>
                    </a:cubicBezTo>
                    <a:cubicBezTo>
                      <a:pt x="2149017" y="1149957"/>
                      <a:pt x="2124494" y="2161532"/>
                      <a:pt x="2120406" y="2370659"/>
                    </a:cubicBezTo>
                    <a:cubicBezTo>
                      <a:pt x="2120406" y="2436736"/>
                      <a:pt x="2136756" y="2465345"/>
                      <a:pt x="2214412" y="2477607"/>
                    </a:cubicBezTo>
                    <a:cubicBezTo>
                      <a:pt x="2542067" y="2527334"/>
                      <a:pt x="2596562" y="2531421"/>
                      <a:pt x="2637434" y="2207172"/>
                    </a:cubicBezTo>
                    <a:cubicBezTo>
                      <a:pt x="2686480" y="1842051"/>
                      <a:pt x="2727352" y="1306632"/>
                      <a:pt x="2780485" y="945598"/>
                    </a:cubicBezTo>
                    <a:cubicBezTo>
                      <a:pt x="2792747" y="863173"/>
                      <a:pt x="2772311" y="842737"/>
                      <a:pt x="2694655" y="846824"/>
                    </a:cubicBezTo>
                    <a:cubicBezTo>
                      <a:pt x="2559778" y="850911"/>
                      <a:pt x="2370405" y="850911"/>
                      <a:pt x="2234848" y="846824"/>
                    </a:cubicBezTo>
                    <a:close/>
                    <a:moveTo>
                      <a:pt x="1377903" y="829113"/>
                    </a:moveTo>
                    <a:cubicBezTo>
                      <a:pt x="1262100" y="835244"/>
                      <a:pt x="1263462" y="885653"/>
                      <a:pt x="1278449" y="1089330"/>
                    </a:cubicBezTo>
                    <a:cubicBezTo>
                      <a:pt x="1302972" y="1425160"/>
                      <a:pt x="1335669" y="1936056"/>
                      <a:pt x="1364279" y="2272567"/>
                    </a:cubicBezTo>
                    <a:cubicBezTo>
                      <a:pt x="1368367" y="2309352"/>
                      <a:pt x="1356105" y="2354310"/>
                      <a:pt x="1413325" y="2362485"/>
                    </a:cubicBezTo>
                    <a:cubicBezTo>
                      <a:pt x="1535941" y="2382921"/>
                      <a:pt x="1663325" y="2399269"/>
                      <a:pt x="1785940" y="2415618"/>
                    </a:cubicBezTo>
                    <a:cubicBezTo>
                      <a:pt x="1839073" y="2419705"/>
                      <a:pt x="1826811" y="2374746"/>
                      <a:pt x="1826811" y="2342049"/>
                    </a:cubicBezTo>
                    <a:cubicBezTo>
                      <a:pt x="1830899" y="1919027"/>
                      <a:pt x="1834986" y="1330473"/>
                      <a:pt x="1843160" y="908132"/>
                    </a:cubicBezTo>
                    <a:cubicBezTo>
                      <a:pt x="1843160" y="846824"/>
                      <a:pt x="1822724" y="834563"/>
                      <a:pt x="1769591" y="834563"/>
                    </a:cubicBezTo>
                    <a:cubicBezTo>
                      <a:pt x="1691935" y="834563"/>
                      <a:pt x="1614278" y="834563"/>
                      <a:pt x="1536622" y="834563"/>
                    </a:cubicBezTo>
                    <a:cubicBezTo>
                      <a:pt x="1468502" y="830475"/>
                      <a:pt x="1416732" y="827070"/>
                      <a:pt x="1377903" y="829113"/>
                    </a:cubicBezTo>
                    <a:close/>
                    <a:moveTo>
                      <a:pt x="504507" y="813347"/>
                    </a:moveTo>
                    <a:cubicBezTo>
                      <a:pt x="306191" y="814595"/>
                      <a:pt x="315579" y="846483"/>
                      <a:pt x="365647" y="1101591"/>
                    </a:cubicBezTo>
                    <a:cubicBezTo>
                      <a:pt x="418780" y="1376113"/>
                      <a:pt x="476000" y="1821615"/>
                      <a:pt x="520959" y="2096138"/>
                    </a:cubicBezTo>
                    <a:cubicBezTo>
                      <a:pt x="541395" y="2219434"/>
                      <a:pt x="586354" y="2276654"/>
                      <a:pt x="713056" y="2288916"/>
                    </a:cubicBezTo>
                    <a:cubicBezTo>
                      <a:pt x="1012101" y="2322294"/>
                      <a:pt x="1025725" y="2326381"/>
                      <a:pt x="993028" y="2030742"/>
                    </a:cubicBezTo>
                    <a:cubicBezTo>
                      <a:pt x="964418" y="1731016"/>
                      <a:pt x="931720" y="1261673"/>
                      <a:pt x="915372" y="966034"/>
                    </a:cubicBezTo>
                    <a:cubicBezTo>
                      <a:pt x="907197" y="850911"/>
                      <a:pt x="869050" y="797778"/>
                      <a:pt x="746435" y="814127"/>
                    </a:cubicBezTo>
                    <a:cubicBezTo>
                      <a:pt x="697389" y="822301"/>
                      <a:pt x="648343" y="814127"/>
                      <a:pt x="602703" y="814127"/>
                    </a:cubicBezTo>
                    <a:cubicBezTo>
                      <a:pt x="565407" y="813616"/>
                      <a:pt x="532837" y="813169"/>
                      <a:pt x="504507" y="813347"/>
                    </a:cubicBezTo>
                    <a:close/>
                    <a:moveTo>
                      <a:pt x="4368096" y="1120"/>
                    </a:moveTo>
                    <a:cubicBezTo>
                      <a:pt x="4429830" y="-583"/>
                      <a:pt x="4491648" y="-243"/>
                      <a:pt x="4553638" y="1460"/>
                    </a:cubicBezTo>
                    <a:cubicBezTo>
                      <a:pt x="4677615" y="4185"/>
                      <a:pt x="4800911" y="12360"/>
                      <a:pt x="4924889" y="21215"/>
                    </a:cubicBezTo>
                    <a:cubicBezTo>
                      <a:pt x="5022981" y="29389"/>
                      <a:pt x="5076114" y="111133"/>
                      <a:pt x="5063853" y="209906"/>
                    </a:cubicBezTo>
                    <a:cubicBezTo>
                      <a:pt x="5055678" y="300505"/>
                      <a:pt x="5006632" y="361813"/>
                      <a:pt x="4904453" y="365900"/>
                    </a:cubicBezTo>
                    <a:cubicBezTo>
                      <a:pt x="4826797" y="365900"/>
                      <a:pt x="4640149" y="365900"/>
                      <a:pt x="4562493" y="369987"/>
                    </a:cubicBezTo>
                    <a:cubicBezTo>
                      <a:pt x="4193966" y="374074"/>
                      <a:pt x="4204865" y="305955"/>
                      <a:pt x="4123121" y="666988"/>
                    </a:cubicBezTo>
                    <a:cubicBezTo>
                      <a:pt x="3909907" y="1611807"/>
                      <a:pt x="3678982" y="2511667"/>
                      <a:pt x="3512089" y="3233053"/>
                    </a:cubicBezTo>
                    <a:cubicBezTo>
                      <a:pt x="3467130" y="3429919"/>
                      <a:pt x="3388793" y="3474878"/>
                      <a:pt x="3192609" y="3474878"/>
                    </a:cubicBezTo>
                    <a:cubicBezTo>
                      <a:pt x="2762774" y="3474878"/>
                      <a:pt x="2469178" y="3474878"/>
                      <a:pt x="2035257" y="3474878"/>
                    </a:cubicBezTo>
                    <a:cubicBezTo>
                      <a:pt x="1580900" y="3450355"/>
                      <a:pt x="1126542" y="3487139"/>
                      <a:pt x="672185" y="3462616"/>
                    </a:cubicBezTo>
                    <a:cubicBezTo>
                      <a:pt x="570005" y="3458529"/>
                      <a:pt x="492349" y="3463979"/>
                      <a:pt x="480087" y="3348856"/>
                    </a:cubicBezTo>
                    <a:cubicBezTo>
                      <a:pt x="467826" y="3225560"/>
                      <a:pt x="529134" y="3151991"/>
                      <a:pt x="668097" y="3151991"/>
                    </a:cubicBezTo>
                    <a:cubicBezTo>
                      <a:pt x="1012101" y="3151991"/>
                      <a:pt x="1355424" y="3156077"/>
                      <a:pt x="1699428" y="3160165"/>
                    </a:cubicBezTo>
                    <a:cubicBezTo>
                      <a:pt x="2202831" y="3168340"/>
                      <a:pt x="2569995" y="3168340"/>
                      <a:pt x="3073399" y="3188776"/>
                    </a:cubicBezTo>
                    <a:cubicBezTo>
                      <a:pt x="3220538" y="3192863"/>
                      <a:pt x="3187840" y="3015070"/>
                      <a:pt x="3212363" y="2945588"/>
                    </a:cubicBezTo>
                    <a:cubicBezTo>
                      <a:pt x="3245061" y="2843409"/>
                      <a:pt x="3155143" y="2872019"/>
                      <a:pt x="3106097" y="2863845"/>
                    </a:cubicBezTo>
                    <a:cubicBezTo>
                      <a:pt x="2219180" y="2750086"/>
                      <a:pt x="1459647" y="2634963"/>
                      <a:pt x="553657" y="2519160"/>
                    </a:cubicBezTo>
                    <a:cubicBezTo>
                      <a:pt x="401750" y="2498724"/>
                      <a:pt x="311833" y="2421068"/>
                      <a:pt x="283222" y="2277335"/>
                    </a:cubicBezTo>
                    <a:cubicBezTo>
                      <a:pt x="188536" y="1809354"/>
                      <a:pt x="98618" y="1269847"/>
                      <a:pt x="12787" y="797778"/>
                    </a:cubicBezTo>
                    <a:cubicBezTo>
                      <a:pt x="-36259" y="531431"/>
                      <a:pt x="53659" y="504864"/>
                      <a:pt x="319325" y="509633"/>
                    </a:cubicBezTo>
                    <a:cubicBezTo>
                      <a:pt x="1412645" y="525981"/>
                      <a:pt x="2505282" y="546417"/>
                      <a:pt x="3597920" y="566853"/>
                    </a:cubicBezTo>
                    <a:cubicBezTo>
                      <a:pt x="3880616" y="570940"/>
                      <a:pt x="3880616" y="570940"/>
                      <a:pt x="3950098" y="304592"/>
                    </a:cubicBezTo>
                    <a:cubicBezTo>
                      <a:pt x="3962360" y="263040"/>
                      <a:pt x="3974621" y="222168"/>
                      <a:pt x="3986882" y="181296"/>
                    </a:cubicBezTo>
                    <a:cubicBezTo>
                      <a:pt x="4015493" y="82522"/>
                      <a:pt x="4080887" y="21215"/>
                      <a:pt x="4183066" y="13040"/>
                    </a:cubicBezTo>
                    <a:cubicBezTo>
                      <a:pt x="4244715" y="6569"/>
                      <a:pt x="4306363" y="2823"/>
                      <a:pt x="4368096" y="1120"/>
                    </a:cubicBezTo>
                    <a:close/>
                  </a:path>
                </a:pathLst>
              </a:custGeom>
              <a:solidFill>
                <a:srgbClr val="5B9B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5" name="Circle: Hollow 24">
                <a:extLst>
                  <a:ext uri="{FF2B5EF4-FFF2-40B4-BE49-F238E27FC236}">
                    <a16:creationId xmlns:a16="http://schemas.microsoft.com/office/drawing/2014/main" id="{DF769EA2-720D-4F15-B1A2-BC09C1A72D1B}"/>
                  </a:ext>
                </a:extLst>
              </p:cNvPr>
              <p:cNvSpPr/>
              <p:nvPr/>
            </p:nvSpPr>
            <p:spPr>
              <a:xfrm>
                <a:off x="7959775" y="5905849"/>
                <a:ext cx="739302" cy="739302"/>
              </a:xfrm>
              <a:prstGeom prst="donu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Circle: Hollow 25">
                <a:extLst>
                  <a:ext uri="{FF2B5EF4-FFF2-40B4-BE49-F238E27FC236}">
                    <a16:creationId xmlns:a16="http://schemas.microsoft.com/office/drawing/2014/main" id="{C868E834-05AF-4314-950A-96BFDB04AEC7}"/>
                  </a:ext>
                </a:extLst>
              </p:cNvPr>
              <p:cNvSpPr/>
              <p:nvPr/>
            </p:nvSpPr>
            <p:spPr>
              <a:xfrm>
                <a:off x="6228933" y="5905849"/>
                <a:ext cx="739302" cy="739302"/>
              </a:xfrm>
              <a:prstGeom prst="donu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0CC4AF-696E-4520-A9D3-4534F2B0DA7A}"/>
                </a:ext>
              </a:extLst>
            </p:cNvPr>
            <p:cNvGrpSpPr/>
            <p:nvPr/>
          </p:nvGrpSpPr>
          <p:grpSpPr>
            <a:xfrm>
              <a:off x="1811175" y="4085744"/>
              <a:ext cx="432917" cy="223756"/>
              <a:chOff x="5163072" y="3396567"/>
              <a:chExt cx="1946746" cy="105037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AC440A8-8B8A-482F-93C7-AB9A3528F500}"/>
                  </a:ext>
                </a:extLst>
              </p:cNvPr>
              <p:cNvGrpSpPr/>
              <p:nvPr/>
            </p:nvGrpSpPr>
            <p:grpSpPr>
              <a:xfrm>
                <a:off x="5163072" y="3396567"/>
                <a:ext cx="1946746" cy="1050372"/>
                <a:chOff x="5163072" y="3396567"/>
                <a:chExt cx="1946746" cy="1050372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C505455-AB4E-4A99-83B9-43E30CF339B0}"/>
                    </a:ext>
                  </a:extLst>
                </p:cNvPr>
                <p:cNvGrpSpPr/>
                <p:nvPr/>
              </p:nvGrpSpPr>
              <p:grpSpPr>
                <a:xfrm>
                  <a:off x="5163072" y="3396567"/>
                  <a:ext cx="1946746" cy="1050372"/>
                  <a:chOff x="4552948" y="3928227"/>
                  <a:chExt cx="3086104" cy="1665116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42FD15F7-8B55-4A3D-8F63-7835A057A73F}"/>
                      </a:ext>
                    </a:extLst>
                  </p:cNvPr>
                  <p:cNvGrpSpPr/>
                  <p:nvPr/>
                </p:nvGrpSpPr>
                <p:grpSpPr>
                  <a:xfrm>
                    <a:off x="4552948" y="3928227"/>
                    <a:ext cx="3086104" cy="1219660"/>
                    <a:chOff x="4552948" y="3928227"/>
                    <a:chExt cx="3086104" cy="1219660"/>
                  </a:xfrm>
                </p:grpSpPr>
                <p:sp>
                  <p:nvSpPr>
                    <p:cNvPr id="34" name="Freeform 50">
                      <a:extLst>
                        <a:ext uri="{FF2B5EF4-FFF2-40B4-BE49-F238E27FC236}">
                          <a16:creationId xmlns:a16="http://schemas.microsoft.com/office/drawing/2014/main" id="{2311B998-2033-4DF6-B3B0-0F1FA2842B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52948" y="3928227"/>
                      <a:ext cx="3086104" cy="1219660"/>
                    </a:xfrm>
                    <a:custGeom>
                      <a:avLst/>
                      <a:gdLst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3057773 w 3086104"/>
                        <a:gd name="connsiteY8" fmla="*/ 1049051 h 1219659"/>
                        <a:gd name="connsiteX9" fmla="*/ 2890195 w 3086104"/>
                        <a:gd name="connsiteY9" fmla="*/ 1219659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3057773 w 3086104"/>
                        <a:gd name="connsiteY8" fmla="*/ 1049051 h 1219659"/>
                        <a:gd name="connsiteX9" fmla="*/ 2805134 w 3086104"/>
                        <a:gd name="connsiteY9" fmla="*/ 1198393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2993977 w 3086104"/>
                        <a:gd name="connsiteY8" fmla="*/ 1049051 h 1219659"/>
                        <a:gd name="connsiteX9" fmla="*/ 2805134 w 3086104"/>
                        <a:gd name="connsiteY9" fmla="*/ 1198393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2993977 w 3086104"/>
                        <a:gd name="connsiteY8" fmla="*/ 1049051 h 1219659"/>
                        <a:gd name="connsiteX9" fmla="*/ 2730706 w 3086104"/>
                        <a:gd name="connsiteY9" fmla="*/ 1166496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9 h 1219661"/>
                        <a:gd name="connsiteX1" fmla="*/ 2520756 w 3086104"/>
                        <a:gd name="connsiteY1" fmla="*/ 334767 h 1219661"/>
                        <a:gd name="connsiteX2" fmla="*/ 3000813 w 3086104"/>
                        <a:gd name="connsiteY2" fmla="*/ 171417 h 1219661"/>
                        <a:gd name="connsiteX3" fmla="*/ 3079692 w 3086104"/>
                        <a:gd name="connsiteY3" fmla="*/ 734317 h 1219661"/>
                        <a:gd name="connsiteX4" fmla="*/ 3074395 w 3086104"/>
                        <a:gd name="connsiteY4" fmla="*/ 812799 h 1219661"/>
                        <a:gd name="connsiteX5" fmla="*/ 3082575 w 3086104"/>
                        <a:gd name="connsiteY5" fmla="*/ 812707 h 1219661"/>
                        <a:gd name="connsiteX6" fmla="*/ 3068459 w 3086104"/>
                        <a:gd name="connsiteY6" fmla="*/ 1028902 h 1219661"/>
                        <a:gd name="connsiteX7" fmla="*/ 3061713 w 3086104"/>
                        <a:gd name="connsiteY7" fmla="*/ 1026219 h 1219661"/>
                        <a:gd name="connsiteX8" fmla="*/ 2993977 w 3086104"/>
                        <a:gd name="connsiteY8" fmla="*/ 1049053 h 1219661"/>
                        <a:gd name="connsiteX9" fmla="*/ 2730706 w 3086104"/>
                        <a:gd name="connsiteY9" fmla="*/ 1166498 h 1219661"/>
                        <a:gd name="connsiteX10" fmla="*/ 842291 w 3086104"/>
                        <a:gd name="connsiteY10" fmla="*/ 1219661 h 1219661"/>
                        <a:gd name="connsiteX11" fmla="*/ 89517 w 3086104"/>
                        <a:gd name="connsiteY11" fmla="*/ 1076629 h 1219661"/>
                        <a:gd name="connsiteX12" fmla="*/ 52962 w 3086104"/>
                        <a:gd name="connsiteY12" fmla="*/ 1048083 h 1219661"/>
                        <a:gd name="connsiteX13" fmla="*/ 18574 w 3086104"/>
                        <a:gd name="connsiteY13" fmla="*/ 1023625 h 1219661"/>
                        <a:gd name="connsiteX14" fmla="*/ 126214 w 3086104"/>
                        <a:gd name="connsiteY14" fmla="*/ 627223 h 1219661"/>
                        <a:gd name="connsiteX15" fmla="*/ 1013800 w 3086104"/>
                        <a:gd name="connsiteY15" fmla="*/ 442236 h 1219661"/>
                        <a:gd name="connsiteX16" fmla="*/ 1971970 w 3086104"/>
                        <a:gd name="connsiteY16" fmla="*/ 29 h 1219661"/>
                        <a:gd name="connsiteX0" fmla="*/ 1971970 w 3086104"/>
                        <a:gd name="connsiteY0" fmla="*/ 28 h 1219660"/>
                        <a:gd name="connsiteX1" fmla="*/ 2520756 w 3086104"/>
                        <a:gd name="connsiteY1" fmla="*/ 334766 h 1219660"/>
                        <a:gd name="connsiteX2" fmla="*/ 3000813 w 3086104"/>
                        <a:gd name="connsiteY2" fmla="*/ 171416 h 1219660"/>
                        <a:gd name="connsiteX3" fmla="*/ 3079692 w 3086104"/>
                        <a:gd name="connsiteY3" fmla="*/ 734316 h 1219660"/>
                        <a:gd name="connsiteX4" fmla="*/ 3074395 w 3086104"/>
                        <a:gd name="connsiteY4" fmla="*/ 812798 h 1219660"/>
                        <a:gd name="connsiteX5" fmla="*/ 3082575 w 3086104"/>
                        <a:gd name="connsiteY5" fmla="*/ 812706 h 1219660"/>
                        <a:gd name="connsiteX6" fmla="*/ 3068459 w 3086104"/>
                        <a:gd name="connsiteY6" fmla="*/ 1028901 h 1219660"/>
                        <a:gd name="connsiteX7" fmla="*/ 3061713 w 3086104"/>
                        <a:gd name="connsiteY7" fmla="*/ 1026218 h 1219660"/>
                        <a:gd name="connsiteX8" fmla="*/ 2993977 w 3086104"/>
                        <a:gd name="connsiteY8" fmla="*/ 1049052 h 1219660"/>
                        <a:gd name="connsiteX9" fmla="*/ 2730706 w 3086104"/>
                        <a:gd name="connsiteY9" fmla="*/ 1166497 h 1219660"/>
                        <a:gd name="connsiteX10" fmla="*/ 842291 w 3086104"/>
                        <a:gd name="connsiteY10" fmla="*/ 1219660 h 1219660"/>
                        <a:gd name="connsiteX11" fmla="*/ 89517 w 3086104"/>
                        <a:gd name="connsiteY11" fmla="*/ 1076628 h 1219660"/>
                        <a:gd name="connsiteX12" fmla="*/ 52962 w 3086104"/>
                        <a:gd name="connsiteY12" fmla="*/ 1048082 h 1219660"/>
                        <a:gd name="connsiteX13" fmla="*/ 18574 w 3086104"/>
                        <a:gd name="connsiteY13" fmla="*/ 1023624 h 1219660"/>
                        <a:gd name="connsiteX14" fmla="*/ 126214 w 3086104"/>
                        <a:gd name="connsiteY14" fmla="*/ 627222 h 1219660"/>
                        <a:gd name="connsiteX15" fmla="*/ 1013800 w 3086104"/>
                        <a:gd name="connsiteY15" fmla="*/ 442235 h 1219660"/>
                        <a:gd name="connsiteX16" fmla="*/ 1971970 w 3086104"/>
                        <a:gd name="connsiteY16" fmla="*/ 28 h 12196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086104" h="1219660">
                          <a:moveTo>
                            <a:pt x="1971970" y="28"/>
                          </a:moveTo>
                          <a:cubicBezTo>
                            <a:pt x="1982557" y="-3496"/>
                            <a:pt x="2179161" y="327466"/>
                            <a:pt x="2520756" y="334766"/>
                          </a:cubicBezTo>
                          <a:cubicBezTo>
                            <a:pt x="2694553" y="338480"/>
                            <a:pt x="3000813" y="171416"/>
                            <a:pt x="3000813" y="171416"/>
                          </a:cubicBezTo>
                          <a:cubicBezTo>
                            <a:pt x="3000813" y="171416"/>
                            <a:pt x="3088980" y="341291"/>
                            <a:pt x="3079692" y="734316"/>
                          </a:cubicBezTo>
                          <a:lnTo>
                            <a:pt x="3074395" y="812798"/>
                          </a:lnTo>
                          <a:lnTo>
                            <a:pt x="3082575" y="812706"/>
                          </a:lnTo>
                          <a:cubicBezTo>
                            <a:pt x="3082575" y="812706"/>
                            <a:pt x="3096691" y="899881"/>
                            <a:pt x="3068459" y="1028901"/>
                          </a:cubicBezTo>
                          <a:lnTo>
                            <a:pt x="3061713" y="1026218"/>
                          </a:lnTo>
                          <a:lnTo>
                            <a:pt x="2993977" y="1049052"/>
                          </a:lnTo>
                          <a:cubicBezTo>
                            <a:pt x="2960462" y="1177132"/>
                            <a:pt x="2782345" y="1166497"/>
                            <a:pt x="2730706" y="1166497"/>
                          </a:cubicBezTo>
                          <a:cubicBezTo>
                            <a:pt x="2048071" y="1166497"/>
                            <a:pt x="1524926" y="1219660"/>
                            <a:pt x="842291" y="1219660"/>
                          </a:cubicBezTo>
                          <a:cubicBezTo>
                            <a:pt x="391002" y="1219660"/>
                            <a:pt x="182460" y="1137928"/>
                            <a:pt x="89517" y="1076628"/>
                          </a:cubicBezTo>
                          <a:lnTo>
                            <a:pt x="52962" y="1048082"/>
                          </a:lnTo>
                          <a:lnTo>
                            <a:pt x="18574" y="1023624"/>
                          </a:lnTo>
                          <a:cubicBezTo>
                            <a:pt x="18574" y="1023624"/>
                            <a:pt x="-66126" y="671267"/>
                            <a:pt x="126214" y="627222"/>
                          </a:cubicBezTo>
                          <a:cubicBezTo>
                            <a:pt x="320318" y="581416"/>
                            <a:pt x="502071" y="662458"/>
                            <a:pt x="1013800" y="442235"/>
                          </a:cubicBezTo>
                          <a:cubicBezTo>
                            <a:pt x="1244961" y="341814"/>
                            <a:pt x="1546705" y="190300"/>
                            <a:pt x="1971970" y="28"/>
                          </a:cubicBezTo>
                          <a:close/>
                        </a:path>
                      </a:pathLst>
                    </a:custGeom>
                    <a:solidFill>
                      <a:srgbClr val="4472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F746FD8C-F070-44B1-892D-9395D2D9FF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1580" y="3966090"/>
                      <a:ext cx="573292" cy="343974"/>
                      <a:chOff x="3595190" y="212751"/>
                      <a:chExt cx="573292" cy="343974"/>
                    </a:xfrm>
                  </p:grpSpPr>
                  <p:sp>
                    <p:nvSpPr>
                      <p:cNvPr id="38" name="Freeform 372">
                        <a:extLst>
                          <a:ext uri="{FF2B5EF4-FFF2-40B4-BE49-F238E27FC236}">
                            <a16:creationId xmlns:a16="http://schemas.microsoft.com/office/drawing/2014/main" id="{64EA0F48-9F9C-490C-9DC7-D5C65C375D6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7443" y="212751"/>
                        <a:ext cx="131039" cy="141958"/>
                      </a:xfrm>
                      <a:custGeom>
                        <a:avLst/>
                        <a:gdLst>
                          <a:gd name="T0" fmla="*/ 27 w 72"/>
                          <a:gd name="T1" fmla="*/ 70 h 81"/>
                          <a:gd name="T2" fmla="*/ 56 w 72"/>
                          <a:gd name="T3" fmla="*/ 76 h 81"/>
                          <a:gd name="T4" fmla="*/ 67 w 72"/>
                          <a:gd name="T5" fmla="*/ 49 h 81"/>
                          <a:gd name="T6" fmla="*/ 44 w 72"/>
                          <a:gd name="T7" fmla="*/ 11 h 81"/>
                          <a:gd name="T8" fmla="*/ 15 w 72"/>
                          <a:gd name="T9" fmla="*/ 6 h 81"/>
                          <a:gd name="T10" fmla="*/ 5 w 72"/>
                          <a:gd name="T11" fmla="*/ 32 h 81"/>
                          <a:gd name="T12" fmla="*/ 27 w 72"/>
                          <a:gd name="T13" fmla="*/ 70 h 8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2" h="81">
                            <a:moveTo>
                              <a:pt x="27" y="70"/>
                            </a:moveTo>
                            <a:cubicBezTo>
                              <a:pt x="33" y="79"/>
                              <a:pt x="46" y="81"/>
                              <a:pt x="56" y="76"/>
                            </a:cubicBezTo>
                            <a:cubicBezTo>
                              <a:pt x="67" y="70"/>
                              <a:pt x="72" y="58"/>
                              <a:pt x="67" y="49"/>
                            </a:cubicBezTo>
                            <a:lnTo>
                              <a:pt x="44" y="11"/>
                            </a:lnTo>
                            <a:cubicBezTo>
                              <a:pt x="39" y="2"/>
                              <a:pt x="26" y="0"/>
                              <a:pt x="15" y="6"/>
                            </a:cubicBezTo>
                            <a:cubicBezTo>
                              <a:pt x="4" y="12"/>
                              <a:pt x="0" y="23"/>
                              <a:pt x="5" y="32"/>
                            </a:cubicBezTo>
                            <a:lnTo>
                              <a:pt x="27" y="70"/>
                            </a:lnTo>
                          </a:path>
                        </a:pathLst>
                      </a:custGeom>
                      <a:solidFill>
                        <a:sysClr val="window" lastClr="FFFFFF"/>
                      </a:solidFill>
                      <a:ln>
                        <a:solidFill>
                          <a:sysClr val="windowText" lastClr="000000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  <p:sp>
                    <p:nvSpPr>
                      <p:cNvPr id="39" name="Freeform 373">
                        <a:extLst>
                          <a:ext uri="{FF2B5EF4-FFF2-40B4-BE49-F238E27FC236}">
                            <a16:creationId xmlns:a16="http://schemas.microsoft.com/office/drawing/2014/main" id="{403FB83B-A513-4EB5-A355-21ABBB97D85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0027" y="278270"/>
                        <a:ext cx="131039" cy="141958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8 w 73"/>
                          <a:gd name="T5" fmla="*/ 49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6 w 73"/>
                          <a:gd name="T11" fmla="*/ 32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79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8" y="49"/>
                            </a:cubicBezTo>
                            <a:lnTo>
                              <a:pt x="45" y="11"/>
                            </a:lnTo>
                            <a:cubicBezTo>
                              <a:pt x="40" y="2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6" y="32"/>
                            </a:cubicBezTo>
                            <a:lnTo>
                              <a:pt x="28" y="71"/>
                            </a:lnTo>
                            <a:close/>
                          </a:path>
                        </a:pathLst>
                      </a:custGeom>
                      <a:solidFill>
                        <a:sysClr val="window" lastClr="FFFFFF"/>
                      </a:solidFill>
                      <a:ln>
                        <a:solidFill>
                          <a:sysClr val="windowText" lastClr="000000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  <p:sp>
                    <p:nvSpPr>
                      <p:cNvPr id="40" name="Freeform 374">
                        <a:extLst>
                          <a:ext uri="{FF2B5EF4-FFF2-40B4-BE49-F238E27FC236}">
                            <a16:creationId xmlns:a16="http://schemas.microsoft.com/office/drawing/2014/main" id="{F93C9D2D-9C96-4EB1-88B8-FA6A3C5DDF6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42606" y="343789"/>
                        <a:ext cx="125580" cy="147420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8 w 73"/>
                          <a:gd name="T5" fmla="*/ 49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6 w 73"/>
                          <a:gd name="T11" fmla="*/ 33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80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8" y="49"/>
                            </a:cubicBezTo>
                            <a:lnTo>
                              <a:pt x="45" y="11"/>
                            </a:lnTo>
                            <a:cubicBezTo>
                              <a:pt x="40" y="2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6" y="33"/>
                            </a:cubicBezTo>
                            <a:lnTo>
                              <a:pt x="28" y="71"/>
                            </a:lnTo>
                          </a:path>
                        </a:pathLst>
                      </a:custGeom>
                      <a:solidFill>
                        <a:sysClr val="window" lastClr="FFFFFF"/>
                      </a:solidFill>
                      <a:ln>
                        <a:solidFill>
                          <a:sysClr val="windowText" lastClr="000000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  <p:sp>
                    <p:nvSpPr>
                      <p:cNvPr id="41" name="Freeform 375">
                        <a:extLst>
                          <a:ext uri="{FF2B5EF4-FFF2-40B4-BE49-F238E27FC236}">
                            <a16:creationId xmlns:a16="http://schemas.microsoft.com/office/drawing/2014/main" id="{5236D5E9-36B9-44F6-BBBE-DCBD2C8BCA1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5190" y="414767"/>
                        <a:ext cx="125580" cy="141958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7 w 73"/>
                          <a:gd name="T5" fmla="*/ 50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5 w 73"/>
                          <a:gd name="T11" fmla="*/ 33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80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7" y="50"/>
                            </a:cubicBezTo>
                            <a:lnTo>
                              <a:pt x="45" y="11"/>
                            </a:lnTo>
                            <a:cubicBezTo>
                              <a:pt x="40" y="3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5" y="33"/>
                            </a:cubicBezTo>
                            <a:lnTo>
                              <a:pt x="28" y="71"/>
                            </a:lnTo>
                          </a:path>
                        </a:pathLst>
                      </a:custGeom>
                      <a:solidFill>
                        <a:sysClr val="window" lastClr="FFFFFF"/>
                      </a:solidFill>
                      <a:ln>
                        <a:solidFill>
                          <a:sysClr val="windowText" lastClr="000000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</p:grpSp>
                <p:sp>
                  <p:nvSpPr>
                    <p:cNvPr id="36" name="Freeform 52">
                      <a:extLst>
                        <a:ext uri="{FF2B5EF4-FFF2-40B4-BE49-F238E27FC236}">
                          <a16:creationId xmlns:a16="http://schemas.microsoft.com/office/drawing/2014/main" id="{7D27078F-ACC5-474D-8605-EEF044DF7C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65751" y="4093308"/>
                      <a:ext cx="2155824" cy="414169"/>
                    </a:xfrm>
                    <a:custGeom>
                      <a:avLst/>
                      <a:gdLst>
                        <a:gd name="connsiteX0" fmla="*/ 1173981 w 2155824"/>
                        <a:gd name="connsiteY0" fmla="*/ 0 h 414169"/>
                        <a:gd name="connsiteX1" fmla="*/ 1198659 w 2155824"/>
                        <a:gd name="connsiteY1" fmla="*/ 26426 h 414169"/>
                        <a:gd name="connsiteX2" fmla="*/ 1128150 w 2155824"/>
                        <a:gd name="connsiteY2" fmla="*/ 56375 h 414169"/>
                        <a:gd name="connsiteX3" fmla="*/ 1685174 w 2155824"/>
                        <a:gd name="connsiteY3" fmla="*/ 322393 h 414169"/>
                        <a:gd name="connsiteX4" fmla="*/ 1727480 w 2155824"/>
                        <a:gd name="connsiteY4" fmla="*/ 320631 h 414169"/>
                        <a:gd name="connsiteX5" fmla="*/ 2115281 w 2155824"/>
                        <a:gd name="connsiteY5" fmla="*/ 192026 h 414169"/>
                        <a:gd name="connsiteX6" fmla="*/ 2147010 w 2155824"/>
                        <a:gd name="connsiteY6" fmla="*/ 163839 h 414169"/>
                        <a:gd name="connsiteX7" fmla="*/ 2155824 w 2155824"/>
                        <a:gd name="connsiteY7" fmla="*/ 206120 h 414169"/>
                        <a:gd name="connsiteX8" fmla="*/ 1729242 w 2155824"/>
                        <a:gd name="connsiteY8" fmla="*/ 355865 h 414169"/>
                        <a:gd name="connsiteX9" fmla="*/ 1685174 w 2155824"/>
                        <a:gd name="connsiteY9" fmla="*/ 357627 h 414169"/>
                        <a:gd name="connsiteX10" fmla="*/ 1094658 w 2155824"/>
                        <a:gd name="connsiteY10" fmla="*/ 70468 h 414169"/>
                        <a:gd name="connsiteX11" fmla="*/ 738586 w 2155824"/>
                        <a:gd name="connsiteY11" fmla="*/ 213167 h 414169"/>
                        <a:gd name="connsiteX12" fmla="*/ 132205 w 2155824"/>
                        <a:gd name="connsiteY12" fmla="*/ 406955 h 414169"/>
                        <a:gd name="connsiteX13" fmla="*/ 131113 w 2155824"/>
                        <a:gd name="connsiteY13" fmla="*/ 414169 h 414169"/>
                        <a:gd name="connsiteX14" fmla="*/ 94143 w 2155824"/>
                        <a:gd name="connsiteY14" fmla="*/ 414169 h 414169"/>
                        <a:gd name="connsiteX15" fmla="*/ 95188 w 2155824"/>
                        <a:gd name="connsiteY15" fmla="*/ 408717 h 414169"/>
                        <a:gd name="connsiteX16" fmla="*/ 54645 w 2155824"/>
                        <a:gd name="connsiteY16" fmla="*/ 401670 h 414169"/>
                        <a:gd name="connsiteX17" fmla="*/ 0 w 2155824"/>
                        <a:gd name="connsiteY17" fmla="*/ 369959 h 414169"/>
                        <a:gd name="connsiteX18" fmla="*/ 42306 w 2155824"/>
                        <a:gd name="connsiteY18" fmla="*/ 354104 h 414169"/>
                        <a:gd name="connsiteX19" fmla="*/ 72272 w 2155824"/>
                        <a:gd name="connsiteY19" fmla="*/ 369959 h 414169"/>
                        <a:gd name="connsiteX20" fmla="*/ 98713 w 2155824"/>
                        <a:gd name="connsiteY20" fmla="*/ 373482 h 414169"/>
                        <a:gd name="connsiteX21" fmla="*/ 1173981 w 2155824"/>
                        <a:gd name="connsiteY21" fmla="*/ 0 h 414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155824" h="414169">
                          <a:moveTo>
                            <a:pt x="1173981" y="0"/>
                          </a:moveTo>
                          <a:cubicBezTo>
                            <a:pt x="1181032" y="8809"/>
                            <a:pt x="1189846" y="17617"/>
                            <a:pt x="1198659" y="26426"/>
                          </a:cubicBezTo>
                          <a:cubicBezTo>
                            <a:pt x="1177506" y="35234"/>
                            <a:pt x="1154591" y="45804"/>
                            <a:pt x="1128150" y="56375"/>
                          </a:cubicBezTo>
                          <a:cubicBezTo>
                            <a:pt x="1179269" y="118035"/>
                            <a:pt x="1369644" y="322393"/>
                            <a:pt x="1685174" y="322393"/>
                          </a:cubicBezTo>
                          <a:cubicBezTo>
                            <a:pt x="1699276" y="322393"/>
                            <a:pt x="1713378" y="322393"/>
                            <a:pt x="1727480" y="320631"/>
                          </a:cubicBezTo>
                          <a:cubicBezTo>
                            <a:pt x="1933720" y="308299"/>
                            <a:pt x="2051823" y="244878"/>
                            <a:pt x="2115281" y="192026"/>
                          </a:cubicBezTo>
                          <a:cubicBezTo>
                            <a:pt x="2127620" y="183218"/>
                            <a:pt x="2138197" y="172648"/>
                            <a:pt x="2147010" y="163839"/>
                          </a:cubicBezTo>
                          <a:cubicBezTo>
                            <a:pt x="2150536" y="177933"/>
                            <a:pt x="2154061" y="192026"/>
                            <a:pt x="2155824" y="206120"/>
                          </a:cubicBezTo>
                          <a:cubicBezTo>
                            <a:pt x="2083552" y="271303"/>
                            <a:pt x="1954872" y="343533"/>
                            <a:pt x="1729242" y="355865"/>
                          </a:cubicBezTo>
                          <a:cubicBezTo>
                            <a:pt x="1715140" y="357627"/>
                            <a:pt x="1699276" y="357627"/>
                            <a:pt x="1685174" y="357627"/>
                          </a:cubicBezTo>
                          <a:cubicBezTo>
                            <a:pt x="1341441" y="357627"/>
                            <a:pt x="1136964" y="126843"/>
                            <a:pt x="1094658" y="70468"/>
                          </a:cubicBezTo>
                          <a:cubicBezTo>
                            <a:pt x="992420" y="112749"/>
                            <a:pt x="867265" y="163839"/>
                            <a:pt x="738586" y="213167"/>
                          </a:cubicBezTo>
                          <a:cubicBezTo>
                            <a:pt x="386039" y="350580"/>
                            <a:pt x="216816" y="396385"/>
                            <a:pt x="132205" y="406955"/>
                          </a:cubicBezTo>
                          <a:lnTo>
                            <a:pt x="131113" y="414169"/>
                          </a:lnTo>
                          <a:lnTo>
                            <a:pt x="94143" y="414169"/>
                          </a:lnTo>
                          <a:lnTo>
                            <a:pt x="95188" y="408717"/>
                          </a:lnTo>
                          <a:cubicBezTo>
                            <a:pt x="75798" y="408717"/>
                            <a:pt x="63459" y="405193"/>
                            <a:pt x="54645" y="401670"/>
                          </a:cubicBezTo>
                          <a:cubicBezTo>
                            <a:pt x="35255" y="391100"/>
                            <a:pt x="17628" y="380529"/>
                            <a:pt x="0" y="369959"/>
                          </a:cubicBezTo>
                          <a:cubicBezTo>
                            <a:pt x="14102" y="364674"/>
                            <a:pt x="28204" y="359389"/>
                            <a:pt x="42306" y="354104"/>
                          </a:cubicBezTo>
                          <a:cubicBezTo>
                            <a:pt x="52882" y="359389"/>
                            <a:pt x="61696" y="364674"/>
                            <a:pt x="72272" y="369959"/>
                          </a:cubicBezTo>
                          <a:cubicBezTo>
                            <a:pt x="77560" y="373482"/>
                            <a:pt x="86374" y="373482"/>
                            <a:pt x="98713" y="373482"/>
                          </a:cubicBezTo>
                          <a:cubicBezTo>
                            <a:pt x="239732" y="373482"/>
                            <a:pt x="777366" y="167362"/>
                            <a:pt x="1173981" y="0"/>
                          </a:cubicBezTo>
                          <a:close/>
                        </a:path>
                      </a:pathLst>
                    </a:custGeom>
                    <a:solidFill>
                      <a:sysClr val="window" lastClr="FFFFFF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37" name="Freeform 378">
                      <a:extLst>
                        <a:ext uri="{FF2B5EF4-FFF2-40B4-BE49-F238E27FC236}">
                          <a16:creationId xmlns:a16="http://schemas.microsoft.com/office/drawing/2014/main" id="{29A5344F-C101-461F-B03C-FA3E4EE4F2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83896" y="4432492"/>
                      <a:ext cx="884510" cy="627895"/>
                    </a:xfrm>
                    <a:custGeom>
                      <a:avLst/>
                      <a:gdLst>
                        <a:gd name="T0" fmla="*/ 0 w 501"/>
                        <a:gd name="T1" fmla="*/ 356 h 356"/>
                        <a:gd name="T2" fmla="*/ 498 w 501"/>
                        <a:gd name="T3" fmla="*/ 0 h 356"/>
                        <a:gd name="T4" fmla="*/ 501 w 501"/>
                        <a:gd name="T5" fmla="*/ 19 h 356"/>
                        <a:gd name="T6" fmla="*/ 374 w 501"/>
                        <a:gd name="T7" fmla="*/ 67 h 356"/>
                        <a:gd name="T8" fmla="*/ 29 w 501"/>
                        <a:gd name="T9" fmla="*/ 352 h 356"/>
                        <a:gd name="T10" fmla="*/ 0 w 501"/>
                        <a:gd name="T11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01" h="356">
                          <a:moveTo>
                            <a:pt x="0" y="356"/>
                          </a:moveTo>
                          <a:cubicBezTo>
                            <a:pt x="180" y="112"/>
                            <a:pt x="393" y="28"/>
                            <a:pt x="498" y="0"/>
                          </a:cubicBezTo>
                          <a:cubicBezTo>
                            <a:pt x="499" y="6"/>
                            <a:pt x="500" y="13"/>
                            <a:pt x="501" y="19"/>
                          </a:cubicBezTo>
                          <a:cubicBezTo>
                            <a:pt x="468" y="28"/>
                            <a:pt x="424" y="43"/>
                            <a:pt x="374" y="67"/>
                          </a:cubicBezTo>
                          <a:cubicBezTo>
                            <a:pt x="281" y="111"/>
                            <a:pt x="148" y="195"/>
                            <a:pt x="29" y="352"/>
                          </a:cubicBezTo>
                          <a:lnTo>
                            <a:pt x="0" y="356"/>
                          </a:lnTo>
                        </a:path>
                      </a:pathLst>
                    </a:custGeom>
                    <a:solidFill>
                      <a:sysClr val="window" lastClr="FFFFFF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  <p:sp>
                <p:nvSpPr>
                  <p:cNvPr id="33" name="Freeform 95">
                    <a:extLst>
                      <a:ext uri="{FF2B5EF4-FFF2-40B4-BE49-F238E27FC236}">
                        <a16:creationId xmlns:a16="http://schemas.microsoft.com/office/drawing/2014/main" id="{8D419200-7674-46F6-A75F-8AC9CF675A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295621" flipH="1">
                    <a:off x="4589830" y="4170808"/>
                    <a:ext cx="2962247" cy="1422535"/>
                  </a:xfrm>
                  <a:custGeom>
                    <a:avLst/>
                    <a:gdLst>
                      <a:gd name="T0" fmla="*/ 523 w 3032"/>
                      <a:gd name="T1" fmla="*/ 0 h 1595"/>
                      <a:gd name="T2" fmla="*/ 513 w 3032"/>
                      <a:gd name="T3" fmla="*/ 482 h 1595"/>
                      <a:gd name="T4" fmla="*/ 1333 w 3032"/>
                      <a:gd name="T5" fmla="*/ 1036 h 1595"/>
                      <a:gd name="T6" fmla="*/ 2495 w 3032"/>
                      <a:gd name="T7" fmla="*/ 1533 h 1595"/>
                      <a:gd name="T8" fmla="*/ 2898 w 3032"/>
                      <a:gd name="T9" fmla="*/ 1133 h 1595"/>
                      <a:gd name="T10" fmla="*/ 2171 w 3032"/>
                      <a:gd name="T11" fmla="*/ 1230 h 1595"/>
                      <a:gd name="T12" fmla="*/ 1510 w 3032"/>
                      <a:gd name="T13" fmla="*/ 812 h 1595"/>
                      <a:gd name="T14" fmla="*/ 950 w 3032"/>
                      <a:gd name="T15" fmla="*/ 436 h 1595"/>
                      <a:gd name="T16" fmla="*/ 523 w 3032"/>
                      <a:gd name="T17" fmla="*/ 0 h 1595"/>
                      <a:gd name="connsiteX0" fmla="*/ 777 w 8619"/>
                      <a:gd name="connsiteY0" fmla="*/ 0 h 9641"/>
                      <a:gd name="connsiteX1" fmla="*/ 744 w 8619"/>
                      <a:gd name="connsiteY1" fmla="*/ 3022 h 9641"/>
                      <a:gd name="connsiteX2" fmla="*/ 3448 w 8619"/>
                      <a:gd name="connsiteY2" fmla="*/ 6495 h 9641"/>
                      <a:gd name="connsiteX3" fmla="*/ 7281 w 8619"/>
                      <a:gd name="connsiteY3" fmla="*/ 9611 h 9641"/>
                      <a:gd name="connsiteX4" fmla="*/ 8610 w 8619"/>
                      <a:gd name="connsiteY4" fmla="*/ 7103 h 9641"/>
                      <a:gd name="connsiteX5" fmla="*/ 6212 w 8619"/>
                      <a:gd name="connsiteY5" fmla="*/ 7712 h 9641"/>
                      <a:gd name="connsiteX6" fmla="*/ 4032 w 8619"/>
                      <a:gd name="connsiteY6" fmla="*/ 5091 h 9641"/>
                      <a:gd name="connsiteX7" fmla="*/ 2185 w 8619"/>
                      <a:gd name="connsiteY7" fmla="*/ 2734 h 9641"/>
                      <a:gd name="connsiteX8" fmla="*/ 777 w 8619"/>
                      <a:gd name="connsiteY8" fmla="*/ 0 h 9641"/>
                      <a:gd name="connsiteX0" fmla="*/ 901 w 10164"/>
                      <a:gd name="connsiteY0" fmla="*/ 0 h 9974"/>
                      <a:gd name="connsiteX1" fmla="*/ 863 w 10164"/>
                      <a:gd name="connsiteY1" fmla="*/ 3135 h 9974"/>
                      <a:gd name="connsiteX2" fmla="*/ 4000 w 10164"/>
                      <a:gd name="connsiteY2" fmla="*/ 6737 h 9974"/>
                      <a:gd name="connsiteX3" fmla="*/ 8448 w 10164"/>
                      <a:gd name="connsiteY3" fmla="*/ 9969 h 9974"/>
                      <a:gd name="connsiteX4" fmla="*/ 10164 w 10164"/>
                      <a:gd name="connsiteY4" fmla="*/ 7261 h 9974"/>
                      <a:gd name="connsiteX5" fmla="*/ 7207 w 10164"/>
                      <a:gd name="connsiteY5" fmla="*/ 7999 h 9974"/>
                      <a:gd name="connsiteX6" fmla="*/ 4678 w 10164"/>
                      <a:gd name="connsiteY6" fmla="*/ 5281 h 9974"/>
                      <a:gd name="connsiteX7" fmla="*/ 2535 w 10164"/>
                      <a:gd name="connsiteY7" fmla="*/ 2836 h 9974"/>
                      <a:gd name="connsiteX8" fmla="*/ 901 w 10164"/>
                      <a:gd name="connsiteY8" fmla="*/ 0 h 9974"/>
                      <a:gd name="connsiteX0" fmla="*/ 886 w 10000"/>
                      <a:gd name="connsiteY0" fmla="*/ 0 h 9995"/>
                      <a:gd name="connsiteX1" fmla="*/ 849 w 10000"/>
                      <a:gd name="connsiteY1" fmla="*/ 3143 h 9995"/>
                      <a:gd name="connsiteX2" fmla="*/ 3935 w 10000"/>
                      <a:gd name="connsiteY2" fmla="*/ 6755 h 9995"/>
                      <a:gd name="connsiteX3" fmla="*/ 8312 w 10000"/>
                      <a:gd name="connsiteY3" fmla="*/ 9995 h 9995"/>
                      <a:gd name="connsiteX4" fmla="*/ 10000 w 10000"/>
                      <a:gd name="connsiteY4" fmla="*/ 7280 h 9995"/>
                      <a:gd name="connsiteX5" fmla="*/ 7091 w 10000"/>
                      <a:gd name="connsiteY5" fmla="*/ 8020 h 9995"/>
                      <a:gd name="connsiteX6" fmla="*/ 4603 w 10000"/>
                      <a:gd name="connsiteY6" fmla="*/ 5295 h 9995"/>
                      <a:gd name="connsiteX7" fmla="*/ 2494 w 10000"/>
                      <a:gd name="connsiteY7" fmla="*/ 2843 h 9995"/>
                      <a:gd name="connsiteX8" fmla="*/ 886 w 10000"/>
                      <a:gd name="connsiteY8" fmla="*/ 0 h 9995"/>
                      <a:gd name="connsiteX0" fmla="*/ 52 w 9528"/>
                      <a:gd name="connsiteY0" fmla="*/ 0 h 10328"/>
                      <a:gd name="connsiteX1" fmla="*/ 377 w 9528"/>
                      <a:gd name="connsiteY1" fmla="*/ 3473 h 10328"/>
                      <a:gd name="connsiteX2" fmla="*/ 3463 w 9528"/>
                      <a:gd name="connsiteY2" fmla="*/ 7086 h 10328"/>
                      <a:gd name="connsiteX3" fmla="*/ 7840 w 9528"/>
                      <a:gd name="connsiteY3" fmla="*/ 10328 h 10328"/>
                      <a:gd name="connsiteX4" fmla="*/ 9528 w 9528"/>
                      <a:gd name="connsiteY4" fmla="*/ 7612 h 10328"/>
                      <a:gd name="connsiteX5" fmla="*/ 6619 w 9528"/>
                      <a:gd name="connsiteY5" fmla="*/ 8352 h 10328"/>
                      <a:gd name="connsiteX6" fmla="*/ 4131 w 9528"/>
                      <a:gd name="connsiteY6" fmla="*/ 5626 h 10328"/>
                      <a:gd name="connsiteX7" fmla="*/ 2022 w 9528"/>
                      <a:gd name="connsiteY7" fmla="*/ 3172 h 10328"/>
                      <a:gd name="connsiteX8" fmla="*/ 52 w 9528"/>
                      <a:gd name="connsiteY8" fmla="*/ 0 h 10328"/>
                      <a:gd name="connsiteX0" fmla="*/ 55 w 10000"/>
                      <a:gd name="connsiteY0" fmla="*/ 0 h 10000"/>
                      <a:gd name="connsiteX1" fmla="*/ 396 w 10000"/>
                      <a:gd name="connsiteY1" fmla="*/ 3363 h 10000"/>
                      <a:gd name="connsiteX2" fmla="*/ 3635 w 10000"/>
                      <a:gd name="connsiteY2" fmla="*/ 6861 h 10000"/>
                      <a:gd name="connsiteX3" fmla="*/ 8228 w 10000"/>
                      <a:gd name="connsiteY3" fmla="*/ 10000 h 10000"/>
                      <a:gd name="connsiteX4" fmla="*/ 10000 w 10000"/>
                      <a:gd name="connsiteY4" fmla="*/ 7370 h 10000"/>
                      <a:gd name="connsiteX5" fmla="*/ 6947 w 10000"/>
                      <a:gd name="connsiteY5" fmla="*/ 8087 h 10000"/>
                      <a:gd name="connsiteX6" fmla="*/ 4336 w 10000"/>
                      <a:gd name="connsiteY6" fmla="*/ 5447 h 10000"/>
                      <a:gd name="connsiteX7" fmla="*/ 2122 w 10000"/>
                      <a:gd name="connsiteY7" fmla="*/ 3071 h 10000"/>
                      <a:gd name="connsiteX8" fmla="*/ 55 w 10000"/>
                      <a:gd name="connsiteY8" fmla="*/ 0 h 10000"/>
                      <a:gd name="connsiteX0" fmla="*/ 316 w 10261"/>
                      <a:gd name="connsiteY0" fmla="*/ 0 h 10000"/>
                      <a:gd name="connsiteX1" fmla="*/ 248 w 10261"/>
                      <a:gd name="connsiteY1" fmla="*/ 2347 h 10000"/>
                      <a:gd name="connsiteX2" fmla="*/ 3896 w 10261"/>
                      <a:gd name="connsiteY2" fmla="*/ 6861 h 10000"/>
                      <a:gd name="connsiteX3" fmla="*/ 8489 w 10261"/>
                      <a:gd name="connsiteY3" fmla="*/ 10000 h 10000"/>
                      <a:gd name="connsiteX4" fmla="*/ 10261 w 10261"/>
                      <a:gd name="connsiteY4" fmla="*/ 7370 h 10000"/>
                      <a:gd name="connsiteX5" fmla="*/ 7208 w 10261"/>
                      <a:gd name="connsiteY5" fmla="*/ 8087 h 10000"/>
                      <a:gd name="connsiteX6" fmla="*/ 4597 w 10261"/>
                      <a:gd name="connsiteY6" fmla="*/ 5447 h 10000"/>
                      <a:gd name="connsiteX7" fmla="*/ 2383 w 10261"/>
                      <a:gd name="connsiteY7" fmla="*/ 3071 h 10000"/>
                      <a:gd name="connsiteX8" fmla="*/ 316 w 10261"/>
                      <a:gd name="connsiteY8" fmla="*/ 0 h 10000"/>
                      <a:gd name="connsiteX0" fmla="*/ 162 w 10349"/>
                      <a:gd name="connsiteY0" fmla="*/ 0 h 10202"/>
                      <a:gd name="connsiteX1" fmla="*/ 336 w 10349"/>
                      <a:gd name="connsiteY1" fmla="*/ 2549 h 10202"/>
                      <a:gd name="connsiteX2" fmla="*/ 3984 w 10349"/>
                      <a:gd name="connsiteY2" fmla="*/ 7063 h 10202"/>
                      <a:gd name="connsiteX3" fmla="*/ 8577 w 10349"/>
                      <a:gd name="connsiteY3" fmla="*/ 10202 h 10202"/>
                      <a:gd name="connsiteX4" fmla="*/ 10349 w 10349"/>
                      <a:gd name="connsiteY4" fmla="*/ 7572 h 10202"/>
                      <a:gd name="connsiteX5" fmla="*/ 7296 w 10349"/>
                      <a:gd name="connsiteY5" fmla="*/ 8289 h 10202"/>
                      <a:gd name="connsiteX6" fmla="*/ 4685 w 10349"/>
                      <a:gd name="connsiteY6" fmla="*/ 5649 h 10202"/>
                      <a:gd name="connsiteX7" fmla="*/ 2471 w 10349"/>
                      <a:gd name="connsiteY7" fmla="*/ 3273 h 10202"/>
                      <a:gd name="connsiteX8" fmla="*/ 162 w 10349"/>
                      <a:gd name="connsiteY8" fmla="*/ 0 h 10202"/>
                      <a:gd name="connsiteX0" fmla="*/ 162 w 10349"/>
                      <a:gd name="connsiteY0" fmla="*/ 0 h 10202"/>
                      <a:gd name="connsiteX1" fmla="*/ 336 w 10349"/>
                      <a:gd name="connsiteY1" fmla="*/ 2549 h 10202"/>
                      <a:gd name="connsiteX2" fmla="*/ 3984 w 10349"/>
                      <a:gd name="connsiteY2" fmla="*/ 7063 h 10202"/>
                      <a:gd name="connsiteX3" fmla="*/ 8577 w 10349"/>
                      <a:gd name="connsiteY3" fmla="*/ 10202 h 10202"/>
                      <a:gd name="connsiteX4" fmla="*/ 10349 w 10349"/>
                      <a:gd name="connsiteY4" fmla="*/ 7572 h 10202"/>
                      <a:gd name="connsiteX5" fmla="*/ 7296 w 10349"/>
                      <a:gd name="connsiteY5" fmla="*/ 8289 h 10202"/>
                      <a:gd name="connsiteX6" fmla="*/ 4685 w 10349"/>
                      <a:gd name="connsiteY6" fmla="*/ 5649 h 10202"/>
                      <a:gd name="connsiteX7" fmla="*/ 2471 w 10349"/>
                      <a:gd name="connsiteY7" fmla="*/ 3273 h 10202"/>
                      <a:gd name="connsiteX8" fmla="*/ 162 w 10349"/>
                      <a:gd name="connsiteY8" fmla="*/ 0 h 10202"/>
                      <a:gd name="connsiteX0" fmla="*/ 20 w 11495"/>
                      <a:gd name="connsiteY0" fmla="*/ 0 h 12289"/>
                      <a:gd name="connsiteX1" fmla="*/ 1482 w 11495"/>
                      <a:gd name="connsiteY1" fmla="*/ 4636 h 12289"/>
                      <a:gd name="connsiteX2" fmla="*/ 5130 w 11495"/>
                      <a:gd name="connsiteY2" fmla="*/ 9150 h 12289"/>
                      <a:gd name="connsiteX3" fmla="*/ 9723 w 11495"/>
                      <a:gd name="connsiteY3" fmla="*/ 12289 h 12289"/>
                      <a:gd name="connsiteX4" fmla="*/ 11495 w 11495"/>
                      <a:gd name="connsiteY4" fmla="*/ 9659 h 12289"/>
                      <a:gd name="connsiteX5" fmla="*/ 8442 w 11495"/>
                      <a:gd name="connsiteY5" fmla="*/ 10376 h 12289"/>
                      <a:gd name="connsiteX6" fmla="*/ 5831 w 11495"/>
                      <a:gd name="connsiteY6" fmla="*/ 7736 h 12289"/>
                      <a:gd name="connsiteX7" fmla="*/ 3617 w 11495"/>
                      <a:gd name="connsiteY7" fmla="*/ 5360 h 12289"/>
                      <a:gd name="connsiteX8" fmla="*/ 20 w 11495"/>
                      <a:gd name="connsiteY8" fmla="*/ 0 h 12289"/>
                      <a:gd name="connsiteX0" fmla="*/ 30 w 10524"/>
                      <a:gd name="connsiteY0" fmla="*/ 0 h 11976"/>
                      <a:gd name="connsiteX1" fmla="*/ 511 w 10524"/>
                      <a:gd name="connsiteY1" fmla="*/ 4323 h 11976"/>
                      <a:gd name="connsiteX2" fmla="*/ 4159 w 10524"/>
                      <a:gd name="connsiteY2" fmla="*/ 8837 h 11976"/>
                      <a:gd name="connsiteX3" fmla="*/ 8752 w 10524"/>
                      <a:gd name="connsiteY3" fmla="*/ 11976 h 11976"/>
                      <a:gd name="connsiteX4" fmla="*/ 10524 w 10524"/>
                      <a:gd name="connsiteY4" fmla="*/ 9346 h 11976"/>
                      <a:gd name="connsiteX5" fmla="*/ 7471 w 10524"/>
                      <a:gd name="connsiteY5" fmla="*/ 10063 h 11976"/>
                      <a:gd name="connsiteX6" fmla="*/ 4860 w 10524"/>
                      <a:gd name="connsiteY6" fmla="*/ 7423 h 11976"/>
                      <a:gd name="connsiteX7" fmla="*/ 2646 w 10524"/>
                      <a:gd name="connsiteY7" fmla="*/ 5047 h 11976"/>
                      <a:gd name="connsiteX8" fmla="*/ 30 w 10524"/>
                      <a:gd name="connsiteY8" fmla="*/ 0 h 11976"/>
                      <a:gd name="connsiteX0" fmla="*/ 501 w 10995"/>
                      <a:gd name="connsiteY0" fmla="*/ 0 h 11976"/>
                      <a:gd name="connsiteX1" fmla="*/ 982 w 10995"/>
                      <a:gd name="connsiteY1" fmla="*/ 4323 h 11976"/>
                      <a:gd name="connsiteX2" fmla="*/ 4630 w 10995"/>
                      <a:gd name="connsiteY2" fmla="*/ 8837 h 11976"/>
                      <a:gd name="connsiteX3" fmla="*/ 9223 w 10995"/>
                      <a:gd name="connsiteY3" fmla="*/ 11976 h 11976"/>
                      <a:gd name="connsiteX4" fmla="*/ 10995 w 10995"/>
                      <a:gd name="connsiteY4" fmla="*/ 9346 h 11976"/>
                      <a:gd name="connsiteX5" fmla="*/ 7942 w 10995"/>
                      <a:gd name="connsiteY5" fmla="*/ 10063 h 11976"/>
                      <a:gd name="connsiteX6" fmla="*/ 5331 w 10995"/>
                      <a:gd name="connsiteY6" fmla="*/ 7423 h 11976"/>
                      <a:gd name="connsiteX7" fmla="*/ 3117 w 10995"/>
                      <a:gd name="connsiteY7" fmla="*/ 5047 h 11976"/>
                      <a:gd name="connsiteX8" fmla="*/ 501 w 10995"/>
                      <a:gd name="connsiteY8" fmla="*/ 0 h 11976"/>
                      <a:gd name="connsiteX0" fmla="*/ 30 w 10524"/>
                      <a:gd name="connsiteY0" fmla="*/ 431 h 12407"/>
                      <a:gd name="connsiteX1" fmla="*/ 511 w 10524"/>
                      <a:gd name="connsiteY1" fmla="*/ 4754 h 12407"/>
                      <a:gd name="connsiteX2" fmla="*/ 4159 w 10524"/>
                      <a:gd name="connsiteY2" fmla="*/ 9268 h 12407"/>
                      <a:gd name="connsiteX3" fmla="*/ 8752 w 10524"/>
                      <a:gd name="connsiteY3" fmla="*/ 12407 h 12407"/>
                      <a:gd name="connsiteX4" fmla="*/ 10524 w 10524"/>
                      <a:gd name="connsiteY4" fmla="*/ 9777 h 12407"/>
                      <a:gd name="connsiteX5" fmla="*/ 7471 w 10524"/>
                      <a:gd name="connsiteY5" fmla="*/ 10494 h 12407"/>
                      <a:gd name="connsiteX6" fmla="*/ 4860 w 10524"/>
                      <a:gd name="connsiteY6" fmla="*/ 7854 h 12407"/>
                      <a:gd name="connsiteX7" fmla="*/ 2646 w 10524"/>
                      <a:gd name="connsiteY7" fmla="*/ 5478 h 12407"/>
                      <a:gd name="connsiteX8" fmla="*/ 30 w 10524"/>
                      <a:gd name="connsiteY8" fmla="*/ 431 h 12407"/>
                      <a:gd name="connsiteX0" fmla="*/ 0 w 10956"/>
                      <a:gd name="connsiteY0" fmla="*/ 460 h 11894"/>
                      <a:gd name="connsiteX1" fmla="*/ 943 w 10956"/>
                      <a:gd name="connsiteY1" fmla="*/ 4241 h 11894"/>
                      <a:gd name="connsiteX2" fmla="*/ 4591 w 10956"/>
                      <a:gd name="connsiteY2" fmla="*/ 8755 h 11894"/>
                      <a:gd name="connsiteX3" fmla="*/ 9184 w 10956"/>
                      <a:gd name="connsiteY3" fmla="*/ 11894 h 11894"/>
                      <a:gd name="connsiteX4" fmla="*/ 10956 w 10956"/>
                      <a:gd name="connsiteY4" fmla="*/ 9264 h 11894"/>
                      <a:gd name="connsiteX5" fmla="*/ 7903 w 10956"/>
                      <a:gd name="connsiteY5" fmla="*/ 9981 h 11894"/>
                      <a:gd name="connsiteX6" fmla="*/ 5292 w 10956"/>
                      <a:gd name="connsiteY6" fmla="*/ 7341 h 11894"/>
                      <a:gd name="connsiteX7" fmla="*/ 3078 w 10956"/>
                      <a:gd name="connsiteY7" fmla="*/ 4965 h 11894"/>
                      <a:gd name="connsiteX8" fmla="*/ 0 w 10956"/>
                      <a:gd name="connsiteY8" fmla="*/ 460 h 11894"/>
                      <a:gd name="connsiteX0" fmla="*/ 0 w 10956"/>
                      <a:gd name="connsiteY0" fmla="*/ 0 h 11434"/>
                      <a:gd name="connsiteX1" fmla="*/ 943 w 10956"/>
                      <a:gd name="connsiteY1" fmla="*/ 3781 h 11434"/>
                      <a:gd name="connsiteX2" fmla="*/ 4591 w 10956"/>
                      <a:gd name="connsiteY2" fmla="*/ 8295 h 11434"/>
                      <a:gd name="connsiteX3" fmla="*/ 9184 w 10956"/>
                      <a:gd name="connsiteY3" fmla="*/ 11434 h 11434"/>
                      <a:gd name="connsiteX4" fmla="*/ 10956 w 10956"/>
                      <a:gd name="connsiteY4" fmla="*/ 8804 h 11434"/>
                      <a:gd name="connsiteX5" fmla="*/ 7903 w 10956"/>
                      <a:gd name="connsiteY5" fmla="*/ 9521 h 11434"/>
                      <a:gd name="connsiteX6" fmla="*/ 5292 w 10956"/>
                      <a:gd name="connsiteY6" fmla="*/ 6881 h 11434"/>
                      <a:gd name="connsiteX7" fmla="*/ 3078 w 10956"/>
                      <a:gd name="connsiteY7" fmla="*/ 4505 h 11434"/>
                      <a:gd name="connsiteX8" fmla="*/ 0 w 10956"/>
                      <a:gd name="connsiteY8" fmla="*/ 0 h 11434"/>
                      <a:gd name="connsiteX0" fmla="*/ 144 w 10366"/>
                      <a:gd name="connsiteY0" fmla="*/ 0 h 10231"/>
                      <a:gd name="connsiteX1" fmla="*/ 353 w 10366"/>
                      <a:gd name="connsiteY1" fmla="*/ 2578 h 10231"/>
                      <a:gd name="connsiteX2" fmla="*/ 4001 w 10366"/>
                      <a:gd name="connsiteY2" fmla="*/ 7092 h 10231"/>
                      <a:gd name="connsiteX3" fmla="*/ 8594 w 10366"/>
                      <a:gd name="connsiteY3" fmla="*/ 10231 h 10231"/>
                      <a:gd name="connsiteX4" fmla="*/ 10366 w 10366"/>
                      <a:gd name="connsiteY4" fmla="*/ 7601 h 10231"/>
                      <a:gd name="connsiteX5" fmla="*/ 7313 w 10366"/>
                      <a:gd name="connsiteY5" fmla="*/ 8318 h 10231"/>
                      <a:gd name="connsiteX6" fmla="*/ 4702 w 10366"/>
                      <a:gd name="connsiteY6" fmla="*/ 5678 h 10231"/>
                      <a:gd name="connsiteX7" fmla="*/ 2488 w 10366"/>
                      <a:gd name="connsiteY7" fmla="*/ 3302 h 10231"/>
                      <a:gd name="connsiteX8" fmla="*/ 144 w 10366"/>
                      <a:gd name="connsiteY8" fmla="*/ 0 h 10231"/>
                      <a:gd name="connsiteX0" fmla="*/ 264 w 10287"/>
                      <a:gd name="connsiteY0" fmla="*/ 0 h 10655"/>
                      <a:gd name="connsiteX1" fmla="*/ 274 w 10287"/>
                      <a:gd name="connsiteY1" fmla="*/ 3002 h 10655"/>
                      <a:gd name="connsiteX2" fmla="*/ 3922 w 10287"/>
                      <a:gd name="connsiteY2" fmla="*/ 7516 h 10655"/>
                      <a:gd name="connsiteX3" fmla="*/ 8515 w 10287"/>
                      <a:gd name="connsiteY3" fmla="*/ 10655 h 10655"/>
                      <a:gd name="connsiteX4" fmla="*/ 10287 w 10287"/>
                      <a:gd name="connsiteY4" fmla="*/ 8025 h 10655"/>
                      <a:gd name="connsiteX5" fmla="*/ 7234 w 10287"/>
                      <a:gd name="connsiteY5" fmla="*/ 8742 h 10655"/>
                      <a:gd name="connsiteX6" fmla="*/ 4623 w 10287"/>
                      <a:gd name="connsiteY6" fmla="*/ 6102 h 10655"/>
                      <a:gd name="connsiteX7" fmla="*/ 2409 w 10287"/>
                      <a:gd name="connsiteY7" fmla="*/ 3726 h 10655"/>
                      <a:gd name="connsiteX8" fmla="*/ 264 w 10287"/>
                      <a:gd name="connsiteY8" fmla="*/ 0 h 10655"/>
                      <a:gd name="connsiteX0" fmla="*/ 264 w 10287"/>
                      <a:gd name="connsiteY0" fmla="*/ 0 h 10655"/>
                      <a:gd name="connsiteX1" fmla="*/ 274 w 10287"/>
                      <a:gd name="connsiteY1" fmla="*/ 3002 h 10655"/>
                      <a:gd name="connsiteX2" fmla="*/ 3922 w 10287"/>
                      <a:gd name="connsiteY2" fmla="*/ 7516 h 10655"/>
                      <a:gd name="connsiteX3" fmla="*/ 8515 w 10287"/>
                      <a:gd name="connsiteY3" fmla="*/ 10655 h 10655"/>
                      <a:gd name="connsiteX4" fmla="*/ 10287 w 10287"/>
                      <a:gd name="connsiteY4" fmla="*/ 8025 h 10655"/>
                      <a:gd name="connsiteX5" fmla="*/ 7234 w 10287"/>
                      <a:gd name="connsiteY5" fmla="*/ 8742 h 10655"/>
                      <a:gd name="connsiteX6" fmla="*/ 4623 w 10287"/>
                      <a:gd name="connsiteY6" fmla="*/ 6102 h 10655"/>
                      <a:gd name="connsiteX7" fmla="*/ 2409 w 10287"/>
                      <a:gd name="connsiteY7" fmla="*/ 3726 h 10655"/>
                      <a:gd name="connsiteX8" fmla="*/ 264 w 10287"/>
                      <a:gd name="connsiteY8" fmla="*/ 0 h 10655"/>
                      <a:gd name="connsiteX0" fmla="*/ 3 w 10026"/>
                      <a:gd name="connsiteY0" fmla="*/ 0 h 10655"/>
                      <a:gd name="connsiteX1" fmla="*/ 545 w 10026"/>
                      <a:gd name="connsiteY1" fmla="*/ 3362 h 10655"/>
                      <a:gd name="connsiteX2" fmla="*/ 3661 w 10026"/>
                      <a:gd name="connsiteY2" fmla="*/ 7516 h 10655"/>
                      <a:gd name="connsiteX3" fmla="*/ 8254 w 10026"/>
                      <a:gd name="connsiteY3" fmla="*/ 10655 h 10655"/>
                      <a:gd name="connsiteX4" fmla="*/ 10026 w 10026"/>
                      <a:gd name="connsiteY4" fmla="*/ 8025 h 10655"/>
                      <a:gd name="connsiteX5" fmla="*/ 6973 w 10026"/>
                      <a:gd name="connsiteY5" fmla="*/ 8742 h 10655"/>
                      <a:gd name="connsiteX6" fmla="*/ 4362 w 10026"/>
                      <a:gd name="connsiteY6" fmla="*/ 6102 h 10655"/>
                      <a:gd name="connsiteX7" fmla="*/ 2148 w 10026"/>
                      <a:gd name="connsiteY7" fmla="*/ 3726 h 10655"/>
                      <a:gd name="connsiteX8" fmla="*/ 3 w 10026"/>
                      <a:gd name="connsiteY8" fmla="*/ 0 h 10655"/>
                      <a:gd name="connsiteX0" fmla="*/ 233 w 10256"/>
                      <a:gd name="connsiteY0" fmla="*/ 0 h 10655"/>
                      <a:gd name="connsiteX1" fmla="*/ 284 w 10256"/>
                      <a:gd name="connsiteY1" fmla="*/ 2783 h 10655"/>
                      <a:gd name="connsiteX2" fmla="*/ 3891 w 10256"/>
                      <a:gd name="connsiteY2" fmla="*/ 7516 h 10655"/>
                      <a:gd name="connsiteX3" fmla="*/ 8484 w 10256"/>
                      <a:gd name="connsiteY3" fmla="*/ 10655 h 10655"/>
                      <a:gd name="connsiteX4" fmla="*/ 10256 w 10256"/>
                      <a:gd name="connsiteY4" fmla="*/ 8025 h 10655"/>
                      <a:gd name="connsiteX5" fmla="*/ 7203 w 10256"/>
                      <a:gd name="connsiteY5" fmla="*/ 8742 h 10655"/>
                      <a:gd name="connsiteX6" fmla="*/ 4592 w 10256"/>
                      <a:gd name="connsiteY6" fmla="*/ 6102 h 10655"/>
                      <a:gd name="connsiteX7" fmla="*/ 2378 w 10256"/>
                      <a:gd name="connsiteY7" fmla="*/ 3726 h 10655"/>
                      <a:gd name="connsiteX8" fmla="*/ 233 w 10256"/>
                      <a:gd name="connsiteY8" fmla="*/ 0 h 10655"/>
                      <a:gd name="connsiteX0" fmla="*/ 269 w 10292"/>
                      <a:gd name="connsiteY0" fmla="*/ 0 h 10657"/>
                      <a:gd name="connsiteX1" fmla="*/ 320 w 10292"/>
                      <a:gd name="connsiteY1" fmla="*/ 2783 h 10657"/>
                      <a:gd name="connsiteX2" fmla="*/ 4417 w 10292"/>
                      <a:gd name="connsiteY2" fmla="*/ 7672 h 10657"/>
                      <a:gd name="connsiteX3" fmla="*/ 8520 w 10292"/>
                      <a:gd name="connsiteY3" fmla="*/ 10655 h 10657"/>
                      <a:gd name="connsiteX4" fmla="*/ 10292 w 10292"/>
                      <a:gd name="connsiteY4" fmla="*/ 8025 h 10657"/>
                      <a:gd name="connsiteX5" fmla="*/ 7239 w 10292"/>
                      <a:gd name="connsiteY5" fmla="*/ 8742 h 10657"/>
                      <a:gd name="connsiteX6" fmla="*/ 4628 w 10292"/>
                      <a:gd name="connsiteY6" fmla="*/ 6102 h 10657"/>
                      <a:gd name="connsiteX7" fmla="*/ 2414 w 10292"/>
                      <a:gd name="connsiteY7" fmla="*/ 3726 h 10657"/>
                      <a:gd name="connsiteX8" fmla="*/ 269 w 10292"/>
                      <a:gd name="connsiteY8" fmla="*/ 0 h 10657"/>
                      <a:gd name="connsiteX0" fmla="*/ 269 w 10317"/>
                      <a:gd name="connsiteY0" fmla="*/ 0 h 10525"/>
                      <a:gd name="connsiteX1" fmla="*/ 320 w 10317"/>
                      <a:gd name="connsiteY1" fmla="*/ 2783 h 10525"/>
                      <a:gd name="connsiteX2" fmla="*/ 4417 w 10317"/>
                      <a:gd name="connsiteY2" fmla="*/ 7672 h 10525"/>
                      <a:gd name="connsiteX3" fmla="*/ 8465 w 10317"/>
                      <a:gd name="connsiteY3" fmla="*/ 10524 h 10525"/>
                      <a:gd name="connsiteX4" fmla="*/ 10292 w 10317"/>
                      <a:gd name="connsiteY4" fmla="*/ 8025 h 10525"/>
                      <a:gd name="connsiteX5" fmla="*/ 7239 w 10317"/>
                      <a:gd name="connsiteY5" fmla="*/ 8742 h 10525"/>
                      <a:gd name="connsiteX6" fmla="*/ 4628 w 10317"/>
                      <a:gd name="connsiteY6" fmla="*/ 6102 h 10525"/>
                      <a:gd name="connsiteX7" fmla="*/ 2414 w 10317"/>
                      <a:gd name="connsiteY7" fmla="*/ 3726 h 10525"/>
                      <a:gd name="connsiteX8" fmla="*/ 269 w 10317"/>
                      <a:gd name="connsiteY8" fmla="*/ 0 h 10525"/>
                      <a:gd name="connsiteX0" fmla="*/ 269 w 10364"/>
                      <a:gd name="connsiteY0" fmla="*/ 0 h 10288"/>
                      <a:gd name="connsiteX1" fmla="*/ 320 w 10364"/>
                      <a:gd name="connsiteY1" fmla="*/ 2783 h 10288"/>
                      <a:gd name="connsiteX2" fmla="*/ 4417 w 10364"/>
                      <a:gd name="connsiteY2" fmla="*/ 7672 h 10288"/>
                      <a:gd name="connsiteX3" fmla="*/ 8989 w 10364"/>
                      <a:gd name="connsiteY3" fmla="*/ 10287 h 10288"/>
                      <a:gd name="connsiteX4" fmla="*/ 10292 w 10364"/>
                      <a:gd name="connsiteY4" fmla="*/ 8025 h 10288"/>
                      <a:gd name="connsiteX5" fmla="*/ 7239 w 10364"/>
                      <a:gd name="connsiteY5" fmla="*/ 8742 h 10288"/>
                      <a:gd name="connsiteX6" fmla="*/ 4628 w 10364"/>
                      <a:gd name="connsiteY6" fmla="*/ 6102 h 10288"/>
                      <a:gd name="connsiteX7" fmla="*/ 2414 w 10364"/>
                      <a:gd name="connsiteY7" fmla="*/ 3726 h 10288"/>
                      <a:gd name="connsiteX8" fmla="*/ 269 w 10364"/>
                      <a:gd name="connsiteY8" fmla="*/ 0 h 10288"/>
                      <a:gd name="connsiteX0" fmla="*/ 269 w 10382"/>
                      <a:gd name="connsiteY0" fmla="*/ 0 h 10302"/>
                      <a:gd name="connsiteX1" fmla="*/ 320 w 10382"/>
                      <a:gd name="connsiteY1" fmla="*/ 2783 h 10302"/>
                      <a:gd name="connsiteX2" fmla="*/ 4417 w 10382"/>
                      <a:gd name="connsiteY2" fmla="*/ 7672 h 10302"/>
                      <a:gd name="connsiteX3" fmla="*/ 9106 w 10382"/>
                      <a:gd name="connsiteY3" fmla="*/ 10301 h 10302"/>
                      <a:gd name="connsiteX4" fmla="*/ 10292 w 10382"/>
                      <a:gd name="connsiteY4" fmla="*/ 8025 h 10302"/>
                      <a:gd name="connsiteX5" fmla="*/ 7239 w 10382"/>
                      <a:gd name="connsiteY5" fmla="*/ 8742 h 10302"/>
                      <a:gd name="connsiteX6" fmla="*/ 4628 w 10382"/>
                      <a:gd name="connsiteY6" fmla="*/ 6102 h 10302"/>
                      <a:gd name="connsiteX7" fmla="*/ 2414 w 10382"/>
                      <a:gd name="connsiteY7" fmla="*/ 3726 h 10302"/>
                      <a:gd name="connsiteX8" fmla="*/ 269 w 10382"/>
                      <a:gd name="connsiteY8" fmla="*/ 0 h 10302"/>
                      <a:gd name="connsiteX0" fmla="*/ 321 w 10358"/>
                      <a:gd name="connsiteY0" fmla="*/ 0 h 10492"/>
                      <a:gd name="connsiteX1" fmla="*/ 296 w 10358"/>
                      <a:gd name="connsiteY1" fmla="*/ 2973 h 10492"/>
                      <a:gd name="connsiteX2" fmla="*/ 4393 w 10358"/>
                      <a:gd name="connsiteY2" fmla="*/ 7862 h 10492"/>
                      <a:gd name="connsiteX3" fmla="*/ 9082 w 10358"/>
                      <a:gd name="connsiteY3" fmla="*/ 10491 h 10492"/>
                      <a:gd name="connsiteX4" fmla="*/ 10268 w 10358"/>
                      <a:gd name="connsiteY4" fmla="*/ 8215 h 10492"/>
                      <a:gd name="connsiteX5" fmla="*/ 7215 w 10358"/>
                      <a:gd name="connsiteY5" fmla="*/ 8932 h 10492"/>
                      <a:gd name="connsiteX6" fmla="*/ 4604 w 10358"/>
                      <a:gd name="connsiteY6" fmla="*/ 6292 h 10492"/>
                      <a:gd name="connsiteX7" fmla="*/ 2390 w 10358"/>
                      <a:gd name="connsiteY7" fmla="*/ 3916 h 10492"/>
                      <a:gd name="connsiteX8" fmla="*/ 321 w 10358"/>
                      <a:gd name="connsiteY8" fmla="*/ 0 h 104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358" h="10492">
                        <a:moveTo>
                          <a:pt x="321" y="0"/>
                        </a:moveTo>
                        <a:cubicBezTo>
                          <a:pt x="321" y="0"/>
                          <a:pt x="-383" y="1663"/>
                          <a:pt x="296" y="2973"/>
                        </a:cubicBezTo>
                        <a:cubicBezTo>
                          <a:pt x="975" y="4283"/>
                          <a:pt x="2929" y="6609"/>
                          <a:pt x="4393" y="7862"/>
                        </a:cubicBezTo>
                        <a:cubicBezTo>
                          <a:pt x="5857" y="9115"/>
                          <a:pt x="8103" y="10432"/>
                          <a:pt x="9082" y="10491"/>
                        </a:cubicBezTo>
                        <a:cubicBezTo>
                          <a:pt x="10061" y="10550"/>
                          <a:pt x="10579" y="8475"/>
                          <a:pt x="10268" y="8215"/>
                        </a:cubicBezTo>
                        <a:cubicBezTo>
                          <a:pt x="9957" y="7955"/>
                          <a:pt x="10270" y="11180"/>
                          <a:pt x="7215" y="8932"/>
                        </a:cubicBezTo>
                        <a:cubicBezTo>
                          <a:pt x="5567" y="7624"/>
                          <a:pt x="4658" y="6417"/>
                          <a:pt x="4604" y="6292"/>
                        </a:cubicBezTo>
                        <a:cubicBezTo>
                          <a:pt x="4544" y="6171"/>
                          <a:pt x="3104" y="4965"/>
                          <a:pt x="2390" y="3916"/>
                        </a:cubicBezTo>
                        <a:cubicBezTo>
                          <a:pt x="1676" y="2867"/>
                          <a:pt x="1632" y="2841"/>
                          <a:pt x="321" y="0"/>
                        </a:cubicBezTo>
                        <a:close/>
                      </a:path>
                    </a:pathLst>
                  </a:custGeom>
                  <a:solidFill>
                    <a:srgbClr val="ED7D3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31" name="Freeform 64">
                  <a:extLst>
                    <a:ext uri="{FF2B5EF4-FFF2-40B4-BE49-F238E27FC236}">
                      <a16:creationId xmlns:a16="http://schemas.microsoft.com/office/drawing/2014/main" id="{DA611FC5-00C0-4981-AF63-1545B636AC29}"/>
                    </a:ext>
                  </a:extLst>
                </p:cNvPr>
                <p:cNvSpPr/>
                <p:nvPr/>
              </p:nvSpPr>
              <p:spPr>
                <a:xfrm rot="-180000">
                  <a:off x="7033778" y="3412343"/>
                  <a:ext cx="74408" cy="247125"/>
                </a:xfrm>
                <a:custGeom>
                  <a:avLst/>
                  <a:gdLst>
                    <a:gd name="connsiteX0" fmla="*/ 283405 w 443458"/>
                    <a:gd name="connsiteY0" fmla="*/ 0 h 1472813"/>
                    <a:gd name="connsiteX1" fmla="*/ 443458 w 443458"/>
                    <a:gd name="connsiteY1" fmla="*/ 160053 h 1472813"/>
                    <a:gd name="connsiteX2" fmla="*/ 430880 w 443458"/>
                    <a:gd name="connsiteY2" fmla="*/ 222353 h 1472813"/>
                    <a:gd name="connsiteX3" fmla="*/ 426066 w 443458"/>
                    <a:gd name="connsiteY3" fmla="*/ 231223 h 1472813"/>
                    <a:gd name="connsiteX4" fmla="*/ 426804 w 443458"/>
                    <a:gd name="connsiteY4" fmla="*/ 231650 h 1472813"/>
                    <a:gd name="connsiteX5" fmla="*/ 375592 w 443458"/>
                    <a:gd name="connsiteY5" fmla="*/ 371571 h 1472813"/>
                    <a:gd name="connsiteX6" fmla="*/ 345886 w 443458"/>
                    <a:gd name="connsiteY6" fmla="*/ 481380 h 1472813"/>
                    <a:gd name="connsiteX7" fmla="*/ 327949 w 443458"/>
                    <a:gd name="connsiteY7" fmla="*/ 575039 h 1472813"/>
                    <a:gd name="connsiteX8" fmla="*/ 327949 w 443458"/>
                    <a:gd name="connsiteY8" fmla="*/ 1311175 h 1472813"/>
                    <a:gd name="connsiteX9" fmla="*/ 327949 w 443458"/>
                    <a:gd name="connsiteY9" fmla="*/ 1343505 h 1472813"/>
                    <a:gd name="connsiteX10" fmla="*/ 321422 w 443458"/>
                    <a:gd name="connsiteY10" fmla="*/ 1343505 h 1472813"/>
                    <a:gd name="connsiteX11" fmla="*/ 315247 w 443458"/>
                    <a:gd name="connsiteY11" fmla="*/ 1374092 h 1472813"/>
                    <a:gd name="connsiteX12" fmla="*/ 166311 w 443458"/>
                    <a:gd name="connsiteY12" fmla="*/ 1472813 h 1472813"/>
                    <a:gd name="connsiteX13" fmla="*/ 17375 w 443458"/>
                    <a:gd name="connsiteY13" fmla="*/ 1374092 h 1472813"/>
                    <a:gd name="connsiteX14" fmla="*/ 11200 w 443458"/>
                    <a:gd name="connsiteY14" fmla="*/ 1343505 h 1472813"/>
                    <a:gd name="connsiteX15" fmla="*/ 4676 w 443458"/>
                    <a:gd name="connsiteY15" fmla="*/ 1343505 h 1472813"/>
                    <a:gd name="connsiteX16" fmla="*/ 4676 w 443458"/>
                    <a:gd name="connsiteY16" fmla="*/ 1311190 h 1472813"/>
                    <a:gd name="connsiteX17" fmla="*/ 4673 w 443458"/>
                    <a:gd name="connsiteY17" fmla="*/ 1311175 h 1472813"/>
                    <a:gd name="connsiteX18" fmla="*/ 4676 w 443458"/>
                    <a:gd name="connsiteY18" fmla="*/ 1311160 h 1472813"/>
                    <a:gd name="connsiteX19" fmla="*/ 4676 w 443458"/>
                    <a:gd name="connsiteY19" fmla="*/ 604596 h 1472813"/>
                    <a:gd name="connsiteX20" fmla="*/ 0 w 443458"/>
                    <a:gd name="connsiteY20" fmla="*/ 604596 h 1472813"/>
                    <a:gd name="connsiteX21" fmla="*/ 4676 w 443458"/>
                    <a:gd name="connsiteY21" fmla="*/ 573958 h 1472813"/>
                    <a:gd name="connsiteX22" fmla="*/ 4676 w 443458"/>
                    <a:gd name="connsiteY22" fmla="*/ 549178 h 1472813"/>
                    <a:gd name="connsiteX23" fmla="*/ 8458 w 443458"/>
                    <a:gd name="connsiteY23" fmla="*/ 549178 h 1472813"/>
                    <a:gd name="connsiteX24" fmla="*/ 22994 w 443458"/>
                    <a:gd name="connsiteY24" fmla="*/ 453934 h 1472813"/>
                    <a:gd name="connsiteX25" fmla="*/ 131163 w 443458"/>
                    <a:gd name="connsiteY25" fmla="*/ 105472 h 1472813"/>
                    <a:gd name="connsiteX26" fmla="*/ 147938 w 443458"/>
                    <a:gd name="connsiteY26" fmla="*/ 70649 h 1472813"/>
                    <a:gd name="connsiteX27" fmla="*/ 149997 w 443458"/>
                    <a:gd name="connsiteY27" fmla="*/ 71837 h 1472813"/>
                    <a:gd name="connsiteX28" fmla="*/ 150687 w 443458"/>
                    <a:gd name="connsiteY28" fmla="*/ 70566 h 1472813"/>
                    <a:gd name="connsiteX29" fmla="*/ 283405 w 443458"/>
                    <a:gd name="connsiteY29" fmla="*/ 0 h 1472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43458" h="1472813">
                      <a:moveTo>
                        <a:pt x="283405" y="0"/>
                      </a:moveTo>
                      <a:cubicBezTo>
                        <a:pt x="371800" y="0"/>
                        <a:pt x="443458" y="71658"/>
                        <a:pt x="443458" y="160053"/>
                      </a:cubicBezTo>
                      <a:cubicBezTo>
                        <a:pt x="443458" y="182152"/>
                        <a:pt x="438980" y="203204"/>
                        <a:pt x="430880" y="222353"/>
                      </a:cubicBezTo>
                      <a:lnTo>
                        <a:pt x="426066" y="231223"/>
                      </a:lnTo>
                      <a:lnTo>
                        <a:pt x="426804" y="231650"/>
                      </a:lnTo>
                      <a:lnTo>
                        <a:pt x="375592" y="371571"/>
                      </a:lnTo>
                      <a:cubicBezTo>
                        <a:pt x="364379" y="407622"/>
                        <a:pt x="354458" y="444244"/>
                        <a:pt x="345886" y="481380"/>
                      </a:cubicBezTo>
                      <a:lnTo>
                        <a:pt x="327949" y="575039"/>
                      </a:lnTo>
                      <a:lnTo>
                        <a:pt x="327949" y="1311175"/>
                      </a:lnTo>
                      <a:lnTo>
                        <a:pt x="327949" y="1343505"/>
                      </a:lnTo>
                      <a:lnTo>
                        <a:pt x="321422" y="1343505"/>
                      </a:lnTo>
                      <a:lnTo>
                        <a:pt x="315247" y="1374092"/>
                      </a:lnTo>
                      <a:cubicBezTo>
                        <a:pt x="290709" y="1432106"/>
                        <a:pt x="233264" y="1472813"/>
                        <a:pt x="166311" y="1472813"/>
                      </a:cubicBezTo>
                      <a:cubicBezTo>
                        <a:pt x="99359" y="1472813"/>
                        <a:pt x="41914" y="1432106"/>
                        <a:pt x="17375" y="1374092"/>
                      </a:cubicBezTo>
                      <a:lnTo>
                        <a:pt x="11200" y="1343505"/>
                      </a:lnTo>
                      <a:lnTo>
                        <a:pt x="4676" y="1343505"/>
                      </a:lnTo>
                      <a:lnTo>
                        <a:pt x="4676" y="1311190"/>
                      </a:lnTo>
                      <a:lnTo>
                        <a:pt x="4673" y="1311175"/>
                      </a:lnTo>
                      <a:lnTo>
                        <a:pt x="4676" y="1311160"/>
                      </a:lnTo>
                      <a:lnTo>
                        <a:pt x="4676" y="604596"/>
                      </a:lnTo>
                      <a:lnTo>
                        <a:pt x="0" y="604596"/>
                      </a:lnTo>
                      <a:lnTo>
                        <a:pt x="4676" y="573958"/>
                      </a:lnTo>
                      <a:lnTo>
                        <a:pt x="4676" y="549178"/>
                      </a:lnTo>
                      <a:lnTo>
                        <a:pt x="8458" y="549178"/>
                      </a:lnTo>
                      <a:lnTo>
                        <a:pt x="22994" y="453934"/>
                      </a:lnTo>
                      <a:cubicBezTo>
                        <a:pt x="47723" y="333088"/>
                        <a:pt x="84194" y="216519"/>
                        <a:pt x="131163" y="105472"/>
                      </a:cubicBezTo>
                      <a:lnTo>
                        <a:pt x="147938" y="70649"/>
                      </a:lnTo>
                      <a:lnTo>
                        <a:pt x="149997" y="71837"/>
                      </a:lnTo>
                      <a:lnTo>
                        <a:pt x="150687" y="70566"/>
                      </a:lnTo>
                      <a:cubicBezTo>
                        <a:pt x="179450" y="27992"/>
                        <a:pt x="228159" y="0"/>
                        <a:pt x="283405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" name="Freeform 67">
                <a:extLst>
                  <a:ext uri="{FF2B5EF4-FFF2-40B4-BE49-F238E27FC236}">
                    <a16:creationId xmlns:a16="http://schemas.microsoft.com/office/drawing/2014/main" id="{8523FA63-E395-4938-958D-9CB994816251}"/>
                  </a:ext>
                </a:extLst>
              </p:cNvPr>
              <p:cNvSpPr/>
              <p:nvPr/>
            </p:nvSpPr>
            <p:spPr>
              <a:xfrm>
                <a:off x="5270216" y="3919605"/>
                <a:ext cx="1193116" cy="171164"/>
              </a:xfrm>
              <a:custGeom>
                <a:avLst/>
                <a:gdLst>
                  <a:gd name="connsiteX0" fmla="*/ 0 w 1876926"/>
                  <a:gd name="connsiteY0" fmla="*/ 0 h 368968"/>
                  <a:gd name="connsiteX1" fmla="*/ 561474 w 1876926"/>
                  <a:gd name="connsiteY1" fmla="*/ 368968 h 368968"/>
                  <a:gd name="connsiteX2" fmla="*/ 1876926 w 1876926"/>
                  <a:gd name="connsiteY2" fmla="*/ 224589 h 368968"/>
                  <a:gd name="connsiteX0" fmla="*/ 0 w 1717900"/>
                  <a:gd name="connsiteY0" fmla="*/ 45755 h 144930"/>
                  <a:gd name="connsiteX1" fmla="*/ 402448 w 1717900"/>
                  <a:gd name="connsiteY1" fmla="*/ 144379 h 144930"/>
                  <a:gd name="connsiteX2" fmla="*/ 1717900 w 1717900"/>
                  <a:gd name="connsiteY2" fmla="*/ 0 h 144930"/>
                  <a:gd name="connsiteX0" fmla="*/ 0 w 1137455"/>
                  <a:gd name="connsiteY0" fmla="*/ 0 h 117967"/>
                  <a:gd name="connsiteX1" fmla="*/ 402448 w 1137455"/>
                  <a:gd name="connsiteY1" fmla="*/ 98624 h 117967"/>
                  <a:gd name="connsiteX2" fmla="*/ 1137455 w 1137455"/>
                  <a:gd name="connsiteY2" fmla="*/ 89417 h 117967"/>
                  <a:gd name="connsiteX0" fmla="*/ 0 w 1137455"/>
                  <a:gd name="connsiteY0" fmla="*/ 0 h 150755"/>
                  <a:gd name="connsiteX1" fmla="*/ 386545 w 1137455"/>
                  <a:gd name="connsiteY1" fmla="*/ 146332 h 150755"/>
                  <a:gd name="connsiteX2" fmla="*/ 1137455 w 1137455"/>
                  <a:gd name="connsiteY2" fmla="*/ 89417 h 150755"/>
                  <a:gd name="connsiteX0" fmla="*/ 0 w 1105650"/>
                  <a:gd name="connsiteY0" fmla="*/ 0 h 142297"/>
                  <a:gd name="connsiteX1" fmla="*/ 354740 w 1105650"/>
                  <a:gd name="connsiteY1" fmla="*/ 138380 h 142297"/>
                  <a:gd name="connsiteX2" fmla="*/ 1105650 w 1105650"/>
                  <a:gd name="connsiteY2" fmla="*/ 81465 h 142297"/>
                  <a:gd name="connsiteX0" fmla="*/ 0 w 1034089"/>
                  <a:gd name="connsiteY0" fmla="*/ 6000 h 56952"/>
                  <a:gd name="connsiteX1" fmla="*/ 283179 w 1034089"/>
                  <a:gd name="connsiteY1" fmla="*/ 56915 h 56952"/>
                  <a:gd name="connsiteX2" fmla="*/ 1034089 w 1034089"/>
                  <a:gd name="connsiteY2" fmla="*/ 0 h 56952"/>
                  <a:gd name="connsiteX0" fmla="*/ 0 w 1216969"/>
                  <a:gd name="connsiteY0" fmla="*/ 0 h 159218"/>
                  <a:gd name="connsiteX1" fmla="*/ 466059 w 1216969"/>
                  <a:gd name="connsiteY1" fmla="*/ 154282 h 159218"/>
                  <a:gd name="connsiteX2" fmla="*/ 1216969 w 1216969"/>
                  <a:gd name="connsiteY2" fmla="*/ 97367 h 159218"/>
                  <a:gd name="connsiteX0" fmla="*/ 0 w 1216969"/>
                  <a:gd name="connsiteY0" fmla="*/ 0 h 159218"/>
                  <a:gd name="connsiteX1" fmla="*/ 466059 w 1216969"/>
                  <a:gd name="connsiteY1" fmla="*/ 154282 h 159218"/>
                  <a:gd name="connsiteX2" fmla="*/ 1216969 w 1216969"/>
                  <a:gd name="connsiteY2" fmla="*/ 97367 h 159218"/>
                  <a:gd name="connsiteX0" fmla="*/ 0 w 1216969"/>
                  <a:gd name="connsiteY0" fmla="*/ 0 h 173798"/>
                  <a:gd name="connsiteX1" fmla="*/ 593279 w 1216969"/>
                  <a:gd name="connsiteY1" fmla="*/ 170184 h 173798"/>
                  <a:gd name="connsiteX2" fmla="*/ 1216969 w 1216969"/>
                  <a:gd name="connsiteY2" fmla="*/ 97367 h 173798"/>
                  <a:gd name="connsiteX0" fmla="*/ 0 w 1216969"/>
                  <a:gd name="connsiteY0" fmla="*/ 0 h 172760"/>
                  <a:gd name="connsiteX1" fmla="*/ 593279 w 1216969"/>
                  <a:gd name="connsiteY1" fmla="*/ 170184 h 172760"/>
                  <a:gd name="connsiteX2" fmla="*/ 1216969 w 1216969"/>
                  <a:gd name="connsiteY2" fmla="*/ 97367 h 172760"/>
                  <a:gd name="connsiteX0" fmla="*/ 0 w 1216969"/>
                  <a:gd name="connsiteY0" fmla="*/ 0 h 171087"/>
                  <a:gd name="connsiteX1" fmla="*/ 593279 w 1216969"/>
                  <a:gd name="connsiteY1" fmla="*/ 170184 h 171087"/>
                  <a:gd name="connsiteX2" fmla="*/ 1216969 w 1216969"/>
                  <a:gd name="connsiteY2" fmla="*/ 65562 h 171087"/>
                  <a:gd name="connsiteX0" fmla="*/ 0 w 1216969"/>
                  <a:gd name="connsiteY0" fmla="*/ 0 h 171854"/>
                  <a:gd name="connsiteX1" fmla="*/ 593279 w 1216969"/>
                  <a:gd name="connsiteY1" fmla="*/ 170184 h 171854"/>
                  <a:gd name="connsiteX2" fmla="*/ 1216969 w 1216969"/>
                  <a:gd name="connsiteY2" fmla="*/ 65562 h 171854"/>
                  <a:gd name="connsiteX0" fmla="*/ 0 w 1216969"/>
                  <a:gd name="connsiteY0" fmla="*/ 0 h 171230"/>
                  <a:gd name="connsiteX1" fmla="*/ 593279 w 1216969"/>
                  <a:gd name="connsiteY1" fmla="*/ 170184 h 171230"/>
                  <a:gd name="connsiteX2" fmla="*/ 1216969 w 1216969"/>
                  <a:gd name="connsiteY2" fmla="*/ 65562 h 171230"/>
                  <a:gd name="connsiteX0" fmla="*/ 0 w 1216969"/>
                  <a:gd name="connsiteY0" fmla="*/ 0 h 170770"/>
                  <a:gd name="connsiteX1" fmla="*/ 593279 w 1216969"/>
                  <a:gd name="connsiteY1" fmla="*/ 170184 h 170770"/>
                  <a:gd name="connsiteX2" fmla="*/ 1216969 w 1216969"/>
                  <a:gd name="connsiteY2" fmla="*/ 65562 h 170770"/>
                  <a:gd name="connsiteX0" fmla="*/ 0 w 1216969"/>
                  <a:gd name="connsiteY0" fmla="*/ 0 h 171164"/>
                  <a:gd name="connsiteX1" fmla="*/ 593279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216969"/>
                  <a:gd name="connsiteY0" fmla="*/ 0 h 171164"/>
                  <a:gd name="connsiteX1" fmla="*/ 593279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216969"/>
                  <a:gd name="connsiteY0" fmla="*/ 0 h 171164"/>
                  <a:gd name="connsiteX1" fmla="*/ 474010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193116"/>
                  <a:gd name="connsiteY0" fmla="*/ 0 h 171164"/>
                  <a:gd name="connsiteX1" fmla="*/ 450157 w 1193116"/>
                  <a:gd name="connsiteY1" fmla="*/ 170184 h 171164"/>
                  <a:gd name="connsiteX2" fmla="*/ 1193116 w 1193116"/>
                  <a:gd name="connsiteY2" fmla="*/ 65562 h 171164"/>
                  <a:gd name="connsiteX0" fmla="*/ 0 w 1193116"/>
                  <a:gd name="connsiteY0" fmla="*/ 0 h 171164"/>
                  <a:gd name="connsiteX1" fmla="*/ 450157 w 1193116"/>
                  <a:gd name="connsiteY1" fmla="*/ 170184 h 171164"/>
                  <a:gd name="connsiteX2" fmla="*/ 1193116 w 1193116"/>
                  <a:gd name="connsiteY2" fmla="*/ 65562 h 17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3116" h="171164">
                    <a:moveTo>
                      <a:pt x="0" y="0"/>
                    </a:moveTo>
                    <a:cubicBezTo>
                      <a:pt x="150052" y="175998"/>
                      <a:pt x="251304" y="159257"/>
                      <a:pt x="450157" y="170184"/>
                    </a:cubicBezTo>
                    <a:cubicBezTo>
                      <a:pt x="649010" y="181111"/>
                      <a:pt x="1048831" y="97786"/>
                      <a:pt x="1193116" y="6556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" lastClr="FFFFFF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00C16-3873-4270-8905-A81F34B24463}"/>
                </a:ext>
              </a:extLst>
            </p:cNvPr>
            <p:cNvGrpSpPr/>
            <p:nvPr/>
          </p:nvGrpSpPr>
          <p:grpSpPr>
            <a:xfrm>
              <a:off x="2719300" y="4026434"/>
              <a:ext cx="262764" cy="356635"/>
              <a:chOff x="5789259" y="-79408"/>
              <a:chExt cx="944716" cy="161077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CCD4FE4-451F-46D6-91C3-824EBF70D4FC}"/>
                  </a:ext>
                </a:extLst>
              </p:cNvPr>
              <p:cNvGrpSpPr/>
              <p:nvPr/>
            </p:nvGrpSpPr>
            <p:grpSpPr>
              <a:xfrm rot="316524">
                <a:off x="5789259" y="513959"/>
                <a:ext cx="423031" cy="1017405"/>
                <a:chOff x="5855038" y="339273"/>
                <a:chExt cx="423031" cy="101740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4648539C-0242-44F7-B8D5-6677CF3E428C}"/>
                    </a:ext>
                  </a:extLst>
                </p:cNvPr>
                <p:cNvSpPr/>
                <p:nvPr/>
              </p:nvSpPr>
              <p:spPr>
                <a:xfrm>
                  <a:off x="5855038" y="339273"/>
                  <a:ext cx="423031" cy="1017405"/>
                </a:xfrm>
                <a:custGeom>
                  <a:avLst/>
                  <a:gdLst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587947 w 1732244"/>
                    <a:gd name="connsiteY10" fmla="*/ 1109058 h 4153492"/>
                    <a:gd name="connsiteX11" fmla="*/ 1451535 w 1732244"/>
                    <a:gd name="connsiteY11" fmla="*/ 1571536 h 4153492"/>
                    <a:gd name="connsiteX12" fmla="*/ 1481114 w 1732244"/>
                    <a:gd name="connsiteY12" fmla="*/ 1674674 h 4153492"/>
                    <a:gd name="connsiteX13" fmla="*/ 1495653 w 1732244"/>
                    <a:gd name="connsiteY13" fmla="*/ 1817170 h 4153492"/>
                    <a:gd name="connsiteX14" fmla="*/ 1492746 w 1732244"/>
                    <a:gd name="connsiteY14" fmla="*/ 1822986 h 4153492"/>
                    <a:gd name="connsiteX15" fmla="*/ 1373513 w 1732244"/>
                    <a:gd name="connsiteY15" fmla="*/ 2372618 h 4153492"/>
                    <a:gd name="connsiteX16" fmla="*/ 1364646 w 1732244"/>
                    <a:gd name="connsiteY16" fmla="*/ 2385917 h 4153492"/>
                    <a:gd name="connsiteX17" fmla="*/ 1364646 w 1732244"/>
                    <a:gd name="connsiteY17" fmla="*/ 2788957 h 4153492"/>
                    <a:gd name="connsiteX18" fmla="*/ 1367697 w 1732244"/>
                    <a:gd name="connsiteY18" fmla="*/ 2785567 h 4153492"/>
                    <a:gd name="connsiteX19" fmla="*/ 1379329 w 1732244"/>
                    <a:gd name="connsiteY19" fmla="*/ 3236321 h 4153492"/>
                    <a:gd name="connsiteX20" fmla="*/ 1382239 w 1732244"/>
                    <a:gd name="connsiteY20" fmla="*/ 3762688 h 4153492"/>
                    <a:gd name="connsiteX21" fmla="*/ 1274638 w 1732244"/>
                    <a:gd name="connsiteY21" fmla="*/ 3977887 h 4153492"/>
                    <a:gd name="connsiteX22" fmla="*/ 876230 w 1732244"/>
                    <a:gd name="connsiteY22" fmla="*/ 4143647 h 4153492"/>
                    <a:gd name="connsiteX23" fmla="*/ 538891 w 1732244"/>
                    <a:gd name="connsiteY23" fmla="*/ 4143647 h 4153492"/>
                    <a:gd name="connsiteX24" fmla="*/ 265530 w 1732244"/>
                    <a:gd name="connsiteY24" fmla="*/ 4044772 h 4153492"/>
                    <a:gd name="connsiteX25" fmla="*/ 111399 w 1732244"/>
                    <a:gd name="connsiteY25" fmla="*/ 3797585 h 4153492"/>
                    <a:gd name="connsiteX26" fmla="*/ 105583 w 1732244"/>
                    <a:gd name="connsiteY26" fmla="*/ 3724881 h 4153492"/>
                    <a:gd name="connsiteX27" fmla="*/ 102676 w 1732244"/>
                    <a:gd name="connsiteY27" fmla="*/ 3053112 h 4153492"/>
                    <a:gd name="connsiteX28" fmla="*/ 102676 w 1732244"/>
                    <a:gd name="connsiteY28" fmla="*/ 2613988 h 4153492"/>
                    <a:gd name="connsiteX29" fmla="*/ 59053 w 1732244"/>
                    <a:gd name="connsiteY29" fmla="*/ 2078898 h 4153492"/>
                    <a:gd name="connsiteX30" fmla="*/ 24156 w 1732244"/>
                    <a:gd name="connsiteY30" fmla="*/ 1843344 h 4153492"/>
                    <a:gd name="connsiteX31" fmla="*/ 3801 w 1732244"/>
                    <a:gd name="connsiteY31" fmla="*/ 1319887 h 4153492"/>
                    <a:gd name="connsiteX32" fmla="*/ 90498 w 1732244"/>
                    <a:gd name="connsiteY32" fmla="*/ 771074 h 4153492"/>
                    <a:gd name="connsiteX33" fmla="*/ 120632 w 1732244"/>
                    <a:gd name="connsiteY33" fmla="*/ 674829 h 4153492"/>
                    <a:gd name="connsiteX34" fmla="*/ 120632 w 1732244"/>
                    <a:gd name="connsiteY34" fmla="*/ 642369 h 4153492"/>
                    <a:gd name="connsiteX35" fmla="*/ 130796 w 1732244"/>
                    <a:gd name="connsiteY35" fmla="*/ 642369 h 4153492"/>
                    <a:gd name="connsiteX36" fmla="*/ 146296 w 1732244"/>
                    <a:gd name="connsiteY36" fmla="*/ 592863 h 4153492"/>
                    <a:gd name="connsiteX37" fmla="*/ 437106 w 1732244"/>
                    <a:gd name="connsiteY37" fmla="*/ 214810 h 4153492"/>
                    <a:gd name="connsiteX38" fmla="*/ 847149 w 1732244"/>
                    <a:gd name="connsiteY38" fmla="*/ 25782 h 4153492"/>
                    <a:gd name="connsiteX39" fmla="*/ 1014364 w 1732244"/>
                    <a:gd name="connsiteY39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51535 w 1732244"/>
                    <a:gd name="connsiteY10" fmla="*/ 1571536 h 4153492"/>
                    <a:gd name="connsiteX11" fmla="*/ 1481114 w 1732244"/>
                    <a:gd name="connsiteY11" fmla="*/ 1674674 h 4153492"/>
                    <a:gd name="connsiteX12" fmla="*/ 1495653 w 1732244"/>
                    <a:gd name="connsiteY12" fmla="*/ 1817170 h 4153492"/>
                    <a:gd name="connsiteX13" fmla="*/ 1492746 w 1732244"/>
                    <a:gd name="connsiteY13" fmla="*/ 1822986 h 4153492"/>
                    <a:gd name="connsiteX14" fmla="*/ 1373513 w 1732244"/>
                    <a:gd name="connsiteY14" fmla="*/ 2372618 h 4153492"/>
                    <a:gd name="connsiteX15" fmla="*/ 1364646 w 1732244"/>
                    <a:gd name="connsiteY15" fmla="*/ 2385917 h 4153492"/>
                    <a:gd name="connsiteX16" fmla="*/ 1364646 w 1732244"/>
                    <a:gd name="connsiteY16" fmla="*/ 2788957 h 4153492"/>
                    <a:gd name="connsiteX17" fmla="*/ 1367697 w 1732244"/>
                    <a:gd name="connsiteY17" fmla="*/ 2785567 h 4153492"/>
                    <a:gd name="connsiteX18" fmla="*/ 1379329 w 1732244"/>
                    <a:gd name="connsiteY18" fmla="*/ 3236321 h 4153492"/>
                    <a:gd name="connsiteX19" fmla="*/ 1382239 w 1732244"/>
                    <a:gd name="connsiteY19" fmla="*/ 3762688 h 4153492"/>
                    <a:gd name="connsiteX20" fmla="*/ 1274638 w 1732244"/>
                    <a:gd name="connsiteY20" fmla="*/ 3977887 h 4153492"/>
                    <a:gd name="connsiteX21" fmla="*/ 876230 w 1732244"/>
                    <a:gd name="connsiteY21" fmla="*/ 4143647 h 4153492"/>
                    <a:gd name="connsiteX22" fmla="*/ 538891 w 1732244"/>
                    <a:gd name="connsiteY22" fmla="*/ 4143647 h 4153492"/>
                    <a:gd name="connsiteX23" fmla="*/ 265530 w 1732244"/>
                    <a:gd name="connsiteY23" fmla="*/ 4044772 h 4153492"/>
                    <a:gd name="connsiteX24" fmla="*/ 111399 w 1732244"/>
                    <a:gd name="connsiteY24" fmla="*/ 3797585 h 4153492"/>
                    <a:gd name="connsiteX25" fmla="*/ 105583 w 1732244"/>
                    <a:gd name="connsiteY25" fmla="*/ 3724881 h 4153492"/>
                    <a:gd name="connsiteX26" fmla="*/ 102676 w 1732244"/>
                    <a:gd name="connsiteY26" fmla="*/ 3053112 h 4153492"/>
                    <a:gd name="connsiteX27" fmla="*/ 102676 w 1732244"/>
                    <a:gd name="connsiteY27" fmla="*/ 2613988 h 4153492"/>
                    <a:gd name="connsiteX28" fmla="*/ 59053 w 1732244"/>
                    <a:gd name="connsiteY28" fmla="*/ 2078898 h 4153492"/>
                    <a:gd name="connsiteX29" fmla="*/ 24156 w 1732244"/>
                    <a:gd name="connsiteY29" fmla="*/ 1843344 h 4153492"/>
                    <a:gd name="connsiteX30" fmla="*/ 3801 w 1732244"/>
                    <a:gd name="connsiteY30" fmla="*/ 1319887 h 4153492"/>
                    <a:gd name="connsiteX31" fmla="*/ 90498 w 1732244"/>
                    <a:gd name="connsiteY31" fmla="*/ 771074 h 4153492"/>
                    <a:gd name="connsiteX32" fmla="*/ 120632 w 1732244"/>
                    <a:gd name="connsiteY32" fmla="*/ 674829 h 4153492"/>
                    <a:gd name="connsiteX33" fmla="*/ 120632 w 1732244"/>
                    <a:gd name="connsiteY33" fmla="*/ 642369 h 4153492"/>
                    <a:gd name="connsiteX34" fmla="*/ 130796 w 1732244"/>
                    <a:gd name="connsiteY34" fmla="*/ 642369 h 4153492"/>
                    <a:gd name="connsiteX35" fmla="*/ 146296 w 1732244"/>
                    <a:gd name="connsiteY35" fmla="*/ 592863 h 4153492"/>
                    <a:gd name="connsiteX36" fmla="*/ 437106 w 1732244"/>
                    <a:gd name="connsiteY36" fmla="*/ 214810 h 4153492"/>
                    <a:gd name="connsiteX37" fmla="*/ 847149 w 1732244"/>
                    <a:gd name="connsiteY37" fmla="*/ 25782 h 4153492"/>
                    <a:gd name="connsiteX38" fmla="*/ 1014364 w 1732244"/>
                    <a:gd name="connsiteY38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81114 w 1732244"/>
                    <a:gd name="connsiteY10" fmla="*/ 1674674 h 4153492"/>
                    <a:gd name="connsiteX11" fmla="*/ 1495653 w 1732244"/>
                    <a:gd name="connsiteY11" fmla="*/ 1817170 h 4153492"/>
                    <a:gd name="connsiteX12" fmla="*/ 1492746 w 1732244"/>
                    <a:gd name="connsiteY12" fmla="*/ 1822986 h 4153492"/>
                    <a:gd name="connsiteX13" fmla="*/ 1373513 w 1732244"/>
                    <a:gd name="connsiteY13" fmla="*/ 2372618 h 4153492"/>
                    <a:gd name="connsiteX14" fmla="*/ 1364646 w 1732244"/>
                    <a:gd name="connsiteY14" fmla="*/ 2385917 h 4153492"/>
                    <a:gd name="connsiteX15" fmla="*/ 1364646 w 1732244"/>
                    <a:gd name="connsiteY15" fmla="*/ 2788957 h 4153492"/>
                    <a:gd name="connsiteX16" fmla="*/ 1367697 w 1732244"/>
                    <a:gd name="connsiteY16" fmla="*/ 2785567 h 4153492"/>
                    <a:gd name="connsiteX17" fmla="*/ 1379329 w 1732244"/>
                    <a:gd name="connsiteY17" fmla="*/ 3236321 h 4153492"/>
                    <a:gd name="connsiteX18" fmla="*/ 1382239 w 1732244"/>
                    <a:gd name="connsiteY18" fmla="*/ 3762688 h 4153492"/>
                    <a:gd name="connsiteX19" fmla="*/ 1274638 w 1732244"/>
                    <a:gd name="connsiteY19" fmla="*/ 3977887 h 4153492"/>
                    <a:gd name="connsiteX20" fmla="*/ 876230 w 1732244"/>
                    <a:gd name="connsiteY20" fmla="*/ 4143647 h 4153492"/>
                    <a:gd name="connsiteX21" fmla="*/ 538891 w 1732244"/>
                    <a:gd name="connsiteY21" fmla="*/ 4143647 h 4153492"/>
                    <a:gd name="connsiteX22" fmla="*/ 265530 w 1732244"/>
                    <a:gd name="connsiteY22" fmla="*/ 4044772 h 4153492"/>
                    <a:gd name="connsiteX23" fmla="*/ 111399 w 1732244"/>
                    <a:gd name="connsiteY23" fmla="*/ 3797585 h 4153492"/>
                    <a:gd name="connsiteX24" fmla="*/ 105583 w 1732244"/>
                    <a:gd name="connsiteY24" fmla="*/ 3724881 h 4153492"/>
                    <a:gd name="connsiteX25" fmla="*/ 102676 w 1732244"/>
                    <a:gd name="connsiteY25" fmla="*/ 3053112 h 4153492"/>
                    <a:gd name="connsiteX26" fmla="*/ 102676 w 1732244"/>
                    <a:gd name="connsiteY26" fmla="*/ 2613988 h 4153492"/>
                    <a:gd name="connsiteX27" fmla="*/ 59053 w 1732244"/>
                    <a:gd name="connsiteY27" fmla="*/ 2078898 h 4153492"/>
                    <a:gd name="connsiteX28" fmla="*/ 24156 w 1732244"/>
                    <a:gd name="connsiteY28" fmla="*/ 1843344 h 4153492"/>
                    <a:gd name="connsiteX29" fmla="*/ 3801 w 1732244"/>
                    <a:gd name="connsiteY29" fmla="*/ 1319887 h 4153492"/>
                    <a:gd name="connsiteX30" fmla="*/ 90498 w 1732244"/>
                    <a:gd name="connsiteY30" fmla="*/ 771074 h 4153492"/>
                    <a:gd name="connsiteX31" fmla="*/ 120632 w 1732244"/>
                    <a:gd name="connsiteY31" fmla="*/ 674829 h 4153492"/>
                    <a:gd name="connsiteX32" fmla="*/ 120632 w 1732244"/>
                    <a:gd name="connsiteY32" fmla="*/ 642369 h 4153492"/>
                    <a:gd name="connsiteX33" fmla="*/ 130796 w 1732244"/>
                    <a:gd name="connsiteY33" fmla="*/ 642369 h 4153492"/>
                    <a:gd name="connsiteX34" fmla="*/ 146296 w 1732244"/>
                    <a:gd name="connsiteY34" fmla="*/ 592863 h 4153492"/>
                    <a:gd name="connsiteX35" fmla="*/ 437106 w 1732244"/>
                    <a:gd name="connsiteY35" fmla="*/ 214810 h 4153492"/>
                    <a:gd name="connsiteX36" fmla="*/ 847149 w 1732244"/>
                    <a:gd name="connsiteY36" fmla="*/ 25782 h 4153492"/>
                    <a:gd name="connsiteX37" fmla="*/ 1014364 w 1732244"/>
                    <a:gd name="connsiteY37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95653 w 1732244"/>
                    <a:gd name="connsiteY10" fmla="*/ 1817170 h 4153492"/>
                    <a:gd name="connsiteX11" fmla="*/ 1492746 w 1732244"/>
                    <a:gd name="connsiteY11" fmla="*/ 1822986 h 4153492"/>
                    <a:gd name="connsiteX12" fmla="*/ 1373513 w 1732244"/>
                    <a:gd name="connsiteY12" fmla="*/ 2372618 h 4153492"/>
                    <a:gd name="connsiteX13" fmla="*/ 1364646 w 1732244"/>
                    <a:gd name="connsiteY13" fmla="*/ 2385917 h 4153492"/>
                    <a:gd name="connsiteX14" fmla="*/ 1364646 w 1732244"/>
                    <a:gd name="connsiteY14" fmla="*/ 2788957 h 4153492"/>
                    <a:gd name="connsiteX15" fmla="*/ 1367697 w 1732244"/>
                    <a:gd name="connsiteY15" fmla="*/ 2785567 h 4153492"/>
                    <a:gd name="connsiteX16" fmla="*/ 1379329 w 1732244"/>
                    <a:gd name="connsiteY16" fmla="*/ 3236321 h 4153492"/>
                    <a:gd name="connsiteX17" fmla="*/ 1382239 w 1732244"/>
                    <a:gd name="connsiteY17" fmla="*/ 3762688 h 4153492"/>
                    <a:gd name="connsiteX18" fmla="*/ 1274638 w 1732244"/>
                    <a:gd name="connsiteY18" fmla="*/ 3977887 h 4153492"/>
                    <a:gd name="connsiteX19" fmla="*/ 876230 w 1732244"/>
                    <a:gd name="connsiteY19" fmla="*/ 4143647 h 4153492"/>
                    <a:gd name="connsiteX20" fmla="*/ 538891 w 1732244"/>
                    <a:gd name="connsiteY20" fmla="*/ 4143647 h 4153492"/>
                    <a:gd name="connsiteX21" fmla="*/ 265530 w 1732244"/>
                    <a:gd name="connsiteY21" fmla="*/ 4044772 h 4153492"/>
                    <a:gd name="connsiteX22" fmla="*/ 111399 w 1732244"/>
                    <a:gd name="connsiteY22" fmla="*/ 3797585 h 4153492"/>
                    <a:gd name="connsiteX23" fmla="*/ 105583 w 1732244"/>
                    <a:gd name="connsiteY23" fmla="*/ 3724881 h 4153492"/>
                    <a:gd name="connsiteX24" fmla="*/ 102676 w 1732244"/>
                    <a:gd name="connsiteY24" fmla="*/ 3053112 h 4153492"/>
                    <a:gd name="connsiteX25" fmla="*/ 102676 w 1732244"/>
                    <a:gd name="connsiteY25" fmla="*/ 2613988 h 4153492"/>
                    <a:gd name="connsiteX26" fmla="*/ 59053 w 1732244"/>
                    <a:gd name="connsiteY26" fmla="*/ 2078898 h 4153492"/>
                    <a:gd name="connsiteX27" fmla="*/ 24156 w 1732244"/>
                    <a:gd name="connsiteY27" fmla="*/ 1843344 h 4153492"/>
                    <a:gd name="connsiteX28" fmla="*/ 3801 w 1732244"/>
                    <a:gd name="connsiteY28" fmla="*/ 1319887 h 4153492"/>
                    <a:gd name="connsiteX29" fmla="*/ 90498 w 1732244"/>
                    <a:gd name="connsiteY29" fmla="*/ 771074 h 4153492"/>
                    <a:gd name="connsiteX30" fmla="*/ 120632 w 1732244"/>
                    <a:gd name="connsiteY30" fmla="*/ 674829 h 4153492"/>
                    <a:gd name="connsiteX31" fmla="*/ 120632 w 1732244"/>
                    <a:gd name="connsiteY31" fmla="*/ 642369 h 4153492"/>
                    <a:gd name="connsiteX32" fmla="*/ 130796 w 1732244"/>
                    <a:gd name="connsiteY32" fmla="*/ 642369 h 4153492"/>
                    <a:gd name="connsiteX33" fmla="*/ 146296 w 1732244"/>
                    <a:gd name="connsiteY33" fmla="*/ 592863 h 4153492"/>
                    <a:gd name="connsiteX34" fmla="*/ 437106 w 1732244"/>
                    <a:gd name="connsiteY34" fmla="*/ 214810 h 4153492"/>
                    <a:gd name="connsiteX35" fmla="*/ 847149 w 1732244"/>
                    <a:gd name="connsiteY35" fmla="*/ 25782 h 4153492"/>
                    <a:gd name="connsiteX36" fmla="*/ 1014364 w 1732244"/>
                    <a:gd name="connsiteY36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495653 w 1732244"/>
                    <a:gd name="connsiteY9" fmla="*/ 1817170 h 4153492"/>
                    <a:gd name="connsiteX10" fmla="*/ 1492746 w 1732244"/>
                    <a:gd name="connsiteY10" fmla="*/ 1822986 h 4153492"/>
                    <a:gd name="connsiteX11" fmla="*/ 1373513 w 1732244"/>
                    <a:gd name="connsiteY11" fmla="*/ 2372618 h 4153492"/>
                    <a:gd name="connsiteX12" fmla="*/ 1364646 w 1732244"/>
                    <a:gd name="connsiteY12" fmla="*/ 2385917 h 4153492"/>
                    <a:gd name="connsiteX13" fmla="*/ 1364646 w 1732244"/>
                    <a:gd name="connsiteY13" fmla="*/ 2788957 h 4153492"/>
                    <a:gd name="connsiteX14" fmla="*/ 1367697 w 1732244"/>
                    <a:gd name="connsiteY14" fmla="*/ 2785567 h 4153492"/>
                    <a:gd name="connsiteX15" fmla="*/ 1379329 w 1732244"/>
                    <a:gd name="connsiteY15" fmla="*/ 3236321 h 4153492"/>
                    <a:gd name="connsiteX16" fmla="*/ 1382239 w 1732244"/>
                    <a:gd name="connsiteY16" fmla="*/ 3762688 h 4153492"/>
                    <a:gd name="connsiteX17" fmla="*/ 1274638 w 1732244"/>
                    <a:gd name="connsiteY17" fmla="*/ 3977887 h 4153492"/>
                    <a:gd name="connsiteX18" fmla="*/ 876230 w 1732244"/>
                    <a:gd name="connsiteY18" fmla="*/ 4143647 h 4153492"/>
                    <a:gd name="connsiteX19" fmla="*/ 538891 w 1732244"/>
                    <a:gd name="connsiteY19" fmla="*/ 4143647 h 4153492"/>
                    <a:gd name="connsiteX20" fmla="*/ 265530 w 1732244"/>
                    <a:gd name="connsiteY20" fmla="*/ 4044772 h 4153492"/>
                    <a:gd name="connsiteX21" fmla="*/ 111399 w 1732244"/>
                    <a:gd name="connsiteY21" fmla="*/ 3797585 h 4153492"/>
                    <a:gd name="connsiteX22" fmla="*/ 105583 w 1732244"/>
                    <a:gd name="connsiteY22" fmla="*/ 3724881 h 4153492"/>
                    <a:gd name="connsiteX23" fmla="*/ 102676 w 1732244"/>
                    <a:gd name="connsiteY23" fmla="*/ 3053112 h 4153492"/>
                    <a:gd name="connsiteX24" fmla="*/ 102676 w 1732244"/>
                    <a:gd name="connsiteY24" fmla="*/ 2613988 h 4153492"/>
                    <a:gd name="connsiteX25" fmla="*/ 59053 w 1732244"/>
                    <a:gd name="connsiteY25" fmla="*/ 2078898 h 4153492"/>
                    <a:gd name="connsiteX26" fmla="*/ 24156 w 1732244"/>
                    <a:gd name="connsiteY26" fmla="*/ 1843344 h 4153492"/>
                    <a:gd name="connsiteX27" fmla="*/ 3801 w 1732244"/>
                    <a:gd name="connsiteY27" fmla="*/ 1319887 h 4153492"/>
                    <a:gd name="connsiteX28" fmla="*/ 90498 w 1732244"/>
                    <a:gd name="connsiteY28" fmla="*/ 771074 h 4153492"/>
                    <a:gd name="connsiteX29" fmla="*/ 120632 w 1732244"/>
                    <a:gd name="connsiteY29" fmla="*/ 674829 h 4153492"/>
                    <a:gd name="connsiteX30" fmla="*/ 120632 w 1732244"/>
                    <a:gd name="connsiteY30" fmla="*/ 642369 h 4153492"/>
                    <a:gd name="connsiteX31" fmla="*/ 130796 w 1732244"/>
                    <a:gd name="connsiteY31" fmla="*/ 642369 h 4153492"/>
                    <a:gd name="connsiteX32" fmla="*/ 146296 w 1732244"/>
                    <a:gd name="connsiteY32" fmla="*/ 592863 h 4153492"/>
                    <a:gd name="connsiteX33" fmla="*/ 437106 w 1732244"/>
                    <a:gd name="connsiteY33" fmla="*/ 214810 h 4153492"/>
                    <a:gd name="connsiteX34" fmla="*/ 847149 w 1732244"/>
                    <a:gd name="connsiteY34" fmla="*/ 25782 h 4153492"/>
                    <a:gd name="connsiteX35" fmla="*/ 1014364 w 1732244"/>
                    <a:gd name="connsiteY35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495653 w 1732244"/>
                    <a:gd name="connsiteY8" fmla="*/ 1817170 h 4153492"/>
                    <a:gd name="connsiteX9" fmla="*/ 1492746 w 1732244"/>
                    <a:gd name="connsiteY9" fmla="*/ 1822986 h 4153492"/>
                    <a:gd name="connsiteX10" fmla="*/ 1373513 w 1732244"/>
                    <a:gd name="connsiteY10" fmla="*/ 2372618 h 4153492"/>
                    <a:gd name="connsiteX11" fmla="*/ 1364646 w 1732244"/>
                    <a:gd name="connsiteY11" fmla="*/ 2385917 h 4153492"/>
                    <a:gd name="connsiteX12" fmla="*/ 1364646 w 1732244"/>
                    <a:gd name="connsiteY12" fmla="*/ 2788957 h 4153492"/>
                    <a:gd name="connsiteX13" fmla="*/ 1367697 w 1732244"/>
                    <a:gd name="connsiteY13" fmla="*/ 2785567 h 4153492"/>
                    <a:gd name="connsiteX14" fmla="*/ 1379329 w 1732244"/>
                    <a:gd name="connsiteY14" fmla="*/ 3236321 h 4153492"/>
                    <a:gd name="connsiteX15" fmla="*/ 1382239 w 1732244"/>
                    <a:gd name="connsiteY15" fmla="*/ 3762688 h 4153492"/>
                    <a:gd name="connsiteX16" fmla="*/ 1274638 w 1732244"/>
                    <a:gd name="connsiteY16" fmla="*/ 3977887 h 4153492"/>
                    <a:gd name="connsiteX17" fmla="*/ 876230 w 1732244"/>
                    <a:gd name="connsiteY17" fmla="*/ 4143647 h 4153492"/>
                    <a:gd name="connsiteX18" fmla="*/ 538891 w 1732244"/>
                    <a:gd name="connsiteY18" fmla="*/ 4143647 h 4153492"/>
                    <a:gd name="connsiteX19" fmla="*/ 265530 w 1732244"/>
                    <a:gd name="connsiteY19" fmla="*/ 4044772 h 4153492"/>
                    <a:gd name="connsiteX20" fmla="*/ 111399 w 1732244"/>
                    <a:gd name="connsiteY20" fmla="*/ 3797585 h 4153492"/>
                    <a:gd name="connsiteX21" fmla="*/ 105583 w 1732244"/>
                    <a:gd name="connsiteY21" fmla="*/ 3724881 h 4153492"/>
                    <a:gd name="connsiteX22" fmla="*/ 102676 w 1732244"/>
                    <a:gd name="connsiteY22" fmla="*/ 3053112 h 4153492"/>
                    <a:gd name="connsiteX23" fmla="*/ 102676 w 1732244"/>
                    <a:gd name="connsiteY23" fmla="*/ 2613988 h 4153492"/>
                    <a:gd name="connsiteX24" fmla="*/ 59053 w 1732244"/>
                    <a:gd name="connsiteY24" fmla="*/ 2078898 h 4153492"/>
                    <a:gd name="connsiteX25" fmla="*/ 24156 w 1732244"/>
                    <a:gd name="connsiteY25" fmla="*/ 1843344 h 4153492"/>
                    <a:gd name="connsiteX26" fmla="*/ 3801 w 1732244"/>
                    <a:gd name="connsiteY26" fmla="*/ 1319887 h 4153492"/>
                    <a:gd name="connsiteX27" fmla="*/ 90498 w 1732244"/>
                    <a:gd name="connsiteY27" fmla="*/ 771074 h 4153492"/>
                    <a:gd name="connsiteX28" fmla="*/ 120632 w 1732244"/>
                    <a:gd name="connsiteY28" fmla="*/ 674829 h 4153492"/>
                    <a:gd name="connsiteX29" fmla="*/ 120632 w 1732244"/>
                    <a:gd name="connsiteY29" fmla="*/ 642369 h 4153492"/>
                    <a:gd name="connsiteX30" fmla="*/ 130796 w 1732244"/>
                    <a:gd name="connsiteY30" fmla="*/ 642369 h 4153492"/>
                    <a:gd name="connsiteX31" fmla="*/ 146296 w 1732244"/>
                    <a:gd name="connsiteY31" fmla="*/ 592863 h 4153492"/>
                    <a:gd name="connsiteX32" fmla="*/ 437106 w 1732244"/>
                    <a:gd name="connsiteY32" fmla="*/ 214810 h 4153492"/>
                    <a:gd name="connsiteX33" fmla="*/ 847149 w 1732244"/>
                    <a:gd name="connsiteY33" fmla="*/ 25782 h 4153492"/>
                    <a:gd name="connsiteX34" fmla="*/ 1014364 w 1732244"/>
                    <a:gd name="connsiteY34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385917 h 4153492"/>
                    <a:gd name="connsiteX11" fmla="*/ 1364646 w 1732244"/>
                    <a:gd name="connsiteY11" fmla="*/ 2788957 h 4153492"/>
                    <a:gd name="connsiteX12" fmla="*/ 1367697 w 1732244"/>
                    <a:gd name="connsiteY12" fmla="*/ 2785567 h 4153492"/>
                    <a:gd name="connsiteX13" fmla="*/ 1379329 w 1732244"/>
                    <a:gd name="connsiteY13" fmla="*/ 3236321 h 4153492"/>
                    <a:gd name="connsiteX14" fmla="*/ 1382239 w 1732244"/>
                    <a:gd name="connsiteY14" fmla="*/ 3762688 h 4153492"/>
                    <a:gd name="connsiteX15" fmla="*/ 1274638 w 1732244"/>
                    <a:gd name="connsiteY15" fmla="*/ 3977887 h 4153492"/>
                    <a:gd name="connsiteX16" fmla="*/ 876230 w 1732244"/>
                    <a:gd name="connsiteY16" fmla="*/ 4143647 h 4153492"/>
                    <a:gd name="connsiteX17" fmla="*/ 538891 w 1732244"/>
                    <a:gd name="connsiteY17" fmla="*/ 4143647 h 4153492"/>
                    <a:gd name="connsiteX18" fmla="*/ 265530 w 1732244"/>
                    <a:gd name="connsiteY18" fmla="*/ 4044772 h 4153492"/>
                    <a:gd name="connsiteX19" fmla="*/ 111399 w 1732244"/>
                    <a:gd name="connsiteY19" fmla="*/ 3797585 h 4153492"/>
                    <a:gd name="connsiteX20" fmla="*/ 105583 w 1732244"/>
                    <a:gd name="connsiteY20" fmla="*/ 3724881 h 4153492"/>
                    <a:gd name="connsiteX21" fmla="*/ 102676 w 1732244"/>
                    <a:gd name="connsiteY21" fmla="*/ 3053112 h 4153492"/>
                    <a:gd name="connsiteX22" fmla="*/ 102676 w 1732244"/>
                    <a:gd name="connsiteY22" fmla="*/ 2613988 h 4153492"/>
                    <a:gd name="connsiteX23" fmla="*/ 59053 w 1732244"/>
                    <a:gd name="connsiteY23" fmla="*/ 2078898 h 4153492"/>
                    <a:gd name="connsiteX24" fmla="*/ 24156 w 1732244"/>
                    <a:gd name="connsiteY24" fmla="*/ 1843344 h 4153492"/>
                    <a:gd name="connsiteX25" fmla="*/ 3801 w 1732244"/>
                    <a:gd name="connsiteY25" fmla="*/ 1319887 h 4153492"/>
                    <a:gd name="connsiteX26" fmla="*/ 90498 w 1732244"/>
                    <a:gd name="connsiteY26" fmla="*/ 771074 h 4153492"/>
                    <a:gd name="connsiteX27" fmla="*/ 120632 w 1732244"/>
                    <a:gd name="connsiteY27" fmla="*/ 674829 h 4153492"/>
                    <a:gd name="connsiteX28" fmla="*/ 120632 w 1732244"/>
                    <a:gd name="connsiteY28" fmla="*/ 642369 h 4153492"/>
                    <a:gd name="connsiteX29" fmla="*/ 130796 w 1732244"/>
                    <a:gd name="connsiteY29" fmla="*/ 642369 h 4153492"/>
                    <a:gd name="connsiteX30" fmla="*/ 146296 w 1732244"/>
                    <a:gd name="connsiteY30" fmla="*/ 592863 h 4153492"/>
                    <a:gd name="connsiteX31" fmla="*/ 437106 w 1732244"/>
                    <a:gd name="connsiteY31" fmla="*/ 214810 h 4153492"/>
                    <a:gd name="connsiteX32" fmla="*/ 847149 w 1732244"/>
                    <a:gd name="connsiteY32" fmla="*/ 25782 h 4153492"/>
                    <a:gd name="connsiteX33" fmla="*/ 1014364 w 1732244"/>
                    <a:gd name="connsiteY33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55406 w 1732244"/>
                    <a:gd name="connsiteY9" fmla="*/ 239977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847149 w 1732244"/>
                    <a:gd name="connsiteY0" fmla="*/ 24646 h 4152356"/>
                    <a:gd name="connsiteX1" fmla="*/ 1181578 w 1732244"/>
                    <a:gd name="connsiteY1" fmla="*/ 1381 h 4152356"/>
                    <a:gd name="connsiteX2" fmla="*/ 1358974 w 1732244"/>
                    <a:gd name="connsiteY2" fmla="*/ 15923 h 4152356"/>
                    <a:gd name="connsiteX3" fmla="*/ 1603254 w 1732244"/>
                    <a:gd name="connsiteY3" fmla="*/ 199132 h 4152356"/>
                    <a:gd name="connsiteX4" fmla="*/ 1690497 w 1732244"/>
                    <a:gd name="connsiteY4" fmla="*/ 472493 h 4152356"/>
                    <a:gd name="connsiteX5" fmla="*/ 1728301 w 1732244"/>
                    <a:gd name="connsiteY5" fmla="*/ 1019215 h 4152356"/>
                    <a:gd name="connsiteX6" fmla="*/ 1661416 w 1732244"/>
                    <a:gd name="connsiteY6" fmla="*/ 1420533 h 4152356"/>
                    <a:gd name="connsiteX7" fmla="*/ 1495653 w 1732244"/>
                    <a:gd name="connsiteY7" fmla="*/ 1816034 h 4152356"/>
                    <a:gd name="connsiteX8" fmla="*/ 1492746 w 1732244"/>
                    <a:gd name="connsiteY8" fmla="*/ 1821850 h 4152356"/>
                    <a:gd name="connsiteX9" fmla="*/ 1355406 w 1732244"/>
                    <a:gd name="connsiteY9" fmla="*/ 2398642 h 4152356"/>
                    <a:gd name="connsiteX10" fmla="*/ 1364646 w 1732244"/>
                    <a:gd name="connsiteY10" fmla="*/ 2787821 h 4152356"/>
                    <a:gd name="connsiteX11" fmla="*/ 1367697 w 1732244"/>
                    <a:gd name="connsiteY11" fmla="*/ 2784431 h 4152356"/>
                    <a:gd name="connsiteX12" fmla="*/ 1379329 w 1732244"/>
                    <a:gd name="connsiteY12" fmla="*/ 3235185 h 4152356"/>
                    <a:gd name="connsiteX13" fmla="*/ 1382239 w 1732244"/>
                    <a:gd name="connsiteY13" fmla="*/ 3761552 h 4152356"/>
                    <a:gd name="connsiteX14" fmla="*/ 1274638 w 1732244"/>
                    <a:gd name="connsiteY14" fmla="*/ 3976751 h 4152356"/>
                    <a:gd name="connsiteX15" fmla="*/ 876230 w 1732244"/>
                    <a:gd name="connsiteY15" fmla="*/ 4142511 h 4152356"/>
                    <a:gd name="connsiteX16" fmla="*/ 538891 w 1732244"/>
                    <a:gd name="connsiteY16" fmla="*/ 4142511 h 4152356"/>
                    <a:gd name="connsiteX17" fmla="*/ 265530 w 1732244"/>
                    <a:gd name="connsiteY17" fmla="*/ 4043636 h 4152356"/>
                    <a:gd name="connsiteX18" fmla="*/ 111399 w 1732244"/>
                    <a:gd name="connsiteY18" fmla="*/ 3796449 h 4152356"/>
                    <a:gd name="connsiteX19" fmla="*/ 105583 w 1732244"/>
                    <a:gd name="connsiteY19" fmla="*/ 3723745 h 4152356"/>
                    <a:gd name="connsiteX20" fmla="*/ 102676 w 1732244"/>
                    <a:gd name="connsiteY20" fmla="*/ 3051976 h 4152356"/>
                    <a:gd name="connsiteX21" fmla="*/ 102676 w 1732244"/>
                    <a:gd name="connsiteY21" fmla="*/ 2612852 h 4152356"/>
                    <a:gd name="connsiteX22" fmla="*/ 59053 w 1732244"/>
                    <a:gd name="connsiteY22" fmla="*/ 2077762 h 4152356"/>
                    <a:gd name="connsiteX23" fmla="*/ 24156 w 1732244"/>
                    <a:gd name="connsiteY23" fmla="*/ 1842208 h 4152356"/>
                    <a:gd name="connsiteX24" fmla="*/ 3801 w 1732244"/>
                    <a:gd name="connsiteY24" fmla="*/ 1318751 h 4152356"/>
                    <a:gd name="connsiteX25" fmla="*/ 90498 w 1732244"/>
                    <a:gd name="connsiteY25" fmla="*/ 769938 h 4152356"/>
                    <a:gd name="connsiteX26" fmla="*/ 120632 w 1732244"/>
                    <a:gd name="connsiteY26" fmla="*/ 673693 h 4152356"/>
                    <a:gd name="connsiteX27" fmla="*/ 120632 w 1732244"/>
                    <a:gd name="connsiteY27" fmla="*/ 641233 h 4152356"/>
                    <a:gd name="connsiteX28" fmla="*/ 130796 w 1732244"/>
                    <a:gd name="connsiteY28" fmla="*/ 641233 h 4152356"/>
                    <a:gd name="connsiteX29" fmla="*/ 146296 w 1732244"/>
                    <a:gd name="connsiteY29" fmla="*/ 591727 h 4152356"/>
                    <a:gd name="connsiteX30" fmla="*/ 437106 w 1732244"/>
                    <a:gd name="connsiteY30" fmla="*/ 213674 h 4152356"/>
                    <a:gd name="connsiteX31" fmla="*/ 847149 w 1732244"/>
                    <a:gd name="connsiteY31" fmla="*/ 24646 h 4152356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146296 w 1732244"/>
                    <a:gd name="connsiteY28" fmla="*/ 594984 h 4155613"/>
                    <a:gd name="connsiteX29" fmla="*/ 437106 w 1732244"/>
                    <a:gd name="connsiteY29" fmla="*/ 216931 h 4155613"/>
                    <a:gd name="connsiteX30" fmla="*/ 847149 w 1732244"/>
                    <a:gd name="connsiteY30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437106 w 1732244"/>
                    <a:gd name="connsiteY28" fmla="*/ 216931 h 4155613"/>
                    <a:gd name="connsiteX29" fmla="*/ 847149 w 1732244"/>
                    <a:gd name="connsiteY29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437106 w 1732244"/>
                    <a:gd name="connsiteY27" fmla="*/ 216931 h 4155613"/>
                    <a:gd name="connsiteX28" fmla="*/ 847149 w 1732244"/>
                    <a:gd name="connsiteY28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437106 w 1732244"/>
                    <a:gd name="connsiteY26" fmla="*/ 216931 h 4155613"/>
                    <a:gd name="connsiteX27" fmla="*/ 847149 w 1732244"/>
                    <a:gd name="connsiteY27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102213 w 1728874"/>
                    <a:gd name="connsiteY18" fmla="*/ 3727002 h 4155613"/>
                    <a:gd name="connsiteX19" fmla="*/ 99306 w 1728874"/>
                    <a:gd name="connsiteY19" fmla="*/ 3055233 h 4155613"/>
                    <a:gd name="connsiteX20" fmla="*/ 99306 w 1728874"/>
                    <a:gd name="connsiteY20" fmla="*/ 2616109 h 4155613"/>
                    <a:gd name="connsiteX21" fmla="*/ 55683 w 1728874"/>
                    <a:gd name="connsiteY21" fmla="*/ 2081019 h 4155613"/>
                    <a:gd name="connsiteX22" fmla="*/ 431 w 1728874"/>
                    <a:gd name="connsiteY22" fmla="*/ 1322008 h 4155613"/>
                    <a:gd name="connsiteX23" fmla="*/ 87128 w 1728874"/>
                    <a:gd name="connsiteY23" fmla="*/ 773195 h 4155613"/>
                    <a:gd name="connsiteX24" fmla="*/ 433736 w 1728874"/>
                    <a:gd name="connsiteY24" fmla="*/ 216931 h 4155613"/>
                    <a:gd name="connsiteX25" fmla="*/ 843779 w 1728874"/>
                    <a:gd name="connsiteY25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99306 w 1728874"/>
                    <a:gd name="connsiteY18" fmla="*/ 3055233 h 4155613"/>
                    <a:gd name="connsiteX19" fmla="*/ 99306 w 1728874"/>
                    <a:gd name="connsiteY19" fmla="*/ 2616109 h 4155613"/>
                    <a:gd name="connsiteX20" fmla="*/ 55683 w 1728874"/>
                    <a:gd name="connsiteY20" fmla="*/ 2081019 h 4155613"/>
                    <a:gd name="connsiteX21" fmla="*/ 431 w 1728874"/>
                    <a:gd name="connsiteY21" fmla="*/ 1322008 h 4155613"/>
                    <a:gd name="connsiteX22" fmla="*/ 87128 w 1728874"/>
                    <a:gd name="connsiteY22" fmla="*/ 773195 h 4155613"/>
                    <a:gd name="connsiteX23" fmla="*/ 433736 w 1728874"/>
                    <a:gd name="connsiteY23" fmla="*/ 216931 h 4155613"/>
                    <a:gd name="connsiteX24" fmla="*/ 843779 w 1728874"/>
                    <a:gd name="connsiteY24" fmla="*/ 27903 h 4155613"/>
                    <a:gd name="connsiteX0" fmla="*/ 843779 w 1728874"/>
                    <a:gd name="connsiteY0" fmla="*/ 27903 h 4147277"/>
                    <a:gd name="connsiteX1" fmla="*/ 1355604 w 1728874"/>
                    <a:gd name="connsiteY1" fmla="*/ 19180 h 4147277"/>
                    <a:gd name="connsiteX2" fmla="*/ 1599884 w 1728874"/>
                    <a:gd name="connsiteY2" fmla="*/ 202389 h 4147277"/>
                    <a:gd name="connsiteX3" fmla="*/ 1687127 w 1728874"/>
                    <a:gd name="connsiteY3" fmla="*/ 475750 h 4147277"/>
                    <a:gd name="connsiteX4" fmla="*/ 1724931 w 1728874"/>
                    <a:gd name="connsiteY4" fmla="*/ 1022472 h 4147277"/>
                    <a:gd name="connsiteX5" fmla="*/ 1658046 w 1728874"/>
                    <a:gd name="connsiteY5" fmla="*/ 1423790 h 4147277"/>
                    <a:gd name="connsiteX6" fmla="*/ 1492283 w 1728874"/>
                    <a:gd name="connsiteY6" fmla="*/ 1819291 h 4147277"/>
                    <a:gd name="connsiteX7" fmla="*/ 1489376 w 1728874"/>
                    <a:gd name="connsiteY7" fmla="*/ 1825107 h 4147277"/>
                    <a:gd name="connsiteX8" fmla="*/ 1352036 w 1728874"/>
                    <a:gd name="connsiteY8" fmla="*/ 2401899 h 4147277"/>
                    <a:gd name="connsiteX9" fmla="*/ 1361276 w 1728874"/>
                    <a:gd name="connsiteY9" fmla="*/ 2791078 h 4147277"/>
                    <a:gd name="connsiteX10" fmla="*/ 1364327 w 1728874"/>
                    <a:gd name="connsiteY10" fmla="*/ 2787688 h 4147277"/>
                    <a:gd name="connsiteX11" fmla="*/ 1375959 w 1728874"/>
                    <a:gd name="connsiteY11" fmla="*/ 3238442 h 4147277"/>
                    <a:gd name="connsiteX12" fmla="*/ 1378869 w 1728874"/>
                    <a:gd name="connsiteY12" fmla="*/ 3764809 h 4147277"/>
                    <a:gd name="connsiteX13" fmla="*/ 1271268 w 1728874"/>
                    <a:gd name="connsiteY13" fmla="*/ 3980008 h 4147277"/>
                    <a:gd name="connsiteX14" fmla="*/ 872860 w 1728874"/>
                    <a:gd name="connsiteY14" fmla="*/ 4145768 h 4147277"/>
                    <a:gd name="connsiteX15" fmla="*/ 262160 w 1728874"/>
                    <a:gd name="connsiteY15" fmla="*/ 4046893 h 4147277"/>
                    <a:gd name="connsiteX16" fmla="*/ 108029 w 1728874"/>
                    <a:gd name="connsiteY16" fmla="*/ 3799706 h 4147277"/>
                    <a:gd name="connsiteX17" fmla="*/ 99306 w 1728874"/>
                    <a:gd name="connsiteY17" fmla="*/ 3055233 h 4147277"/>
                    <a:gd name="connsiteX18" fmla="*/ 99306 w 1728874"/>
                    <a:gd name="connsiteY18" fmla="*/ 2616109 h 4147277"/>
                    <a:gd name="connsiteX19" fmla="*/ 55683 w 1728874"/>
                    <a:gd name="connsiteY19" fmla="*/ 2081019 h 4147277"/>
                    <a:gd name="connsiteX20" fmla="*/ 431 w 1728874"/>
                    <a:gd name="connsiteY20" fmla="*/ 1322008 h 4147277"/>
                    <a:gd name="connsiteX21" fmla="*/ 87128 w 1728874"/>
                    <a:gd name="connsiteY21" fmla="*/ 773195 h 4147277"/>
                    <a:gd name="connsiteX22" fmla="*/ 433736 w 1728874"/>
                    <a:gd name="connsiteY22" fmla="*/ 216931 h 4147277"/>
                    <a:gd name="connsiteX23" fmla="*/ 843779 w 1728874"/>
                    <a:gd name="connsiteY23" fmla="*/ 27903 h 4147277"/>
                    <a:gd name="connsiteX0" fmla="*/ 843779 w 1728874"/>
                    <a:gd name="connsiteY0" fmla="*/ 27903 h 4150771"/>
                    <a:gd name="connsiteX1" fmla="*/ 1355604 w 1728874"/>
                    <a:gd name="connsiteY1" fmla="*/ 19180 h 4150771"/>
                    <a:gd name="connsiteX2" fmla="*/ 1599884 w 1728874"/>
                    <a:gd name="connsiteY2" fmla="*/ 202389 h 4150771"/>
                    <a:gd name="connsiteX3" fmla="*/ 1687127 w 1728874"/>
                    <a:gd name="connsiteY3" fmla="*/ 475750 h 4150771"/>
                    <a:gd name="connsiteX4" fmla="*/ 1724931 w 1728874"/>
                    <a:gd name="connsiteY4" fmla="*/ 1022472 h 4150771"/>
                    <a:gd name="connsiteX5" fmla="*/ 1658046 w 1728874"/>
                    <a:gd name="connsiteY5" fmla="*/ 1423790 h 4150771"/>
                    <a:gd name="connsiteX6" fmla="*/ 1492283 w 1728874"/>
                    <a:gd name="connsiteY6" fmla="*/ 1819291 h 4150771"/>
                    <a:gd name="connsiteX7" fmla="*/ 1489376 w 1728874"/>
                    <a:gd name="connsiteY7" fmla="*/ 1825107 h 4150771"/>
                    <a:gd name="connsiteX8" fmla="*/ 1352036 w 1728874"/>
                    <a:gd name="connsiteY8" fmla="*/ 2401899 h 4150771"/>
                    <a:gd name="connsiteX9" fmla="*/ 1361276 w 1728874"/>
                    <a:gd name="connsiteY9" fmla="*/ 2791078 h 4150771"/>
                    <a:gd name="connsiteX10" fmla="*/ 1364327 w 1728874"/>
                    <a:gd name="connsiteY10" fmla="*/ 2787688 h 4150771"/>
                    <a:gd name="connsiteX11" fmla="*/ 1375959 w 1728874"/>
                    <a:gd name="connsiteY11" fmla="*/ 3238442 h 4150771"/>
                    <a:gd name="connsiteX12" fmla="*/ 1378869 w 1728874"/>
                    <a:gd name="connsiteY12" fmla="*/ 3764809 h 4150771"/>
                    <a:gd name="connsiteX13" fmla="*/ 1271268 w 1728874"/>
                    <a:gd name="connsiteY13" fmla="*/ 3980008 h 4150771"/>
                    <a:gd name="connsiteX14" fmla="*/ 872860 w 1728874"/>
                    <a:gd name="connsiteY14" fmla="*/ 4145768 h 4150771"/>
                    <a:gd name="connsiteX15" fmla="*/ 262160 w 1728874"/>
                    <a:gd name="connsiteY15" fmla="*/ 4046893 h 4150771"/>
                    <a:gd name="connsiteX16" fmla="*/ 108029 w 1728874"/>
                    <a:gd name="connsiteY16" fmla="*/ 3799706 h 4150771"/>
                    <a:gd name="connsiteX17" fmla="*/ 99306 w 1728874"/>
                    <a:gd name="connsiteY17" fmla="*/ 3055233 h 4150771"/>
                    <a:gd name="connsiteX18" fmla="*/ 99306 w 1728874"/>
                    <a:gd name="connsiteY18" fmla="*/ 2616109 h 4150771"/>
                    <a:gd name="connsiteX19" fmla="*/ 55683 w 1728874"/>
                    <a:gd name="connsiteY19" fmla="*/ 2081019 h 4150771"/>
                    <a:gd name="connsiteX20" fmla="*/ 431 w 1728874"/>
                    <a:gd name="connsiteY20" fmla="*/ 1322008 h 4150771"/>
                    <a:gd name="connsiteX21" fmla="*/ 87128 w 1728874"/>
                    <a:gd name="connsiteY21" fmla="*/ 773195 h 4150771"/>
                    <a:gd name="connsiteX22" fmla="*/ 433736 w 1728874"/>
                    <a:gd name="connsiteY22" fmla="*/ 216931 h 4150771"/>
                    <a:gd name="connsiteX23" fmla="*/ 843779 w 1728874"/>
                    <a:gd name="connsiteY23" fmla="*/ 27903 h 4150771"/>
                    <a:gd name="connsiteX0" fmla="*/ 843779 w 1728874"/>
                    <a:gd name="connsiteY0" fmla="*/ 27903 h 4159554"/>
                    <a:gd name="connsiteX1" fmla="*/ 1355604 w 1728874"/>
                    <a:gd name="connsiteY1" fmla="*/ 19180 h 4159554"/>
                    <a:gd name="connsiteX2" fmla="*/ 1599884 w 1728874"/>
                    <a:gd name="connsiteY2" fmla="*/ 202389 h 4159554"/>
                    <a:gd name="connsiteX3" fmla="*/ 1687127 w 1728874"/>
                    <a:gd name="connsiteY3" fmla="*/ 475750 h 4159554"/>
                    <a:gd name="connsiteX4" fmla="*/ 1724931 w 1728874"/>
                    <a:gd name="connsiteY4" fmla="*/ 1022472 h 4159554"/>
                    <a:gd name="connsiteX5" fmla="*/ 1658046 w 1728874"/>
                    <a:gd name="connsiteY5" fmla="*/ 1423790 h 4159554"/>
                    <a:gd name="connsiteX6" fmla="*/ 1492283 w 1728874"/>
                    <a:gd name="connsiteY6" fmla="*/ 1819291 h 4159554"/>
                    <a:gd name="connsiteX7" fmla="*/ 1489376 w 1728874"/>
                    <a:gd name="connsiteY7" fmla="*/ 1825107 h 4159554"/>
                    <a:gd name="connsiteX8" fmla="*/ 1352036 w 1728874"/>
                    <a:gd name="connsiteY8" fmla="*/ 2401899 h 4159554"/>
                    <a:gd name="connsiteX9" fmla="*/ 1361276 w 1728874"/>
                    <a:gd name="connsiteY9" fmla="*/ 2791078 h 4159554"/>
                    <a:gd name="connsiteX10" fmla="*/ 1364327 w 1728874"/>
                    <a:gd name="connsiteY10" fmla="*/ 2787688 h 4159554"/>
                    <a:gd name="connsiteX11" fmla="*/ 1375959 w 1728874"/>
                    <a:gd name="connsiteY11" fmla="*/ 3238442 h 4159554"/>
                    <a:gd name="connsiteX12" fmla="*/ 1378869 w 1728874"/>
                    <a:gd name="connsiteY12" fmla="*/ 3764809 h 4159554"/>
                    <a:gd name="connsiteX13" fmla="*/ 1271268 w 1728874"/>
                    <a:gd name="connsiteY13" fmla="*/ 3980008 h 4159554"/>
                    <a:gd name="connsiteX14" fmla="*/ 872860 w 1728874"/>
                    <a:gd name="connsiteY14" fmla="*/ 4145768 h 4159554"/>
                    <a:gd name="connsiteX15" fmla="*/ 316480 w 1728874"/>
                    <a:gd name="connsiteY15" fmla="*/ 4074053 h 4159554"/>
                    <a:gd name="connsiteX16" fmla="*/ 108029 w 1728874"/>
                    <a:gd name="connsiteY16" fmla="*/ 3799706 h 4159554"/>
                    <a:gd name="connsiteX17" fmla="*/ 99306 w 1728874"/>
                    <a:gd name="connsiteY17" fmla="*/ 3055233 h 4159554"/>
                    <a:gd name="connsiteX18" fmla="*/ 99306 w 1728874"/>
                    <a:gd name="connsiteY18" fmla="*/ 2616109 h 4159554"/>
                    <a:gd name="connsiteX19" fmla="*/ 55683 w 1728874"/>
                    <a:gd name="connsiteY19" fmla="*/ 2081019 h 4159554"/>
                    <a:gd name="connsiteX20" fmla="*/ 431 w 1728874"/>
                    <a:gd name="connsiteY20" fmla="*/ 1322008 h 4159554"/>
                    <a:gd name="connsiteX21" fmla="*/ 87128 w 1728874"/>
                    <a:gd name="connsiteY21" fmla="*/ 773195 h 4159554"/>
                    <a:gd name="connsiteX22" fmla="*/ 433736 w 1728874"/>
                    <a:gd name="connsiteY22" fmla="*/ 216931 h 4159554"/>
                    <a:gd name="connsiteX23" fmla="*/ 843779 w 1728874"/>
                    <a:gd name="connsiteY23" fmla="*/ 27903 h 4159554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2306"/>
                    <a:gd name="connsiteX1" fmla="*/ 1355604 w 1728874"/>
                    <a:gd name="connsiteY1" fmla="*/ 19180 h 4172306"/>
                    <a:gd name="connsiteX2" fmla="*/ 1599884 w 1728874"/>
                    <a:gd name="connsiteY2" fmla="*/ 202389 h 4172306"/>
                    <a:gd name="connsiteX3" fmla="*/ 1687127 w 1728874"/>
                    <a:gd name="connsiteY3" fmla="*/ 475750 h 4172306"/>
                    <a:gd name="connsiteX4" fmla="*/ 1724931 w 1728874"/>
                    <a:gd name="connsiteY4" fmla="*/ 1022472 h 4172306"/>
                    <a:gd name="connsiteX5" fmla="*/ 1658046 w 1728874"/>
                    <a:gd name="connsiteY5" fmla="*/ 1423790 h 4172306"/>
                    <a:gd name="connsiteX6" fmla="*/ 1492283 w 1728874"/>
                    <a:gd name="connsiteY6" fmla="*/ 1819291 h 4172306"/>
                    <a:gd name="connsiteX7" fmla="*/ 1489376 w 1728874"/>
                    <a:gd name="connsiteY7" fmla="*/ 1825107 h 4172306"/>
                    <a:gd name="connsiteX8" fmla="*/ 1352036 w 1728874"/>
                    <a:gd name="connsiteY8" fmla="*/ 2401899 h 4172306"/>
                    <a:gd name="connsiteX9" fmla="*/ 1361276 w 1728874"/>
                    <a:gd name="connsiteY9" fmla="*/ 2791078 h 4172306"/>
                    <a:gd name="connsiteX10" fmla="*/ 1364327 w 1728874"/>
                    <a:gd name="connsiteY10" fmla="*/ 2787688 h 4172306"/>
                    <a:gd name="connsiteX11" fmla="*/ 1375959 w 1728874"/>
                    <a:gd name="connsiteY11" fmla="*/ 3238442 h 4172306"/>
                    <a:gd name="connsiteX12" fmla="*/ 1378869 w 1728874"/>
                    <a:gd name="connsiteY12" fmla="*/ 3764809 h 4172306"/>
                    <a:gd name="connsiteX13" fmla="*/ 900020 w 1728874"/>
                    <a:gd name="connsiteY13" fmla="*/ 4154822 h 4172306"/>
                    <a:gd name="connsiteX14" fmla="*/ 316480 w 1728874"/>
                    <a:gd name="connsiteY14" fmla="*/ 4074053 h 4172306"/>
                    <a:gd name="connsiteX15" fmla="*/ 108029 w 1728874"/>
                    <a:gd name="connsiteY15" fmla="*/ 3799706 h 4172306"/>
                    <a:gd name="connsiteX16" fmla="*/ 99306 w 1728874"/>
                    <a:gd name="connsiteY16" fmla="*/ 3055233 h 4172306"/>
                    <a:gd name="connsiteX17" fmla="*/ 99306 w 1728874"/>
                    <a:gd name="connsiteY17" fmla="*/ 2616109 h 4172306"/>
                    <a:gd name="connsiteX18" fmla="*/ 55683 w 1728874"/>
                    <a:gd name="connsiteY18" fmla="*/ 2081019 h 4172306"/>
                    <a:gd name="connsiteX19" fmla="*/ 431 w 1728874"/>
                    <a:gd name="connsiteY19" fmla="*/ 1322008 h 4172306"/>
                    <a:gd name="connsiteX20" fmla="*/ 87128 w 1728874"/>
                    <a:gd name="connsiteY20" fmla="*/ 773195 h 4172306"/>
                    <a:gd name="connsiteX21" fmla="*/ 433736 w 1728874"/>
                    <a:gd name="connsiteY21" fmla="*/ 216931 h 4172306"/>
                    <a:gd name="connsiteX22" fmla="*/ 843779 w 1728874"/>
                    <a:gd name="connsiteY22" fmla="*/ 27903 h 4172306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728874" h="4158005">
                      <a:moveTo>
                        <a:pt x="843779" y="27903"/>
                      </a:moveTo>
                      <a:cubicBezTo>
                        <a:pt x="997424" y="-5055"/>
                        <a:pt x="1229587" y="-9901"/>
                        <a:pt x="1355604" y="19180"/>
                      </a:cubicBezTo>
                      <a:cubicBezTo>
                        <a:pt x="1481621" y="48261"/>
                        <a:pt x="1547538" y="103514"/>
                        <a:pt x="1599884" y="202389"/>
                      </a:cubicBezTo>
                      <a:cubicBezTo>
                        <a:pt x="1646414" y="286725"/>
                        <a:pt x="1666769" y="382691"/>
                        <a:pt x="1687127" y="475750"/>
                      </a:cubicBezTo>
                      <a:cubicBezTo>
                        <a:pt x="1722024" y="656052"/>
                        <a:pt x="1736563" y="839264"/>
                        <a:pt x="1724931" y="1022472"/>
                      </a:cubicBezTo>
                      <a:cubicBezTo>
                        <a:pt x="1719114" y="1159154"/>
                        <a:pt x="1698759" y="1292927"/>
                        <a:pt x="1658046" y="1423790"/>
                      </a:cubicBezTo>
                      <a:cubicBezTo>
                        <a:pt x="1619271" y="1556593"/>
                        <a:pt x="1520395" y="1752405"/>
                        <a:pt x="1492283" y="1819291"/>
                      </a:cubicBezTo>
                      <a:cubicBezTo>
                        <a:pt x="1492283" y="1822200"/>
                        <a:pt x="1489376" y="1822200"/>
                        <a:pt x="1489376" y="1825107"/>
                      </a:cubicBezTo>
                      <a:cubicBezTo>
                        <a:pt x="1425398" y="2002502"/>
                        <a:pt x="1369484" y="2212871"/>
                        <a:pt x="1352036" y="2401899"/>
                      </a:cubicBezTo>
                      <a:lnTo>
                        <a:pt x="1361276" y="2791078"/>
                      </a:lnTo>
                      <a:lnTo>
                        <a:pt x="1364327" y="2787688"/>
                      </a:lnTo>
                      <a:cubicBezTo>
                        <a:pt x="1378869" y="2938909"/>
                        <a:pt x="1373052" y="3090130"/>
                        <a:pt x="1375959" y="3238442"/>
                      </a:cubicBezTo>
                      <a:cubicBezTo>
                        <a:pt x="1375959" y="3412928"/>
                        <a:pt x="1435760" y="3602384"/>
                        <a:pt x="1378869" y="3764809"/>
                      </a:cubicBezTo>
                      <a:cubicBezTo>
                        <a:pt x="1290492" y="4017127"/>
                        <a:pt x="1095192" y="4139495"/>
                        <a:pt x="900020" y="4154822"/>
                      </a:cubicBezTo>
                      <a:cubicBezTo>
                        <a:pt x="716172" y="4169260"/>
                        <a:pt x="448479" y="4133239"/>
                        <a:pt x="316480" y="4074053"/>
                      </a:cubicBezTo>
                      <a:cubicBezTo>
                        <a:pt x="184482" y="4014867"/>
                        <a:pt x="122571" y="3904397"/>
                        <a:pt x="108029" y="3799706"/>
                      </a:cubicBezTo>
                      <a:cubicBezTo>
                        <a:pt x="80887" y="3634429"/>
                        <a:pt x="100760" y="3252499"/>
                        <a:pt x="99306" y="3055233"/>
                      </a:cubicBezTo>
                      <a:cubicBezTo>
                        <a:pt x="102213" y="2909828"/>
                        <a:pt x="105122" y="2761514"/>
                        <a:pt x="99306" y="2616109"/>
                      </a:cubicBezTo>
                      <a:cubicBezTo>
                        <a:pt x="93490" y="2435807"/>
                        <a:pt x="81858" y="2258415"/>
                        <a:pt x="55683" y="2081019"/>
                      </a:cubicBezTo>
                      <a:cubicBezTo>
                        <a:pt x="39204" y="1865336"/>
                        <a:pt x="-4810" y="1539979"/>
                        <a:pt x="431" y="1322008"/>
                      </a:cubicBezTo>
                      <a:cubicBezTo>
                        <a:pt x="11335" y="1136615"/>
                        <a:pt x="38599" y="952860"/>
                        <a:pt x="87128" y="773195"/>
                      </a:cubicBezTo>
                      <a:cubicBezTo>
                        <a:pt x="130237" y="560614"/>
                        <a:pt x="263879" y="402352"/>
                        <a:pt x="433736" y="216931"/>
                      </a:cubicBezTo>
                      <a:cubicBezTo>
                        <a:pt x="558785" y="129688"/>
                        <a:pt x="692558" y="62800"/>
                        <a:pt x="843779" y="27903"/>
                      </a:cubicBezTo>
                      <a:close/>
                    </a:path>
                  </a:pathLst>
                </a:custGeom>
                <a:solidFill>
                  <a:srgbClr val="ED7D31">
                    <a:lumMod val="7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5E455153-5547-40BD-867D-B9C4DA99CEEB}"/>
                    </a:ext>
                  </a:extLst>
                </p:cNvPr>
                <p:cNvSpPr/>
                <p:nvPr/>
              </p:nvSpPr>
              <p:spPr>
                <a:xfrm>
                  <a:off x="5887913" y="472029"/>
                  <a:ext cx="370016" cy="583487"/>
                </a:xfrm>
                <a:custGeom>
                  <a:avLst/>
                  <a:gdLst>
                    <a:gd name="connsiteX0" fmla="*/ 400769 w 495300"/>
                    <a:gd name="connsiteY0" fmla="*/ 708331 h 781050"/>
                    <a:gd name="connsiteX1" fmla="*/ 359811 w 495300"/>
                    <a:gd name="connsiteY1" fmla="*/ 757861 h 781050"/>
                    <a:gd name="connsiteX2" fmla="*/ 318854 w 495300"/>
                    <a:gd name="connsiteY2" fmla="*/ 782626 h 781050"/>
                    <a:gd name="connsiteX3" fmla="*/ 299804 w 495300"/>
                    <a:gd name="connsiteY3" fmla="*/ 778816 h 781050"/>
                    <a:gd name="connsiteX4" fmla="*/ 283611 w 495300"/>
                    <a:gd name="connsiteY4" fmla="*/ 735954 h 781050"/>
                    <a:gd name="connsiteX5" fmla="*/ 319806 w 495300"/>
                    <a:gd name="connsiteY5" fmla="*/ 675946 h 781050"/>
                    <a:gd name="connsiteX6" fmla="*/ 396959 w 495300"/>
                    <a:gd name="connsiteY6" fmla="*/ 586411 h 781050"/>
                    <a:gd name="connsiteX7" fmla="*/ 404579 w 495300"/>
                    <a:gd name="connsiteY7" fmla="*/ 574981 h 781050"/>
                    <a:gd name="connsiteX8" fmla="*/ 426486 w 495300"/>
                    <a:gd name="connsiteY8" fmla="*/ 528309 h 781050"/>
                    <a:gd name="connsiteX9" fmla="*/ 436011 w 495300"/>
                    <a:gd name="connsiteY9" fmla="*/ 469254 h 781050"/>
                    <a:gd name="connsiteX10" fmla="*/ 444584 w 495300"/>
                    <a:gd name="connsiteY10" fmla="*/ 393054 h 781050"/>
                    <a:gd name="connsiteX11" fmla="*/ 439822 w 495300"/>
                    <a:gd name="connsiteY11" fmla="*/ 346381 h 781050"/>
                    <a:gd name="connsiteX12" fmla="*/ 338856 w 495300"/>
                    <a:gd name="connsiteY12" fmla="*/ 114924 h 781050"/>
                    <a:gd name="connsiteX13" fmla="*/ 319806 w 495300"/>
                    <a:gd name="connsiteY13" fmla="*/ 111114 h 781050"/>
                    <a:gd name="connsiteX14" fmla="*/ 109304 w 495300"/>
                    <a:gd name="connsiteY14" fmla="*/ 287326 h 781050"/>
                    <a:gd name="connsiteX15" fmla="*/ 29294 w 495300"/>
                    <a:gd name="connsiteY15" fmla="*/ 421629 h 781050"/>
                    <a:gd name="connsiteX16" fmla="*/ 27389 w 495300"/>
                    <a:gd name="connsiteY16" fmla="*/ 429249 h 781050"/>
                    <a:gd name="connsiteX17" fmla="*/ 36914 w 495300"/>
                    <a:gd name="connsiteY17" fmla="*/ 531166 h 781050"/>
                    <a:gd name="connsiteX18" fmla="*/ 60726 w 495300"/>
                    <a:gd name="connsiteY18" fmla="*/ 590221 h 781050"/>
                    <a:gd name="connsiteX19" fmla="*/ 105494 w 495300"/>
                    <a:gd name="connsiteY19" fmla="*/ 690234 h 781050"/>
                    <a:gd name="connsiteX20" fmla="*/ 105494 w 495300"/>
                    <a:gd name="connsiteY20" fmla="*/ 723571 h 781050"/>
                    <a:gd name="connsiteX21" fmla="*/ 71204 w 495300"/>
                    <a:gd name="connsiteY21" fmla="*/ 736906 h 781050"/>
                    <a:gd name="connsiteX22" fmla="*/ 54059 w 495300"/>
                    <a:gd name="connsiteY22" fmla="*/ 718809 h 781050"/>
                    <a:gd name="connsiteX23" fmla="*/ 26436 w 495300"/>
                    <a:gd name="connsiteY23" fmla="*/ 644514 h 781050"/>
                    <a:gd name="connsiteX24" fmla="*/ 12149 w 495300"/>
                    <a:gd name="connsiteY24" fmla="*/ 561646 h 781050"/>
                    <a:gd name="connsiteX25" fmla="*/ 7386 w 495300"/>
                    <a:gd name="connsiteY25" fmla="*/ 456871 h 781050"/>
                    <a:gd name="connsiteX26" fmla="*/ 16911 w 495300"/>
                    <a:gd name="connsiteY26" fmla="*/ 353049 h 781050"/>
                    <a:gd name="connsiteX27" fmla="*/ 64536 w 495300"/>
                    <a:gd name="connsiteY27" fmla="*/ 224461 h 781050"/>
                    <a:gd name="connsiteX28" fmla="*/ 137879 w 495300"/>
                    <a:gd name="connsiteY28" fmla="*/ 142546 h 781050"/>
                    <a:gd name="connsiteX29" fmla="*/ 277897 w 495300"/>
                    <a:gd name="connsiteY29" fmla="*/ 33961 h 781050"/>
                    <a:gd name="connsiteX30" fmla="*/ 338856 w 495300"/>
                    <a:gd name="connsiteY30" fmla="*/ 8244 h 781050"/>
                    <a:gd name="connsiteX31" fmla="*/ 349334 w 495300"/>
                    <a:gd name="connsiteY31" fmla="*/ 8244 h 781050"/>
                    <a:gd name="connsiteX32" fmla="*/ 449347 w 495300"/>
                    <a:gd name="connsiteY32" fmla="*/ 105399 h 781050"/>
                    <a:gd name="connsiteX33" fmla="*/ 491256 w 495300"/>
                    <a:gd name="connsiteY33" fmla="*/ 229224 h 781050"/>
                    <a:gd name="connsiteX34" fmla="*/ 496019 w 495300"/>
                    <a:gd name="connsiteY34" fmla="*/ 270181 h 781050"/>
                    <a:gd name="connsiteX35" fmla="*/ 496972 w 495300"/>
                    <a:gd name="connsiteY35" fmla="*/ 336856 h 781050"/>
                    <a:gd name="connsiteX36" fmla="*/ 481731 w 495300"/>
                    <a:gd name="connsiteY36" fmla="*/ 471159 h 781050"/>
                    <a:gd name="connsiteX37" fmla="*/ 444584 w 495300"/>
                    <a:gd name="connsiteY37" fmla="*/ 624511 h 781050"/>
                    <a:gd name="connsiteX38" fmla="*/ 400769 w 495300"/>
                    <a:gd name="connsiteY38" fmla="*/ 708331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95300" h="781050">
                      <a:moveTo>
                        <a:pt x="400769" y="708331"/>
                      </a:moveTo>
                      <a:cubicBezTo>
                        <a:pt x="387434" y="724524"/>
                        <a:pt x="373147" y="740716"/>
                        <a:pt x="359811" y="757861"/>
                      </a:cubicBezTo>
                      <a:cubicBezTo>
                        <a:pt x="349334" y="771196"/>
                        <a:pt x="335999" y="779769"/>
                        <a:pt x="318854" y="782626"/>
                      </a:cubicBezTo>
                      <a:cubicBezTo>
                        <a:pt x="312186" y="783579"/>
                        <a:pt x="305519" y="782626"/>
                        <a:pt x="299804" y="778816"/>
                      </a:cubicBezTo>
                      <a:cubicBezTo>
                        <a:pt x="287422" y="769291"/>
                        <a:pt x="277897" y="754051"/>
                        <a:pt x="283611" y="735954"/>
                      </a:cubicBezTo>
                      <a:cubicBezTo>
                        <a:pt x="290279" y="713094"/>
                        <a:pt x="304566" y="694044"/>
                        <a:pt x="319806" y="675946"/>
                      </a:cubicBezTo>
                      <a:cubicBezTo>
                        <a:pt x="345524" y="645466"/>
                        <a:pt x="373147" y="617844"/>
                        <a:pt x="396959" y="586411"/>
                      </a:cubicBezTo>
                      <a:cubicBezTo>
                        <a:pt x="399816" y="582601"/>
                        <a:pt x="401722" y="578791"/>
                        <a:pt x="404579" y="574981"/>
                      </a:cubicBezTo>
                      <a:cubicBezTo>
                        <a:pt x="415056" y="560694"/>
                        <a:pt x="422677" y="545454"/>
                        <a:pt x="426486" y="528309"/>
                      </a:cubicBezTo>
                      <a:cubicBezTo>
                        <a:pt x="430297" y="508306"/>
                        <a:pt x="434106" y="489256"/>
                        <a:pt x="436011" y="469254"/>
                      </a:cubicBezTo>
                      <a:cubicBezTo>
                        <a:pt x="438869" y="443536"/>
                        <a:pt x="441727" y="418771"/>
                        <a:pt x="444584" y="393054"/>
                      </a:cubicBezTo>
                      <a:cubicBezTo>
                        <a:pt x="449347" y="376861"/>
                        <a:pt x="443631" y="361621"/>
                        <a:pt x="439822" y="346381"/>
                      </a:cubicBezTo>
                      <a:cubicBezTo>
                        <a:pt x="418866" y="263514"/>
                        <a:pt x="386481" y="185409"/>
                        <a:pt x="338856" y="114924"/>
                      </a:cubicBezTo>
                      <a:cubicBezTo>
                        <a:pt x="331236" y="104446"/>
                        <a:pt x="331236" y="104446"/>
                        <a:pt x="319806" y="111114"/>
                      </a:cubicBezTo>
                      <a:cubicBezTo>
                        <a:pt x="240749" y="159691"/>
                        <a:pt x="169311" y="216841"/>
                        <a:pt x="109304" y="287326"/>
                      </a:cubicBezTo>
                      <a:cubicBezTo>
                        <a:pt x="75014" y="328284"/>
                        <a:pt x="47391" y="372099"/>
                        <a:pt x="29294" y="421629"/>
                      </a:cubicBezTo>
                      <a:cubicBezTo>
                        <a:pt x="28341" y="424486"/>
                        <a:pt x="27389" y="426391"/>
                        <a:pt x="27389" y="429249"/>
                      </a:cubicBezTo>
                      <a:cubicBezTo>
                        <a:pt x="29294" y="463539"/>
                        <a:pt x="31199" y="496876"/>
                        <a:pt x="36914" y="531166"/>
                      </a:cubicBezTo>
                      <a:cubicBezTo>
                        <a:pt x="40724" y="552121"/>
                        <a:pt x="47391" y="572124"/>
                        <a:pt x="60726" y="590221"/>
                      </a:cubicBezTo>
                      <a:cubicBezTo>
                        <a:pt x="81681" y="620701"/>
                        <a:pt x="96921" y="654039"/>
                        <a:pt x="105494" y="690234"/>
                      </a:cubicBezTo>
                      <a:cubicBezTo>
                        <a:pt x="108351" y="701664"/>
                        <a:pt x="108351" y="713094"/>
                        <a:pt x="105494" y="723571"/>
                      </a:cubicBezTo>
                      <a:cubicBezTo>
                        <a:pt x="101684" y="738811"/>
                        <a:pt x="84539" y="745479"/>
                        <a:pt x="71204" y="736906"/>
                      </a:cubicBezTo>
                      <a:cubicBezTo>
                        <a:pt x="63584" y="732144"/>
                        <a:pt x="58821" y="725476"/>
                        <a:pt x="54059" y="718809"/>
                      </a:cubicBezTo>
                      <a:cubicBezTo>
                        <a:pt x="40724" y="695949"/>
                        <a:pt x="32151" y="670231"/>
                        <a:pt x="26436" y="644514"/>
                      </a:cubicBezTo>
                      <a:cubicBezTo>
                        <a:pt x="20721" y="616891"/>
                        <a:pt x="15006" y="589269"/>
                        <a:pt x="12149" y="561646"/>
                      </a:cubicBezTo>
                      <a:cubicBezTo>
                        <a:pt x="8339" y="527356"/>
                        <a:pt x="6434" y="492114"/>
                        <a:pt x="7386" y="456871"/>
                      </a:cubicBezTo>
                      <a:cubicBezTo>
                        <a:pt x="8339" y="421629"/>
                        <a:pt x="11196" y="387339"/>
                        <a:pt x="16911" y="353049"/>
                      </a:cubicBezTo>
                      <a:cubicBezTo>
                        <a:pt x="25484" y="307329"/>
                        <a:pt x="36914" y="262561"/>
                        <a:pt x="64536" y="224461"/>
                      </a:cubicBezTo>
                      <a:cubicBezTo>
                        <a:pt x="86444" y="194934"/>
                        <a:pt x="111209" y="168264"/>
                        <a:pt x="137879" y="142546"/>
                      </a:cubicBezTo>
                      <a:cubicBezTo>
                        <a:pt x="179789" y="100636"/>
                        <a:pt x="225509" y="62536"/>
                        <a:pt x="277897" y="33961"/>
                      </a:cubicBezTo>
                      <a:cubicBezTo>
                        <a:pt x="296947" y="23484"/>
                        <a:pt x="316949" y="13959"/>
                        <a:pt x="338856" y="8244"/>
                      </a:cubicBezTo>
                      <a:cubicBezTo>
                        <a:pt x="342666" y="7291"/>
                        <a:pt x="345524" y="6339"/>
                        <a:pt x="349334" y="8244"/>
                      </a:cubicBezTo>
                      <a:cubicBezTo>
                        <a:pt x="393149" y="29199"/>
                        <a:pt x="424581" y="63489"/>
                        <a:pt x="449347" y="105399"/>
                      </a:cubicBezTo>
                      <a:cubicBezTo>
                        <a:pt x="471254" y="143499"/>
                        <a:pt x="484589" y="185409"/>
                        <a:pt x="491256" y="229224"/>
                      </a:cubicBezTo>
                      <a:cubicBezTo>
                        <a:pt x="493161" y="242559"/>
                        <a:pt x="495066" y="255894"/>
                        <a:pt x="496019" y="270181"/>
                      </a:cubicBezTo>
                      <a:cubicBezTo>
                        <a:pt x="497924" y="292089"/>
                        <a:pt x="497924" y="314949"/>
                        <a:pt x="496972" y="336856"/>
                      </a:cubicBezTo>
                      <a:cubicBezTo>
                        <a:pt x="495066" y="381624"/>
                        <a:pt x="490304" y="426391"/>
                        <a:pt x="481731" y="471159"/>
                      </a:cubicBezTo>
                      <a:cubicBezTo>
                        <a:pt x="471254" y="522594"/>
                        <a:pt x="458872" y="574029"/>
                        <a:pt x="444584" y="624511"/>
                      </a:cubicBezTo>
                      <a:cubicBezTo>
                        <a:pt x="435059" y="654039"/>
                        <a:pt x="421724" y="683566"/>
                        <a:pt x="400769" y="70833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4FDD066-2506-4946-83E9-56E3597001E7}"/>
                  </a:ext>
                </a:extLst>
              </p:cNvPr>
              <p:cNvGrpSpPr/>
              <p:nvPr/>
            </p:nvGrpSpPr>
            <p:grpSpPr>
              <a:xfrm rot="20737142">
                <a:off x="6310944" y="-79408"/>
                <a:ext cx="423031" cy="1017405"/>
                <a:chOff x="6310944" y="-79408"/>
                <a:chExt cx="423031" cy="1017405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31FF5E6E-413B-4968-BAC8-237BB71F0BF5}"/>
                    </a:ext>
                  </a:extLst>
                </p:cNvPr>
                <p:cNvSpPr/>
                <p:nvPr/>
              </p:nvSpPr>
              <p:spPr>
                <a:xfrm flipH="1">
                  <a:off x="6310944" y="-79408"/>
                  <a:ext cx="423031" cy="1017405"/>
                </a:xfrm>
                <a:custGeom>
                  <a:avLst/>
                  <a:gdLst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587947 w 1732244"/>
                    <a:gd name="connsiteY10" fmla="*/ 1109058 h 4153492"/>
                    <a:gd name="connsiteX11" fmla="*/ 1451535 w 1732244"/>
                    <a:gd name="connsiteY11" fmla="*/ 1571536 h 4153492"/>
                    <a:gd name="connsiteX12" fmla="*/ 1481114 w 1732244"/>
                    <a:gd name="connsiteY12" fmla="*/ 1674674 h 4153492"/>
                    <a:gd name="connsiteX13" fmla="*/ 1495653 w 1732244"/>
                    <a:gd name="connsiteY13" fmla="*/ 1817170 h 4153492"/>
                    <a:gd name="connsiteX14" fmla="*/ 1492746 w 1732244"/>
                    <a:gd name="connsiteY14" fmla="*/ 1822986 h 4153492"/>
                    <a:gd name="connsiteX15" fmla="*/ 1373513 w 1732244"/>
                    <a:gd name="connsiteY15" fmla="*/ 2372618 h 4153492"/>
                    <a:gd name="connsiteX16" fmla="*/ 1364646 w 1732244"/>
                    <a:gd name="connsiteY16" fmla="*/ 2385917 h 4153492"/>
                    <a:gd name="connsiteX17" fmla="*/ 1364646 w 1732244"/>
                    <a:gd name="connsiteY17" fmla="*/ 2788957 h 4153492"/>
                    <a:gd name="connsiteX18" fmla="*/ 1367697 w 1732244"/>
                    <a:gd name="connsiteY18" fmla="*/ 2785567 h 4153492"/>
                    <a:gd name="connsiteX19" fmla="*/ 1379329 w 1732244"/>
                    <a:gd name="connsiteY19" fmla="*/ 3236321 h 4153492"/>
                    <a:gd name="connsiteX20" fmla="*/ 1382239 w 1732244"/>
                    <a:gd name="connsiteY20" fmla="*/ 3762688 h 4153492"/>
                    <a:gd name="connsiteX21" fmla="*/ 1274638 w 1732244"/>
                    <a:gd name="connsiteY21" fmla="*/ 3977887 h 4153492"/>
                    <a:gd name="connsiteX22" fmla="*/ 876230 w 1732244"/>
                    <a:gd name="connsiteY22" fmla="*/ 4143647 h 4153492"/>
                    <a:gd name="connsiteX23" fmla="*/ 538891 w 1732244"/>
                    <a:gd name="connsiteY23" fmla="*/ 4143647 h 4153492"/>
                    <a:gd name="connsiteX24" fmla="*/ 265530 w 1732244"/>
                    <a:gd name="connsiteY24" fmla="*/ 4044772 h 4153492"/>
                    <a:gd name="connsiteX25" fmla="*/ 111399 w 1732244"/>
                    <a:gd name="connsiteY25" fmla="*/ 3797585 h 4153492"/>
                    <a:gd name="connsiteX26" fmla="*/ 105583 w 1732244"/>
                    <a:gd name="connsiteY26" fmla="*/ 3724881 h 4153492"/>
                    <a:gd name="connsiteX27" fmla="*/ 102676 w 1732244"/>
                    <a:gd name="connsiteY27" fmla="*/ 3053112 h 4153492"/>
                    <a:gd name="connsiteX28" fmla="*/ 102676 w 1732244"/>
                    <a:gd name="connsiteY28" fmla="*/ 2613988 h 4153492"/>
                    <a:gd name="connsiteX29" fmla="*/ 59053 w 1732244"/>
                    <a:gd name="connsiteY29" fmla="*/ 2078898 h 4153492"/>
                    <a:gd name="connsiteX30" fmla="*/ 24156 w 1732244"/>
                    <a:gd name="connsiteY30" fmla="*/ 1843344 h 4153492"/>
                    <a:gd name="connsiteX31" fmla="*/ 3801 w 1732244"/>
                    <a:gd name="connsiteY31" fmla="*/ 1319887 h 4153492"/>
                    <a:gd name="connsiteX32" fmla="*/ 90498 w 1732244"/>
                    <a:gd name="connsiteY32" fmla="*/ 771074 h 4153492"/>
                    <a:gd name="connsiteX33" fmla="*/ 120632 w 1732244"/>
                    <a:gd name="connsiteY33" fmla="*/ 674829 h 4153492"/>
                    <a:gd name="connsiteX34" fmla="*/ 120632 w 1732244"/>
                    <a:gd name="connsiteY34" fmla="*/ 642369 h 4153492"/>
                    <a:gd name="connsiteX35" fmla="*/ 130796 w 1732244"/>
                    <a:gd name="connsiteY35" fmla="*/ 642369 h 4153492"/>
                    <a:gd name="connsiteX36" fmla="*/ 146296 w 1732244"/>
                    <a:gd name="connsiteY36" fmla="*/ 592863 h 4153492"/>
                    <a:gd name="connsiteX37" fmla="*/ 437106 w 1732244"/>
                    <a:gd name="connsiteY37" fmla="*/ 214810 h 4153492"/>
                    <a:gd name="connsiteX38" fmla="*/ 847149 w 1732244"/>
                    <a:gd name="connsiteY38" fmla="*/ 25782 h 4153492"/>
                    <a:gd name="connsiteX39" fmla="*/ 1014364 w 1732244"/>
                    <a:gd name="connsiteY39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51535 w 1732244"/>
                    <a:gd name="connsiteY10" fmla="*/ 1571536 h 4153492"/>
                    <a:gd name="connsiteX11" fmla="*/ 1481114 w 1732244"/>
                    <a:gd name="connsiteY11" fmla="*/ 1674674 h 4153492"/>
                    <a:gd name="connsiteX12" fmla="*/ 1495653 w 1732244"/>
                    <a:gd name="connsiteY12" fmla="*/ 1817170 h 4153492"/>
                    <a:gd name="connsiteX13" fmla="*/ 1492746 w 1732244"/>
                    <a:gd name="connsiteY13" fmla="*/ 1822986 h 4153492"/>
                    <a:gd name="connsiteX14" fmla="*/ 1373513 w 1732244"/>
                    <a:gd name="connsiteY14" fmla="*/ 2372618 h 4153492"/>
                    <a:gd name="connsiteX15" fmla="*/ 1364646 w 1732244"/>
                    <a:gd name="connsiteY15" fmla="*/ 2385917 h 4153492"/>
                    <a:gd name="connsiteX16" fmla="*/ 1364646 w 1732244"/>
                    <a:gd name="connsiteY16" fmla="*/ 2788957 h 4153492"/>
                    <a:gd name="connsiteX17" fmla="*/ 1367697 w 1732244"/>
                    <a:gd name="connsiteY17" fmla="*/ 2785567 h 4153492"/>
                    <a:gd name="connsiteX18" fmla="*/ 1379329 w 1732244"/>
                    <a:gd name="connsiteY18" fmla="*/ 3236321 h 4153492"/>
                    <a:gd name="connsiteX19" fmla="*/ 1382239 w 1732244"/>
                    <a:gd name="connsiteY19" fmla="*/ 3762688 h 4153492"/>
                    <a:gd name="connsiteX20" fmla="*/ 1274638 w 1732244"/>
                    <a:gd name="connsiteY20" fmla="*/ 3977887 h 4153492"/>
                    <a:gd name="connsiteX21" fmla="*/ 876230 w 1732244"/>
                    <a:gd name="connsiteY21" fmla="*/ 4143647 h 4153492"/>
                    <a:gd name="connsiteX22" fmla="*/ 538891 w 1732244"/>
                    <a:gd name="connsiteY22" fmla="*/ 4143647 h 4153492"/>
                    <a:gd name="connsiteX23" fmla="*/ 265530 w 1732244"/>
                    <a:gd name="connsiteY23" fmla="*/ 4044772 h 4153492"/>
                    <a:gd name="connsiteX24" fmla="*/ 111399 w 1732244"/>
                    <a:gd name="connsiteY24" fmla="*/ 3797585 h 4153492"/>
                    <a:gd name="connsiteX25" fmla="*/ 105583 w 1732244"/>
                    <a:gd name="connsiteY25" fmla="*/ 3724881 h 4153492"/>
                    <a:gd name="connsiteX26" fmla="*/ 102676 w 1732244"/>
                    <a:gd name="connsiteY26" fmla="*/ 3053112 h 4153492"/>
                    <a:gd name="connsiteX27" fmla="*/ 102676 w 1732244"/>
                    <a:gd name="connsiteY27" fmla="*/ 2613988 h 4153492"/>
                    <a:gd name="connsiteX28" fmla="*/ 59053 w 1732244"/>
                    <a:gd name="connsiteY28" fmla="*/ 2078898 h 4153492"/>
                    <a:gd name="connsiteX29" fmla="*/ 24156 w 1732244"/>
                    <a:gd name="connsiteY29" fmla="*/ 1843344 h 4153492"/>
                    <a:gd name="connsiteX30" fmla="*/ 3801 w 1732244"/>
                    <a:gd name="connsiteY30" fmla="*/ 1319887 h 4153492"/>
                    <a:gd name="connsiteX31" fmla="*/ 90498 w 1732244"/>
                    <a:gd name="connsiteY31" fmla="*/ 771074 h 4153492"/>
                    <a:gd name="connsiteX32" fmla="*/ 120632 w 1732244"/>
                    <a:gd name="connsiteY32" fmla="*/ 674829 h 4153492"/>
                    <a:gd name="connsiteX33" fmla="*/ 120632 w 1732244"/>
                    <a:gd name="connsiteY33" fmla="*/ 642369 h 4153492"/>
                    <a:gd name="connsiteX34" fmla="*/ 130796 w 1732244"/>
                    <a:gd name="connsiteY34" fmla="*/ 642369 h 4153492"/>
                    <a:gd name="connsiteX35" fmla="*/ 146296 w 1732244"/>
                    <a:gd name="connsiteY35" fmla="*/ 592863 h 4153492"/>
                    <a:gd name="connsiteX36" fmla="*/ 437106 w 1732244"/>
                    <a:gd name="connsiteY36" fmla="*/ 214810 h 4153492"/>
                    <a:gd name="connsiteX37" fmla="*/ 847149 w 1732244"/>
                    <a:gd name="connsiteY37" fmla="*/ 25782 h 4153492"/>
                    <a:gd name="connsiteX38" fmla="*/ 1014364 w 1732244"/>
                    <a:gd name="connsiteY38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81114 w 1732244"/>
                    <a:gd name="connsiteY10" fmla="*/ 1674674 h 4153492"/>
                    <a:gd name="connsiteX11" fmla="*/ 1495653 w 1732244"/>
                    <a:gd name="connsiteY11" fmla="*/ 1817170 h 4153492"/>
                    <a:gd name="connsiteX12" fmla="*/ 1492746 w 1732244"/>
                    <a:gd name="connsiteY12" fmla="*/ 1822986 h 4153492"/>
                    <a:gd name="connsiteX13" fmla="*/ 1373513 w 1732244"/>
                    <a:gd name="connsiteY13" fmla="*/ 2372618 h 4153492"/>
                    <a:gd name="connsiteX14" fmla="*/ 1364646 w 1732244"/>
                    <a:gd name="connsiteY14" fmla="*/ 2385917 h 4153492"/>
                    <a:gd name="connsiteX15" fmla="*/ 1364646 w 1732244"/>
                    <a:gd name="connsiteY15" fmla="*/ 2788957 h 4153492"/>
                    <a:gd name="connsiteX16" fmla="*/ 1367697 w 1732244"/>
                    <a:gd name="connsiteY16" fmla="*/ 2785567 h 4153492"/>
                    <a:gd name="connsiteX17" fmla="*/ 1379329 w 1732244"/>
                    <a:gd name="connsiteY17" fmla="*/ 3236321 h 4153492"/>
                    <a:gd name="connsiteX18" fmla="*/ 1382239 w 1732244"/>
                    <a:gd name="connsiteY18" fmla="*/ 3762688 h 4153492"/>
                    <a:gd name="connsiteX19" fmla="*/ 1274638 w 1732244"/>
                    <a:gd name="connsiteY19" fmla="*/ 3977887 h 4153492"/>
                    <a:gd name="connsiteX20" fmla="*/ 876230 w 1732244"/>
                    <a:gd name="connsiteY20" fmla="*/ 4143647 h 4153492"/>
                    <a:gd name="connsiteX21" fmla="*/ 538891 w 1732244"/>
                    <a:gd name="connsiteY21" fmla="*/ 4143647 h 4153492"/>
                    <a:gd name="connsiteX22" fmla="*/ 265530 w 1732244"/>
                    <a:gd name="connsiteY22" fmla="*/ 4044772 h 4153492"/>
                    <a:gd name="connsiteX23" fmla="*/ 111399 w 1732244"/>
                    <a:gd name="connsiteY23" fmla="*/ 3797585 h 4153492"/>
                    <a:gd name="connsiteX24" fmla="*/ 105583 w 1732244"/>
                    <a:gd name="connsiteY24" fmla="*/ 3724881 h 4153492"/>
                    <a:gd name="connsiteX25" fmla="*/ 102676 w 1732244"/>
                    <a:gd name="connsiteY25" fmla="*/ 3053112 h 4153492"/>
                    <a:gd name="connsiteX26" fmla="*/ 102676 w 1732244"/>
                    <a:gd name="connsiteY26" fmla="*/ 2613988 h 4153492"/>
                    <a:gd name="connsiteX27" fmla="*/ 59053 w 1732244"/>
                    <a:gd name="connsiteY27" fmla="*/ 2078898 h 4153492"/>
                    <a:gd name="connsiteX28" fmla="*/ 24156 w 1732244"/>
                    <a:gd name="connsiteY28" fmla="*/ 1843344 h 4153492"/>
                    <a:gd name="connsiteX29" fmla="*/ 3801 w 1732244"/>
                    <a:gd name="connsiteY29" fmla="*/ 1319887 h 4153492"/>
                    <a:gd name="connsiteX30" fmla="*/ 90498 w 1732244"/>
                    <a:gd name="connsiteY30" fmla="*/ 771074 h 4153492"/>
                    <a:gd name="connsiteX31" fmla="*/ 120632 w 1732244"/>
                    <a:gd name="connsiteY31" fmla="*/ 674829 h 4153492"/>
                    <a:gd name="connsiteX32" fmla="*/ 120632 w 1732244"/>
                    <a:gd name="connsiteY32" fmla="*/ 642369 h 4153492"/>
                    <a:gd name="connsiteX33" fmla="*/ 130796 w 1732244"/>
                    <a:gd name="connsiteY33" fmla="*/ 642369 h 4153492"/>
                    <a:gd name="connsiteX34" fmla="*/ 146296 w 1732244"/>
                    <a:gd name="connsiteY34" fmla="*/ 592863 h 4153492"/>
                    <a:gd name="connsiteX35" fmla="*/ 437106 w 1732244"/>
                    <a:gd name="connsiteY35" fmla="*/ 214810 h 4153492"/>
                    <a:gd name="connsiteX36" fmla="*/ 847149 w 1732244"/>
                    <a:gd name="connsiteY36" fmla="*/ 25782 h 4153492"/>
                    <a:gd name="connsiteX37" fmla="*/ 1014364 w 1732244"/>
                    <a:gd name="connsiteY37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95653 w 1732244"/>
                    <a:gd name="connsiteY10" fmla="*/ 1817170 h 4153492"/>
                    <a:gd name="connsiteX11" fmla="*/ 1492746 w 1732244"/>
                    <a:gd name="connsiteY11" fmla="*/ 1822986 h 4153492"/>
                    <a:gd name="connsiteX12" fmla="*/ 1373513 w 1732244"/>
                    <a:gd name="connsiteY12" fmla="*/ 2372618 h 4153492"/>
                    <a:gd name="connsiteX13" fmla="*/ 1364646 w 1732244"/>
                    <a:gd name="connsiteY13" fmla="*/ 2385917 h 4153492"/>
                    <a:gd name="connsiteX14" fmla="*/ 1364646 w 1732244"/>
                    <a:gd name="connsiteY14" fmla="*/ 2788957 h 4153492"/>
                    <a:gd name="connsiteX15" fmla="*/ 1367697 w 1732244"/>
                    <a:gd name="connsiteY15" fmla="*/ 2785567 h 4153492"/>
                    <a:gd name="connsiteX16" fmla="*/ 1379329 w 1732244"/>
                    <a:gd name="connsiteY16" fmla="*/ 3236321 h 4153492"/>
                    <a:gd name="connsiteX17" fmla="*/ 1382239 w 1732244"/>
                    <a:gd name="connsiteY17" fmla="*/ 3762688 h 4153492"/>
                    <a:gd name="connsiteX18" fmla="*/ 1274638 w 1732244"/>
                    <a:gd name="connsiteY18" fmla="*/ 3977887 h 4153492"/>
                    <a:gd name="connsiteX19" fmla="*/ 876230 w 1732244"/>
                    <a:gd name="connsiteY19" fmla="*/ 4143647 h 4153492"/>
                    <a:gd name="connsiteX20" fmla="*/ 538891 w 1732244"/>
                    <a:gd name="connsiteY20" fmla="*/ 4143647 h 4153492"/>
                    <a:gd name="connsiteX21" fmla="*/ 265530 w 1732244"/>
                    <a:gd name="connsiteY21" fmla="*/ 4044772 h 4153492"/>
                    <a:gd name="connsiteX22" fmla="*/ 111399 w 1732244"/>
                    <a:gd name="connsiteY22" fmla="*/ 3797585 h 4153492"/>
                    <a:gd name="connsiteX23" fmla="*/ 105583 w 1732244"/>
                    <a:gd name="connsiteY23" fmla="*/ 3724881 h 4153492"/>
                    <a:gd name="connsiteX24" fmla="*/ 102676 w 1732244"/>
                    <a:gd name="connsiteY24" fmla="*/ 3053112 h 4153492"/>
                    <a:gd name="connsiteX25" fmla="*/ 102676 w 1732244"/>
                    <a:gd name="connsiteY25" fmla="*/ 2613988 h 4153492"/>
                    <a:gd name="connsiteX26" fmla="*/ 59053 w 1732244"/>
                    <a:gd name="connsiteY26" fmla="*/ 2078898 h 4153492"/>
                    <a:gd name="connsiteX27" fmla="*/ 24156 w 1732244"/>
                    <a:gd name="connsiteY27" fmla="*/ 1843344 h 4153492"/>
                    <a:gd name="connsiteX28" fmla="*/ 3801 w 1732244"/>
                    <a:gd name="connsiteY28" fmla="*/ 1319887 h 4153492"/>
                    <a:gd name="connsiteX29" fmla="*/ 90498 w 1732244"/>
                    <a:gd name="connsiteY29" fmla="*/ 771074 h 4153492"/>
                    <a:gd name="connsiteX30" fmla="*/ 120632 w 1732244"/>
                    <a:gd name="connsiteY30" fmla="*/ 674829 h 4153492"/>
                    <a:gd name="connsiteX31" fmla="*/ 120632 w 1732244"/>
                    <a:gd name="connsiteY31" fmla="*/ 642369 h 4153492"/>
                    <a:gd name="connsiteX32" fmla="*/ 130796 w 1732244"/>
                    <a:gd name="connsiteY32" fmla="*/ 642369 h 4153492"/>
                    <a:gd name="connsiteX33" fmla="*/ 146296 w 1732244"/>
                    <a:gd name="connsiteY33" fmla="*/ 592863 h 4153492"/>
                    <a:gd name="connsiteX34" fmla="*/ 437106 w 1732244"/>
                    <a:gd name="connsiteY34" fmla="*/ 214810 h 4153492"/>
                    <a:gd name="connsiteX35" fmla="*/ 847149 w 1732244"/>
                    <a:gd name="connsiteY35" fmla="*/ 25782 h 4153492"/>
                    <a:gd name="connsiteX36" fmla="*/ 1014364 w 1732244"/>
                    <a:gd name="connsiteY36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495653 w 1732244"/>
                    <a:gd name="connsiteY9" fmla="*/ 1817170 h 4153492"/>
                    <a:gd name="connsiteX10" fmla="*/ 1492746 w 1732244"/>
                    <a:gd name="connsiteY10" fmla="*/ 1822986 h 4153492"/>
                    <a:gd name="connsiteX11" fmla="*/ 1373513 w 1732244"/>
                    <a:gd name="connsiteY11" fmla="*/ 2372618 h 4153492"/>
                    <a:gd name="connsiteX12" fmla="*/ 1364646 w 1732244"/>
                    <a:gd name="connsiteY12" fmla="*/ 2385917 h 4153492"/>
                    <a:gd name="connsiteX13" fmla="*/ 1364646 w 1732244"/>
                    <a:gd name="connsiteY13" fmla="*/ 2788957 h 4153492"/>
                    <a:gd name="connsiteX14" fmla="*/ 1367697 w 1732244"/>
                    <a:gd name="connsiteY14" fmla="*/ 2785567 h 4153492"/>
                    <a:gd name="connsiteX15" fmla="*/ 1379329 w 1732244"/>
                    <a:gd name="connsiteY15" fmla="*/ 3236321 h 4153492"/>
                    <a:gd name="connsiteX16" fmla="*/ 1382239 w 1732244"/>
                    <a:gd name="connsiteY16" fmla="*/ 3762688 h 4153492"/>
                    <a:gd name="connsiteX17" fmla="*/ 1274638 w 1732244"/>
                    <a:gd name="connsiteY17" fmla="*/ 3977887 h 4153492"/>
                    <a:gd name="connsiteX18" fmla="*/ 876230 w 1732244"/>
                    <a:gd name="connsiteY18" fmla="*/ 4143647 h 4153492"/>
                    <a:gd name="connsiteX19" fmla="*/ 538891 w 1732244"/>
                    <a:gd name="connsiteY19" fmla="*/ 4143647 h 4153492"/>
                    <a:gd name="connsiteX20" fmla="*/ 265530 w 1732244"/>
                    <a:gd name="connsiteY20" fmla="*/ 4044772 h 4153492"/>
                    <a:gd name="connsiteX21" fmla="*/ 111399 w 1732244"/>
                    <a:gd name="connsiteY21" fmla="*/ 3797585 h 4153492"/>
                    <a:gd name="connsiteX22" fmla="*/ 105583 w 1732244"/>
                    <a:gd name="connsiteY22" fmla="*/ 3724881 h 4153492"/>
                    <a:gd name="connsiteX23" fmla="*/ 102676 w 1732244"/>
                    <a:gd name="connsiteY23" fmla="*/ 3053112 h 4153492"/>
                    <a:gd name="connsiteX24" fmla="*/ 102676 w 1732244"/>
                    <a:gd name="connsiteY24" fmla="*/ 2613988 h 4153492"/>
                    <a:gd name="connsiteX25" fmla="*/ 59053 w 1732244"/>
                    <a:gd name="connsiteY25" fmla="*/ 2078898 h 4153492"/>
                    <a:gd name="connsiteX26" fmla="*/ 24156 w 1732244"/>
                    <a:gd name="connsiteY26" fmla="*/ 1843344 h 4153492"/>
                    <a:gd name="connsiteX27" fmla="*/ 3801 w 1732244"/>
                    <a:gd name="connsiteY27" fmla="*/ 1319887 h 4153492"/>
                    <a:gd name="connsiteX28" fmla="*/ 90498 w 1732244"/>
                    <a:gd name="connsiteY28" fmla="*/ 771074 h 4153492"/>
                    <a:gd name="connsiteX29" fmla="*/ 120632 w 1732244"/>
                    <a:gd name="connsiteY29" fmla="*/ 674829 h 4153492"/>
                    <a:gd name="connsiteX30" fmla="*/ 120632 w 1732244"/>
                    <a:gd name="connsiteY30" fmla="*/ 642369 h 4153492"/>
                    <a:gd name="connsiteX31" fmla="*/ 130796 w 1732244"/>
                    <a:gd name="connsiteY31" fmla="*/ 642369 h 4153492"/>
                    <a:gd name="connsiteX32" fmla="*/ 146296 w 1732244"/>
                    <a:gd name="connsiteY32" fmla="*/ 592863 h 4153492"/>
                    <a:gd name="connsiteX33" fmla="*/ 437106 w 1732244"/>
                    <a:gd name="connsiteY33" fmla="*/ 214810 h 4153492"/>
                    <a:gd name="connsiteX34" fmla="*/ 847149 w 1732244"/>
                    <a:gd name="connsiteY34" fmla="*/ 25782 h 4153492"/>
                    <a:gd name="connsiteX35" fmla="*/ 1014364 w 1732244"/>
                    <a:gd name="connsiteY35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495653 w 1732244"/>
                    <a:gd name="connsiteY8" fmla="*/ 1817170 h 4153492"/>
                    <a:gd name="connsiteX9" fmla="*/ 1492746 w 1732244"/>
                    <a:gd name="connsiteY9" fmla="*/ 1822986 h 4153492"/>
                    <a:gd name="connsiteX10" fmla="*/ 1373513 w 1732244"/>
                    <a:gd name="connsiteY10" fmla="*/ 2372618 h 4153492"/>
                    <a:gd name="connsiteX11" fmla="*/ 1364646 w 1732244"/>
                    <a:gd name="connsiteY11" fmla="*/ 2385917 h 4153492"/>
                    <a:gd name="connsiteX12" fmla="*/ 1364646 w 1732244"/>
                    <a:gd name="connsiteY12" fmla="*/ 2788957 h 4153492"/>
                    <a:gd name="connsiteX13" fmla="*/ 1367697 w 1732244"/>
                    <a:gd name="connsiteY13" fmla="*/ 2785567 h 4153492"/>
                    <a:gd name="connsiteX14" fmla="*/ 1379329 w 1732244"/>
                    <a:gd name="connsiteY14" fmla="*/ 3236321 h 4153492"/>
                    <a:gd name="connsiteX15" fmla="*/ 1382239 w 1732244"/>
                    <a:gd name="connsiteY15" fmla="*/ 3762688 h 4153492"/>
                    <a:gd name="connsiteX16" fmla="*/ 1274638 w 1732244"/>
                    <a:gd name="connsiteY16" fmla="*/ 3977887 h 4153492"/>
                    <a:gd name="connsiteX17" fmla="*/ 876230 w 1732244"/>
                    <a:gd name="connsiteY17" fmla="*/ 4143647 h 4153492"/>
                    <a:gd name="connsiteX18" fmla="*/ 538891 w 1732244"/>
                    <a:gd name="connsiteY18" fmla="*/ 4143647 h 4153492"/>
                    <a:gd name="connsiteX19" fmla="*/ 265530 w 1732244"/>
                    <a:gd name="connsiteY19" fmla="*/ 4044772 h 4153492"/>
                    <a:gd name="connsiteX20" fmla="*/ 111399 w 1732244"/>
                    <a:gd name="connsiteY20" fmla="*/ 3797585 h 4153492"/>
                    <a:gd name="connsiteX21" fmla="*/ 105583 w 1732244"/>
                    <a:gd name="connsiteY21" fmla="*/ 3724881 h 4153492"/>
                    <a:gd name="connsiteX22" fmla="*/ 102676 w 1732244"/>
                    <a:gd name="connsiteY22" fmla="*/ 3053112 h 4153492"/>
                    <a:gd name="connsiteX23" fmla="*/ 102676 w 1732244"/>
                    <a:gd name="connsiteY23" fmla="*/ 2613988 h 4153492"/>
                    <a:gd name="connsiteX24" fmla="*/ 59053 w 1732244"/>
                    <a:gd name="connsiteY24" fmla="*/ 2078898 h 4153492"/>
                    <a:gd name="connsiteX25" fmla="*/ 24156 w 1732244"/>
                    <a:gd name="connsiteY25" fmla="*/ 1843344 h 4153492"/>
                    <a:gd name="connsiteX26" fmla="*/ 3801 w 1732244"/>
                    <a:gd name="connsiteY26" fmla="*/ 1319887 h 4153492"/>
                    <a:gd name="connsiteX27" fmla="*/ 90498 w 1732244"/>
                    <a:gd name="connsiteY27" fmla="*/ 771074 h 4153492"/>
                    <a:gd name="connsiteX28" fmla="*/ 120632 w 1732244"/>
                    <a:gd name="connsiteY28" fmla="*/ 674829 h 4153492"/>
                    <a:gd name="connsiteX29" fmla="*/ 120632 w 1732244"/>
                    <a:gd name="connsiteY29" fmla="*/ 642369 h 4153492"/>
                    <a:gd name="connsiteX30" fmla="*/ 130796 w 1732244"/>
                    <a:gd name="connsiteY30" fmla="*/ 642369 h 4153492"/>
                    <a:gd name="connsiteX31" fmla="*/ 146296 w 1732244"/>
                    <a:gd name="connsiteY31" fmla="*/ 592863 h 4153492"/>
                    <a:gd name="connsiteX32" fmla="*/ 437106 w 1732244"/>
                    <a:gd name="connsiteY32" fmla="*/ 214810 h 4153492"/>
                    <a:gd name="connsiteX33" fmla="*/ 847149 w 1732244"/>
                    <a:gd name="connsiteY33" fmla="*/ 25782 h 4153492"/>
                    <a:gd name="connsiteX34" fmla="*/ 1014364 w 1732244"/>
                    <a:gd name="connsiteY34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385917 h 4153492"/>
                    <a:gd name="connsiteX11" fmla="*/ 1364646 w 1732244"/>
                    <a:gd name="connsiteY11" fmla="*/ 2788957 h 4153492"/>
                    <a:gd name="connsiteX12" fmla="*/ 1367697 w 1732244"/>
                    <a:gd name="connsiteY12" fmla="*/ 2785567 h 4153492"/>
                    <a:gd name="connsiteX13" fmla="*/ 1379329 w 1732244"/>
                    <a:gd name="connsiteY13" fmla="*/ 3236321 h 4153492"/>
                    <a:gd name="connsiteX14" fmla="*/ 1382239 w 1732244"/>
                    <a:gd name="connsiteY14" fmla="*/ 3762688 h 4153492"/>
                    <a:gd name="connsiteX15" fmla="*/ 1274638 w 1732244"/>
                    <a:gd name="connsiteY15" fmla="*/ 3977887 h 4153492"/>
                    <a:gd name="connsiteX16" fmla="*/ 876230 w 1732244"/>
                    <a:gd name="connsiteY16" fmla="*/ 4143647 h 4153492"/>
                    <a:gd name="connsiteX17" fmla="*/ 538891 w 1732244"/>
                    <a:gd name="connsiteY17" fmla="*/ 4143647 h 4153492"/>
                    <a:gd name="connsiteX18" fmla="*/ 265530 w 1732244"/>
                    <a:gd name="connsiteY18" fmla="*/ 4044772 h 4153492"/>
                    <a:gd name="connsiteX19" fmla="*/ 111399 w 1732244"/>
                    <a:gd name="connsiteY19" fmla="*/ 3797585 h 4153492"/>
                    <a:gd name="connsiteX20" fmla="*/ 105583 w 1732244"/>
                    <a:gd name="connsiteY20" fmla="*/ 3724881 h 4153492"/>
                    <a:gd name="connsiteX21" fmla="*/ 102676 w 1732244"/>
                    <a:gd name="connsiteY21" fmla="*/ 3053112 h 4153492"/>
                    <a:gd name="connsiteX22" fmla="*/ 102676 w 1732244"/>
                    <a:gd name="connsiteY22" fmla="*/ 2613988 h 4153492"/>
                    <a:gd name="connsiteX23" fmla="*/ 59053 w 1732244"/>
                    <a:gd name="connsiteY23" fmla="*/ 2078898 h 4153492"/>
                    <a:gd name="connsiteX24" fmla="*/ 24156 w 1732244"/>
                    <a:gd name="connsiteY24" fmla="*/ 1843344 h 4153492"/>
                    <a:gd name="connsiteX25" fmla="*/ 3801 w 1732244"/>
                    <a:gd name="connsiteY25" fmla="*/ 1319887 h 4153492"/>
                    <a:gd name="connsiteX26" fmla="*/ 90498 w 1732244"/>
                    <a:gd name="connsiteY26" fmla="*/ 771074 h 4153492"/>
                    <a:gd name="connsiteX27" fmla="*/ 120632 w 1732244"/>
                    <a:gd name="connsiteY27" fmla="*/ 674829 h 4153492"/>
                    <a:gd name="connsiteX28" fmla="*/ 120632 w 1732244"/>
                    <a:gd name="connsiteY28" fmla="*/ 642369 h 4153492"/>
                    <a:gd name="connsiteX29" fmla="*/ 130796 w 1732244"/>
                    <a:gd name="connsiteY29" fmla="*/ 642369 h 4153492"/>
                    <a:gd name="connsiteX30" fmla="*/ 146296 w 1732244"/>
                    <a:gd name="connsiteY30" fmla="*/ 592863 h 4153492"/>
                    <a:gd name="connsiteX31" fmla="*/ 437106 w 1732244"/>
                    <a:gd name="connsiteY31" fmla="*/ 214810 h 4153492"/>
                    <a:gd name="connsiteX32" fmla="*/ 847149 w 1732244"/>
                    <a:gd name="connsiteY32" fmla="*/ 25782 h 4153492"/>
                    <a:gd name="connsiteX33" fmla="*/ 1014364 w 1732244"/>
                    <a:gd name="connsiteY33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55406 w 1732244"/>
                    <a:gd name="connsiteY9" fmla="*/ 239977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847149 w 1732244"/>
                    <a:gd name="connsiteY0" fmla="*/ 24646 h 4152356"/>
                    <a:gd name="connsiteX1" fmla="*/ 1181578 w 1732244"/>
                    <a:gd name="connsiteY1" fmla="*/ 1381 h 4152356"/>
                    <a:gd name="connsiteX2" fmla="*/ 1358974 w 1732244"/>
                    <a:gd name="connsiteY2" fmla="*/ 15923 h 4152356"/>
                    <a:gd name="connsiteX3" fmla="*/ 1603254 w 1732244"/>
                    <a:gd name="connsiteY3" fmla="*/ 199132 h 4152356"/>
                    <a:gd name="connsiteX4" fmla="*/ 1690497 w 1732244"/>
                    <a:gd name="connsiteY4" fmla="*/ 472493 h 4152356"/>
                    <a:gd name="connsiteX5" fmla="*/ 1728301 w 1732244"/>
                    <a:gd name="connsiteY5" fmla="*/ 1019215 h 4152356"/>
                    <a:gd name="connsiteX6" fmla="*/ 1661416 w 1732244"/>
                    <a:gd name="connsiteY6" fmla="*/ 1420533 h 4152356"/>
                    <a:gd name="connsiteX7" fmla="*/ 1495653 w 1732244"/>
                    <a:gd name="connsiteY7" fmla="*/ 1816034 h 4152356"/>
                    <a:gd name="connsiteX8" fmla="*/ 1492746 w 1732244"/>
                    <a:gd name="connsiteY8" fmla="*/ 1821850 h 4152356"/>
                    <a:gd name="connsiteX9" fmla="*/ 1355406 w 1732244"/>
                    <a:gd name="connsiteY9" fmla="*/ 2398642 h 4152356"/>
                    <a:gd name="connsiteX10" fmla="*/ 1364646 w 1732244"/>
                    <a:gd name="connsiteY10" fmla="*/ 2787821 h 4152356"/>
                    <a:gd name="connsiteX11" fmla="*/ 1367697 w 1732244"/>
                    <a:gd name="connsiteY11" fmla="*/ 2784431 h 4152356"/>
                    <a:gd name="connsiteX12" fmla="*/ 1379329 w 1732244"/>
                    <a:gd name="connsiteY12" fmla="*/ 3235185 h 4152356"/>
                    <a:gd name="connsiteX13" fmla="*/ 1382239 w 1732244"/>
                    <a:gd name="connsiteY13" fmla="*/ 3761552 h 4152356"/>
                    <a:gd name="connsiteX14" fmla="*/ 1274638 w 1732244"/>
                    <a:gd name="connsiteY14" fmla="*/ 3976751 h 4152356"/>
                    <a:gd name="connsiteX15" fmla="*/ 876230 w 1732244"/>
                    <a:gd name="connsiteY15" fmla="*/ 4142511 h 4152356"/>
                    <a:gd name="connsiteX16" fmla="*/ 538891 w 1732244"/>
                    <a:gd name="connsiteY16" fmla="*/ 4142511 h 4152356"/>
                    <a:gd name="connsiteX17" fmla="*/ 265530 w 1732244"/>
                    <a:gd name="connsiteY17" fmla="*/ 4043636 h 4152356"/>
                    <a:gd name="connsiteX18" fmla="*/ 111399 w 1732244"/>
                    <a:gd name="connsiteY18" fmla="*/ 3796449 h 4152356"/>
                    <a:gd name="connsiteX19" fmla="*/ 105583 w 1732244"/>
                    <a:gd name="connsiteY19" fmla="*/ 3723745 h 4152356"/>
                    <a:gd name="connsiteX20" fmla="*/ 102676 w 1732244"/>
                    <a:gd name="connsiteY20" fmla="*/ 3051976 h 4152356"/>
                    <a:gd name="connsiteX21" fmla="*/ 102676 w 1732244"/>
                    <a:gd name="connsiteY21" fmla="*/ 2612852 h 4152356"/>
                    <a:gd name="connsiteX22" fmla="*/ 59053 w 1732244"/>
                    <a:gd name="connsiteY22" fmla="*/ 2077762 h 4152356"/>
                    <a:gd name="connsiteX23" fmla="*/ 24156 w 1732244"/>
                    <a:gd name="connsiteY23" fmla="*/ 1842208 h 4152356"/>
                    <a:gd name="connsiteX24" fmla="*/ 3801 w 1732244"/>
                    <a:gd name="connsiteY24" fmla="*/ 1318751 h 4152356"/>
                    <a:gd name="connsiteX25" fmla="*/ 90498 w 1732244"/>
                    <a:gd name="connsiteY25" fmla="*/ 769938 h 4152356"/>
                    <a:gd name="connsiteX26" fmla="*/ 120632 w 1732244"/>
                    <a:gd name="connsiteY26" fmla="*/ 673693 h 4152356"/>
                    <a:gd name="connsiteX27" fmla="*/ 120632 w 1732244"/>
                    <a:gd name="connsiteY27" fmla="*/ 641233 h 4152356"/>
                    <a:gd name="connsiteX28" fmla="*/ 130796 w 1732244"/>
                    <a:gd name="connsiteY28" fmla="*/ 641233 h 4152356"/>
                    <a:gd name="connsiteX29" fmla="*/ 146296 w 1732244"/>
                    <a:gd name="connsiteY29" fmla="*/ 591727 h 4152356"/>
                    <a:gd name="connsiteX30" fmla="*/ 437106 w 1732244"/>
                    <a:gd name="connsiteY30" fmla="*/ 213674 h 4152356"/>
                    <a:gd name="connsiteX31" fmla="*/ 847149 w 1732244"/>
                    <a:gd name="connsiteY31" fmla="*/ 24646 h 4152356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146296 w 1732244"/>
                    <a:gd name="connsiteY28" fmla="*/ 594984 h 4155613"/>
                    <a:gd name="connsiteX29" fmla="*/ 437106 w 1732244"/>
                    <a:gd name="connsiteY29" fmla="*/ 216931 h 4155613"/>
                    <a:gd name="connsiteX30" fmla="*/ 847149 w 1732244"/>
                    <a:gd name="connsiteY30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437106 w 1732244"/>
                    <a:gd name="connsiteY28" fmla="*/ 216931 h 4155613"/>
                    <a:gd name="connsiteX29" fmla="*/ 847149 w 1732244"/>
                    <a:gd name="connsiteY29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437106 w 1732244"/>
                    <a:gd name="connsiteY27" fmla="*/ 216931 h 4155613"/>
                    <a:gd name="connsiteX28" fmla="*/ 847149 w 1732244"/>
                    <a:gd name="connsiteY28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437106 w 1732244"/>
                    <a:gd name="connsiteY26" fmla="*/ 216931 h 4155613"/>
                    <a:gd name="connsiteX27" fmla="*/ 847149 w 1732244"/>
                    <a:gd name="connsiteY27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102213 w 1728874"/>
                    <a:gd name="connsiteY18" fmla="*/ 3727002 h 4155613"/>
                    <a:gd name="connsiteX19" fmla="*/ 99306 w 1728874"/>
                    <a:gd name="connsiteY19" fmla="*/ 3055233 h 4155613"/>
                    <a:gd name="connsiteX20" fmla="*/ 99306 w 1728874"/>
                    <a:gd name="connsiteY20" fmla="*/ 2616109 h 4155613"/>
                    <a:gd name="connsiteX21" fmla="*/ 55683 w 1728874"/>
                    <a:gd name="connsiteY21" fmla="*/ 2081019 h 4155613"/>
                    <a:gd name="connsiteX22" fmla="*/ 431 w 1728874"/>
                    <a:gd name="connsiteY22" fmla="*/ 1322008 h 4155613"/>
                    <a:gd name="connsiteX23" fmla="*/ 87128 w 1728874"/>
                    <a:gd name="connsiteY23" fmla="*/ 773195 h 4155613"/>
                    <a:gd name="connsiteX24" fmla="*/ 433736 w 1728874"/>
                    <a:gd name="connsiteY24" fmla="*/ 216931 h 4155613"/>
                    <a:gd name="connsiteX25" fmla="*/ 843779 w 1728874"/>
                    <a:gd name="connsiteY25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99306 w 1728874"/>
                    <a:gd name="connsiteY18" fmla="*/ 3055233 h 4155613"/>
                    <a:gd name="connsiteX19" fmla="*/ 99306 w 1728874"/>
                    <a:gd name="connsiteY19" fmla="*/ 2616109 h 4155613"/>
                    <a:gd name="connsiteX20" fmla="*/ 55683 w 1728874"/>
                    <a:gd name="connsiteY20" fmla="*/ 2081019 h 4155613"/>
                    <a:gd name="connsiteX21" fmla="*/ 431 w 1728874"/>
                    <a:gd name="connsiteY21" fmla="*/ 1322008 h 4155613"/>
                    <a:gd name="connsiteX22" fmla="*/ 87128 w 1728874"/>
                    <a:gd name="connsiteY22" fmla="*/ 773195 h 4155613"/>
                    <a:gd name="connsiteX23" fmla="*/ 433736 w 1728874"/>
                    <a:gd name="connsiteY23" fmla="*/ 216931 h 4155613"/>
                    <a:gd name="connsiteX24" fmla="*/ 843779 w 1728874"/>
                    <a:gd name="connsiteY24" fmla="*/ 27903 h 4155613"/>
                    <a:gd name="connsiteX0" fmla="*/ 843779 w 1728874"/>
                    <a:gd name="connsiteY0" fmla="*/ 27903 h 4147277"/>
                    <a:gd name="connsiteX1" fmla="*/ 1355604 w 1728874"/>
                    <a:gd name="connsiteY1" fmla="*/ 19180 h 4147277"/>
                    <a:gd name="connsiteX2" fmla="*/ 1599884 w 1728874"/>
                    <a:gd name="connsiteY2" fmla="*/ 202389 h 4147277"/>
                    <a:gd name="connsiteX3" fmla="*/ 1687127 w 1728874"/>
                    <a:gd name="connsiteY3" fmla="*/ 475750 h 4147277"/>
                    <a:gd name="connsiteX4" fmla="*/ 1724931 w 1728874"/>
                    <a:gd name="connsiteY4" fmla="*/ 1022472 h 4147277"/>
                    <a:gd name="connsiteX5" fmla="*/ 1658046 w 1728874"/>
                    <a:gd name="connsiteY5" fmla="*/ 1423790 h 4147277"/>
                    <a:gd name="connsiteX6" fmla="*/ 1492283 w 1728874"/>
                    <a:gd name="connsiteY6" fmla="*/ 1819291 h 4147277"/>
                    <a:gd name="connsiteX7" fmla="*/ 1489376 w 1728874"/>
                    <a:gd name="connsiteY7" fmla="*/ 1825107 h 4147277"/>
                    <a:gd name="connsiteX8" fmla="*/ 1352036 w 1728874"/>
                    <a:gd name="connsiteY8" fmla="*/ 2401899 h 4147277"/>
                    <a:gd name="connsiteX9" fmla="*/ 1361276 w 1728874"/>
                    <a:gd name="connsiteY9" fmla="*/ 2791078 h 4147277"/>
                    <a:gd name="connsiteX10" fmla="*/ 1364327 w 1728874"/>
                    <a:gd name="connsiteY10" fmla="*/ 2787688 h 4147277"/>
                    <a:gd name="connsiteX11" fmla="*/ 1375959 w 1728874"/>
                    <a:gd name="connsiteY11" fmla="*/ 3238442 h 4147277"/>
                    <a:gd name="connsiteX12" fmla="*/ 1378869 w 1728874"/>
                    <a:gd name="connsiteY12" fmla="*/ 3764809 h 4147277"/>
                    <a:gd name="connsiteX13" fmla="*/ 1271268 w 1728874"/>
                    <a:gd name="connsiteY13" fmla="*/ 3980008 h 4147277"/>
                    <a:gd name="connsiteX14" fmla="*/ 872860 w 1728874"/>
                    <a:gd name="connsiteY14" fmla="*/ 4145768 h 4147277"/>
                    <a:gd name="connsiteX15" fmla="*/ 262160 w 1728874"/>
                    <a:gd name="connsiteY15" fmla="*/ 4046893 h 4147277"/>
                    <a:gd name="connsiteX16" fmla="*/ 108029 w 1728874"/>
                    <a:gd name="connsiteY16" fmla="*/ 3799706 h 4147277"/>
                    <a:gd name="connsiteX17" fmla="*/ 99306 w 1728874"/>
                    <a:gd name="connsiteY17" fmla="*/ 3055233 h 4147277"/>
                    <a:gd name="connsiteX18" fmla="*/ 99306 w 1728874"/>
                    <a:gd name="connsiteY18" fmla="*/ 2616109 h 4147277"/>
                    <a:gd name="connsiteX19" fmla="*/ 55683 w 1728874"/>
                    <a:gd name="connsiteY19" fmla="*/ 2081019 h 4147277"/>
                    <a:gd name="connsiteX20" fmla="*/ 431 w 1728874"/>
                    <a:gd name="connsiteY20" fmla="*/ 1322008 h 4147277"/>
                    <a:gd name="connsiteX21" fmla="*/ 87128 w 1728874"/>
                    <a:gd name="connsiteY21" fmla="*/ 773195 h 4147277"/>
                    <a:gd name="connsiteX22" fmla="*/ 433736 w 1728874"/>
                    <a:gd name="connsiteY22" fmla="*/ 216931 h 4147277"/>
                    <a:gd name="connsiteX23" fmla="*/ 843779 w 1728874"/>
                    <a:gd name="connsiteY23" fmla="*/ 27903 h 4147277"/>
                    <a:gd name="connsiteX0" fmla="*/ 843779 w 1728874"/>
                    <a:gd name="connsiteY0" fmla="*/ 27903 h 4150771"/>
                    <a:gd name="connsiteX1" fmla="*/ 1355604 w 1728874"/>
                    <a:gd name="connsiteY1" fmla="*/ 19180 h 4150771"/>
                    <a:gd name="connsiteX2" fmla="*/ 1599884 w 1728874"/>
                    <a:gd name="connsiteY2" fmla="*/ 202389 h 4150771"/>
                    <a:gd name="connsiteX3" fmla="*/ 1687127 w 1728874"/>
                    <a:gd name="connsiteY3" fmla="*/ 475750 h 4150771"/>
                    <a:gd name="connsiteX4" fmla="*/ 1724931 w 1728874"/>
                    <a:gd name="connsiteY4" fmla="*/ 1022472 h 4150771"/>
                    <a:gd name="connsiteX5" fmla="*/ 1658046 w 1728874"/>
                    <a:gd name="connsiteY5" fmla="*/ 1423790 h 4150771"/>
                    <a:gd name="connsiteX6" fmla="*/ 1492283 w 1728874"/>
                    <a:gd name="connsiteY6" fmla="*/ 1819291 h 4150771"/>
                    <a:gd name="connsiteX7" fmla="*/ 1489376 w 1728874"/>
                    <a:gd name="connsiteY7" fmla="*/ 1825107 h 4150771"/>
                    <a:gd name="connsiteX8" fmla="*/ 1352036 w 1728874"/>
                    <a:gd name="connsiteY8" fmla="*/ 2401899 h 4150771"/>
                    <a:gd name="connsiteX9" fmla="*/ 1361276 w 1728874"/>
                    <a:gd name="connsiteY9" fmla="*/ 2791078 h 4150771"/>
                    <a:gd name="connsiteX10" fmla="*/ 1364327 w 1728874"/>
                    <a:gd name="connsiteY10" fmla="*/ 2787688 h 4150771"/>
                    <a:gd name="connsiteX11" fmla="*/ 1375959 w 1728874"/>
                    <a:gd name="connsiteY11" fmla="*/ 3238442 h 4150771"/>
                    <a:gd name="connsiteX12" fmla="*/ 1378869 w 1728874"/>
                    <a:gd name="connsiteY12" fmla="*/ 3764809 h 4150771"/>
                    <a:gd name="connsiteX13" fmla="*/ 1271268 w 1728874"/>
                    <a:gd name="connsiteY13" fmla="*/ 3980008 h 4150771"/>
                    <a:gd name="connsiteX14" fmla="*/ 872860 w 1728874"/>
                    <a:gd name="connsiteY14" fmla="*/ 4145768 h 4150771"/>
                    <a:gd name="connsiteX15" fmla="*/ 262160 w 1728874"/>
                    <a:gd name="connsiteY15" fmla="*/ 4046893 h 4150771"/>
                    <a:gd name="connsiteX16" fmla="*/ 108029 w 1728874"/>
                    <a:gd name="connsiteY16" fmla="*/ 3799706 h 4150771"/>
                    <a:gd name="connsiteX17" fmla="*/ 99306 w 1728874"/>
                    <a:gd name="connsiteY17" fmla="*/ 3055233 h 4150771"/>
                    <a:gd name="connsiteX18" fmla="*/ 99306 w 1728874"/>
                    <a:gd name="connsiteY18" fmla="*/ 2616109 h 4150771"/>
                    <a:gd name="connsiteX19" fmla="*/ 55683 w 1728874"/>
                    <a:gd name="connsiteY19" fmla="*/ 2081019 h 4150771"/>
                    <a:gd name="connsiteX20" fmla="*/ 431 w 1728874"/>
                    <a:gd name="connsiteY20" fmla="*/ 1322008 h 4150771"/>
                    <a:gd name="connsiteX21" fmla="*/ 87128 w 1728874"/>
                    <a:gd name="connsiteY21" fmla="*/ 773195 h 4150771"/>
                    <a:gd name="connsiteX22" fmla="*/ 433736 w 1728874"/>
                    <a:gd name="connsiteY22" fmla="*/ 216931 h 4150771"/>
                    <a:gd name="connsiteX23" fmla="*/ 843779 w 1728874"/>
                    <a:gd name="connsiteY23" fmla="*/ 27903 h 4150771"/>
                    <a:gd name="connsiteX0" fmla="*/ 843779 w 1728874"/>
                    <a:gd name="connsiteY0" fmla="*/ 27903 h 4159554"/>
                    <a:gd name="connsiteX1" fmla="*/ 1355604 w 1728874"/>
                    <a:gd name="connsiteY1" fmla="*/ 19180 h 4159554"/>
                    <a:gd name="connsiteX2" fmla="*/ 1599884 w 1728874"/>
                    <a:gd name="connsiteY2" fmla="*/ 202389 h 4159554"/>
                    <a:gd name="connsiteX3" fmla="*/ 1687127 w 1728874"/>
                    <a:gd name="connsiteY3" fmla="*/ 475750 h 4159554"/>
                    <a:gd name="connsiteX4" fmla="*/ 1724931 w 1728874"/>
                    <a:gd name="connsiteY4" fmla="*/ 1022472 h 4159554"/>
                    <a:gd name="connsiteX5" fmla="*/ 1658046 w 1728874"/>
                    <a:gd name="connsiteY5" fmla="*/ 1423790 h 4159554"/>
                    <a:gd name="connsiteX6" fmla="*/ 1492283 w 1728874"/>
                    <a:gd name="connsiteY6" fmla="*/ 1819291 h 4159554"/>
                    <a:gd name="connsiteX7" fmla="*/ 1489376 w 1728874"/>
                    <a:gd name="connsiteY7" fmla="*/ 1825107 h 4159554"/>
                    <a:gd name="connsiteX8" fmla="*/ 1352036 w 1728874"/>
                    <a:gd name="connsiteY8" fmla="*/ 2401899 h 4159554"/>
                    <a:gd name="connsiteX9" fmla="*/ 1361276 w 1728874"/>
                    <a:gd name="connsiteY9" fmla="*/ 2791078 h 4159554"/>
                    <a:gd name="connsiteX10" fmla="*/ 1364327 w 1728874"/>
                    <a:gd name="connsiteY10" fmla="*/ 2787688 h 4159554"/>
                    <a:gd name="connsiteX11" fmla="*/ 1375959 w 1728874"/>
                    <a:gd name="connsiteY11" fmla="*/ 3238442 h 4159554"/>
                    <a:gd name="connsiteX12" fmla="*/ 1378869 w 1728874"/>
                    <a:gd name="connsiteY12" fmla="*/ 3764809 h 4159554"/>
                    <a:gd name="connsiteX13" fmla="*/ 1271268 w 1728874"/>
                    <a:gd name="connsiteY13" fmla="*/ 3980008 h 4159554"/>
                    <a:gd name="connsiteX14" fmla="*/ 872860 w 1728874"/>
                    <a:gd name="connsiteY14" fmla="*/ 4145768 h 4159554"/>
                    <a:gd name="connsiteX15" fmla="*/ 316480 w 1728874"/>
                    <a:gd name="connsiteY15" fmla="*/ 4074053 h 4159554"/>
                    <a:gd name="connsiteX16" fmla="*/ 108029 w 1728874"/>
                    <a:gd name="connsiteY16" fmla="*/ 3799706 h 4159554"/>
                    <a:gd name="connsiteX17" fmla="*/ 99306 w 1728874"/>
                    <a:gd name="connsiteY17" fmla="*/ 3055233 h 4159554"/>
                    <a:gd name="connsiteX18" fmla="*/ 99306 w 1728874"/>
                    <a:gd name="connsiteY18" fmla="*/ 2616109 h 4159554"/>
                    <a:gd name="connsiteX19" fmla="*/ 55683 w 1728874"/>
                    <a:gd name="connsiteY19" fmla="*/ 2081019 h 4159554"/>
                    <a:gd name="connsiteX20" fmla="*/ 431 w 1728874"/>
                    <a:gd name="connsiteY20" fmla="*/ 1322008 h 4159554"/>
                    <a:gd name="connsiteX21" fmla="*/ 87128 w 1728874"/>
                    <a:gd name="connsiteY21" fmla="*/ 773195 h 4159554"/>
                    <a:gd name="connsiteX22" fmla="*/ 433736 w 1728874"/>
                    <a:gd name="connsiteY22" fmla="*/ 216931 h 4159554"/>
                    <a:gd name="connsiteX23" fmla="*/ 843779 w 1728874"/>
                    <a:gd name="connsiteY23" fmla="*/ 27903 h 4159554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2306"/>
                    <a:gd name="connsiteX1" fmla="*/ 1355604 w 1728874"/>
                    <a:gd name="connsiteY1" fmla="*/ 19180 h 4172306"/>
                    <a:gd name="connsiteX2" fmla="*/ 1599884 w 1728874"/>
                    <a:gd name="connsiteY2" fmla="*/ 202389 h 4172306"/>
                    <a:gd name="connsiteX3" fmla="*/ 1687127 w 1728874"/>
                    <a:gd name="connsiteY3" fmla="*/ 475750 h 4172306"/>
                    <a:gd name="connsiteX4" fmla="*/ 1724931 w 1728874"/>
                    <a:gd name="connsiteY4" fmla="*/ 1022472 h 4172306"/>
                    <a:gd name="connsiteX5" fmla="*/ 1658046 w 1728874"/>
                    <a:gd name="connsiteY5" fmla="*/ 1423790 h 4172306"/>
                    <a:gd name="connsiteX6" fmla="*/ 1492283 w 1728874"/>
                    <a:gd name="connsiteY6" fmla="*/ 1819291 h 4172306"/>
                    <a:gd name="connsiteX7" fmla="*/ 1489376 w 1728874"/>
                    <a:gd name="connsiteY7" fmla="*/ 1825107 h 4172306"/>
                    <a:gd name="connsiteX8" fmla="*/ 1352036 w 1728874"/>
                    <a:gd name="connsiteY8" fmla="*/ 2401899 h 4172306"/>
                    <a:gd name="connsiteX9" fmla="*/ 1361276 w 1728874"/>
                    <a:gd name="connsiteY9" fmla="*/ 2791078 h 4172306"/>
                    <a:gd name="connsiteX10" fmla="*/ 1364327 w 1728874"/>
                    <a:gd name="connsiteY10" fmla="*/ 2787688 h 4172306"/>
                    <a:gd name="connsiteX11" fmla="*/ 1375959 w 1728874"/>
                    <a:gd name="connsiteY11" fmla="*/ 3238442 h 4172306"/>
                    <a:gd name="connsiteX12" fmla="*/ 1378869 w 1728874"/>
                    <a:gd name="connsiteY12" fmla="*/ 3764809 h 4172306"/>
                    <a:gd name="connsiteX13" fmla="*/ 900020 w 1728874"/>
                    <a:gd name="connsiteY13" fmla="*/ 4154822 h 4172306"/>
                    <a:gd name="connsiteX14" fmla="*/ 316480 w 1728874"/>
                    <a:gd name="connsiteY14" fmla="*/ 4074053 h 4172306"/>
                    <a:gd name="connsiteX15" fmla="*/ 108029 w 1728874"/>
                    <a:gd name="connsiteY15" fmla="*/ 3799706 h 4172306"/>
                    <a:gd name="connsiteX16" fmla="*/ 99306 w 1728874"/>
                    <a:gd name="connsiteY16" fmla="*/ 3055233 h 4172306"/>
                    <a:gd name="connsiteX17" fmla="*/ 99306 w 1728874"/>
                    <a:gd name="connsiteY17" fmla="*/ 2616109 h 4172306"/>
                    <a:gd name="connsiteX18" fmla="*/ 55683 w 1728874"/>
                    <a:gd name="connsiteY18" fmla="*/ 2081019 h 4172306"/>
                    <a:gd name="connsiteX19" fmla="*/ 431 w 1728874"/>
                    <a:gd name="connsiteY19" fmla="*/ 1322008 h 4172306"/>
                    <a:gd name="connsiteX20" fmla="*/ 87128 w 1728874"/>
                    <a:gd name="connsiteY20" fmla="*/ 773195 h 4172306"/>
                    <a:gd name="connsiteX21" fmla="*/ 433736 w 1728874"/>
                    <a:gd name="connsiteY21" fmla="*/ 216931 h 4172306"/>
                    <a:gd name="connsiteX22" fmla="*/ 843779 w 1728874"/>
                    <a:gd name="connsiteY22" fmla="*/ 27903 h 4172306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728874" h="4158005">
                      <a:moveTo>
                        <a:pt x="843779" y="27903"/>
                      </a:moveTo>
                      <a:cubicBezTo>
                        <a:pt x="997424" y="-5055"/>
                        <a:pt x="1229587" y="-9901"/>
                        <a:pt x="1355604" y="19180"/>
                      </a:cubicBezTo>
                      <a:cubicBezTo>
                        <a:pt x="1481621" y="48261"/>
                        <a:pt x="1547538" y="103514"/>
                        <a:pt x="1599884" y="202389"/>
                      </a:cubicBezTo>
                      <a:cubicBezTo>
                        <a:pt x="1646414" y="286725"/>
                        <a:pt x="1666769" y="382691"/>
                        <a:pt x="1687127" y="475750"/>
                      </a:cubicBezTo>
                      <a:cubicBezTo>
                        <a:pt x="1722024" y="656052"/>
                        <a:pt x="1736563" y="839264"/>
                        <a:pt x="1724931" y="1022472"/>
                      </a:cubicBezTo>
                      <a:cubicBezTo>
                        <a:pt x="1719114" y="1159154"/>
                        <a:pt x="1698759" y="1292927"/>
                        <a:pt x="1658046" y="1423790"/>
                      </a:cubicBezTo>
                      <a:cubicBezTo>
                        <a:pt x="1619271" y="1556593"/>
                        <a:pt x="1520395" y="1752405"/>
                        <a:pt x="1492283" y="1819291"/>
                      </a:cubicBezTo>
                      <a:cubicBezTo>
                        <a:pt x="1492283" y="1822200"/>
                        <a:pt x="1489376" y="1822200"/>
                        <a:pt x="1489376" y="1825107"/>
                      </a:cubicBezTo>
                      <a:cubicBezTo>
                        <a:pt x="1425398" y="2002502"/>
                        <a:pt x="1369484" y="2212871"/>
                        <a:pt x="1352036" y="2401899"/>
                      </a:cubicBezTo>
                      <a:lnTo>
                        <a:pt x="1361276" y="2791078"/>
                      </a:lnTo>
                      <a:lnTo>
                        <a:pt x="1364327" y="2787688"/>
                      </a:lnTo>
                      <a:cubicBezTo>
                        <a:pt x="1378869" y="2938909"/>
                        <a:pt x="1373052" y="3090130"/>
                        <a:pt x="1375959" y="3238442"/>
                      </a:cubicBezTo>
                      <a:cubicBezTo>
                        <a:pt x="1375959" y="3412928"/>
                        <a:pt x="1435760" y="3602384"/>
                        <a:pt x="1378869" y="3764809"/>
                      </a:cubicBezTo>
                      <a:cubicBezTo>
                        <a:pt x="1290492" y="4017127"/>
                        <a:pt x="1095192" y="4139495"/>
                        <a:pt x="900020" y="4154822"/>
                      </a:cubicBezTo>
                      <a:cubicBezTo>
                        <a:pt x="716172" y="4169260"/>
                        <a:pt x="448479" y="4133239"/>
                        <a:pt x="316480" y="4074053"/>
                      </a:cubicBezTo>
                      <a:cubicBezTo>
                        <a:pt x="184482" y="4014867"/>
                        <a:pt x="122571" y="3904397"/>
                        <a:pt x="108029" y="3799706"/>
                      </a:cubicBezTo>
                      <a:cubicBezTo>
                        <a:pt x="80887" y="3634429"/>
                        <a:pt x="100760" y="3252499"/>
                        <a:pt x="99306" y="3055233"/>
                      </a:cubicBezTo>
                      <a:cubicBezTo>
                        <a:pt x="102213" y="2909828"/>
                        <a:pt x="105122" y="2761514"/>
                        <a:pt x="99306" y="2616109"/>
                      </a:cubicBezTo>
                      <a:cubicBezTo>
                        <a:pt x="93490" y="2435807"/>
                        <a:pt x="81858" y="2258415"/>
                        <a:pt x="55683" y="2081019"/>
                      </a:cubicBezTo>
                      <a:cubicBezTo>
                        <a:pt x="39204" y="1865336"/>
                        <a:pt x="-4810" y="1539979"/>
                        <a:pt x="431" y="1322008"/>
                      </a:cubicBezTo>
                      <a:cubicBezTo>
                        <a:pt x="11335" y="1136615"/>
                        <a:pt x="38599" y="952860"/>
                        <a:pt x="87128" y="773195"/>
                      </a:cubicBezTo>
                      <a:cubicBezTo>
                        <a:pt x="130237" y="560614"/>
                        <a:pt x="263879" y="402352"/>
                        <a:pt x="433736" y="216931"/>
                      </a:cubicBezTo>
                      <a:cubicBezTo>
                        <a:pt x="558785" y="129688"/>
                        <a:pt x="692558" y="62800"/>
                        <a:pt x="843779" y="27903"/>
                      </a:cubicBezTo>
                      <a:close/>
                    </a:path>
                  </a:pathLst>
                </a:custGeom>
                <a:solidFill>
                  <a:srgbClr val="ED7D31">
                    <a:lumMod val="7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EE1BB12-721C-495E-BDA5-DB2A2A93D294}"/>
                    </a:ext>
                  </a:extLst>
                </p:cNvPr>
                <p:cNvSpPr/>
                <p:nvPr/>
              </p:nvSpPr>
              <p:spPr>
                <a:xfrm>
                  <a:off x="6320211" y="46587"/>
                  <a:ext cx="370016" cy="590603"/>
                </a:xfrm>
                <a:custGeom>
                  <a:avLst/>
                  <a:gdLst>
                    <a:gd name="connsiteX0" fmla="*/ 98584 w 495300"/>
                    <a:gd name="connsiteY0" fmla="*/ 576412 h 790575"/>
                    <a:gd name="connsiteX1" fmla="*/ 141446 w 495300"/>
                    <a:gd name="connsiteY1" fmla="*/ 629752 h 790575"/>
                    <a:gd name="connsiteX2" fmla="*/ 192881 w 495300"/>
                    <a:gd name="connsiteY2" fmla="*/ 688807 h 790575"/>
                    <a:gd name="connsiteX3" fmla="*/ 217646 w 495300"/>
                    <a:gd name="connsiteY3" fmla="*/ 732622 h 790575"/>
                    <a:gd name="connsiteX4" fmla="*/ 206216 w 495300"/>
                    <a:gd name="connsiteY4" fmla="*/ 776437 h 790575"/>
                    <a:gd name="connsiteX5" fmla="*/ 184309 w 495300"/>
                    <a:gd name="connsiteY5" fmla="*/ 784057 h 790575"/>
                    <a:gd name="connsiteX6" fmla="*/ 149066 w 495300"/>
                    <a:gd name="connsiteY6" fmla="*/ 765959 h 790575"/>
                    <a:gd name="connsiteX7" fmla="*/ 106204 w 495300"/>
                    <a:gd name="connsiteY7" fmla="*/ 714524 h 790575"/>
                    <a:gd name="connsiteX8" fmla="*/ 102394 w 495300"/>
                    <a:gd name="connsiteY8" fmla="*/ 709762 h 790575"/>
                    <a:gd name="connsiteX9" fmla="*/ 55721 w 495300"/>
                    <a:gd name="connsiteY9" fmla="*/ 611654 h 790575"/>
                    <a:gd name="connsiteX10" fmla="*/ 17621 w 495300"/>
                    <a:gd name="connsiteY10" fmla="*/ 443062 h 790575"/>
                    <a:gd name="connsiteX11" fmla="*/ 8096 w 495300"/>
                    <a:gd name="connsiteY11" fmla="*/ 353527 h 790575"/>
                    <a:gd name="connsiteX12" fmla="*/ 7144 w 495300"/>
                    <a:gd name="connsiteY12" fmla="*/ 291614 h 790575"/>
                    <a:gd name="connsiteX13" fmla="*/ 8096 w 495300"/>
                    <a:gd name="connsiteY13" fmla="*/ 270659 h 790575"/>
                    <a:gd name="connsiteX14" fmla="*/ 29051 w 495300"/>
                    <a:gd name="connsiteY14" fmla="*/ 164932 h 790575"/>
                    <a:gd name="connsiteX15" fmla="*/ 110966 w 495300"/>
                    <a:gd name="connsiteY15" fmla="*/ 37297 h 790575"/>
                    <a:gd name="connsiteX16" fmla="*/ 154781 w 495300"/>
                    <a:gd name="connsiteY16" fmla="*/ 8722 h 790575"/>
                    <a:gd name="connsiteX17" fmla="*/ 165259 w 495300"/>
                    <a:gd name="connsiteY17" fmla="*/ 7769 h 790575"/>
                    <a:gd name="connsiteX18" fmla="*/ 266224 w 495300"/>
                    <a:gd name="connsiteY18" fmla="*/ 57299 h 790575"/>
                    <a:gd name="connsiteX19" fmla="*/ 405289 w 495300"/>
                    <a:gd name="connsiteY19" fmla="*/ 183029 h 790575"/>
                    <a:gd name="connsiteX20" fmla="*/ 450056 w 495300"/>
                    <a:gd name="connsiteY20" fmla="*/ 239227 h 790575"/>
                    <a:gd name="connsiteX21" fmla="*/ 486251 w 495300"/>
                    <a:gd name="connsiteY21" fmla="*/ 344954 h 790575"/>
                    <a:gd name="connsiteX22" fmla="*/ 495776 w 495300"/>
                    <a:gd name="connsiteY22" fmla="*/ 520214 h 790575"/>
                    <a:gd name="connsiteX23" fmla="*/ 465296 w 495300"/>
                    <a:gd name="connsiteY23" fmla="*/ 685949 h 790575"/>
                    <a:gd name="connsiteX24" fmla="*/ 442436 w 495300"/>
                    <a:gd name="connsiteY24" fmla="*/ 727859 h 790575"/>
                    <a:gd name="connsiteX25" fmla="*/ 427196 w 495300"/>
                    <a:gd name="connsiteY25" fmla="*/ 738337 h 790575"/>
                    <a:gd name="connsiteX26" fmla="*/ 397669 w 495300"/>
                    <a:gd name="connsiteY26" fmla="*/ 716429 h 790575"/>
                    <a:gd name="connsiteX27" fmla="*/ 403384 w 495300"/>
                    <a:gd name="connsiteY27" fmla="*/ 671662 h 790575"/>
                    <a:gd name="connsiteX28" fmla="*/ 450056 w 495300"/>
                    <a:gd name="connsiteY28" fmla="*/ 579269 h 790575"/>
                    <a:gd name="connsiteX29" fmla="*/ 467201 w 495300"/>
                    <a:gd name="connsiteY29" fmla="*/ 530692 h 790575"/>
                    <a:gd name="connsiteX30" fmla="*/ 476726 w 495300"/>
                    <a:gd name="connsiteY30" fmla="*/ 428774 h 790575"/>
                    <a:gd name="connsiteX31" fmla="*/ 474821 w 495300"/>
                    <a:gd name="connsiteY31" fmla="*/ 421154 h 790575"/>
                    <a:gd name="connsiteX32" fmla="*/ 386239 w 495300"/>
                    <a:gd name="connsiteY32" fmla="*/ 277327 h 790575"/>
                    <a:gd name="connsiteX33" fmla="*/ 179546 w 495300"/>
                    <a:gd name="connsiteY33" fmla="*/ 107782 h 790575"/>
                    <a:gd name="connsiteX34" fmla="*/ 168116 w 495300"/>
                    <a:gd name="connsiteY34" fmla="*/ 110639 h 790575"/>
                    <a:gd name="connsiteX35" fmla="*/ 74771 w 495300"/>
                    <a:gd name="connsiteY35" fmla="*/ 308759 h 790575"/>
                    <a:gd name="connsiteX36" fmla="*/ 58579 w 495300"/>
                    <a:gd name="connsiteY36" fmla="*/ 372577 h 790575"/>
                    <a:gd name="connsiteX37" fmla="*/ 59531 w 495300"/>
                    <a:gd name="connsiteY37" fmla="*/ 392579 h 790575"/>
                    <a:gd name="connsiteX38" fmla="*/ 59531 w 495300"/>
                    <a:gd name="connsiteY38" fmla="*/ 396389 h 790575"/>
                    <a:gd name="connsiteX39" fmla="*/ 71914 w 495300"/>
                    <a:gd name="connsiteY39" fmla="*/ 502117 h 790575"/>
                    <a:gd name="connsiteX40" fmla="*/ 98584 w 495300"/>
                    <a:gd name="connsiteY40" fmla="*/ 576412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495300" h="790575">
                      <a:moveTo>
                        <a:pt x="98584" y="576412"/>
                      </a:moveTo>
                      <a:cubicBezTo>
                        <a:pt x="110966" y="596414"/>
                        <a:pt x="126206" y="612607"/>
                        <a:pt x="141446" y="629752"/>
                      </a:cubicBezTo>
                      <a:cubicBezTo>
                        <a:pt x="158591" y="649754"/>
                        <a:pt x="176689" y="667852"/>
                        <a:pt x="192881" y="688807"/>
                      </a:cubicBezTo>
                      <a:cubicBezTo>
                        <a:pt x="203359" y="702142"/>
                        <a:pt x="211931" y="716429"/>
                        <a:pt x="217646" y="732622"/>
                      </a:cubicBezTo>
                      <a:cubicBezTo>
                        <a:pt x="224314" y="749767"/>
                        <a:pt x="218599" y="764054"/>
                        <a:pt x="206216" y="776437"/>
                      </a:cubicBezTo>
                      <a:cubicBezTo>
                        <a:pt x="200501" y="782152"/>
                        <a:pt x="192881" y="785009"/>
                        <a:pt x="184309" y="784057"/>
                      </a:cubicBezTo>
                      <a:cubicBezTo>
                        <a:pt x="170974" y="781199"/>
                        <a:pt x="158591" y="777389"/>
                        <a:pt x="149066" y="765959"/>
                      </a:cubicBezTo>
                      <a:cubicBezTo>
                        <a:pt x="134779" y="748814"/>
                        <a:pt x="120491" y="731669"/>
                        <a:pt x="106204" y="714524"/>
                      </a:cubicBezTo>
                      <a:cubicBezTo>
                        <a:pt x="105251" y="712619"/>
                        <a:pt x="103346" y="711667"/>
                        <a:pt x="102394" y="709762"/>
                      </a:cubicBezTo>
                      <a:cubicBezTo>
                        <a:pt x="78581" y="681187"/>
                        <a:pt x="65246" y="646897"/>
                        <a:pt x="55721" y="611654"/>
                      </a:cubicBezTo>
                      <a:cubicBezTo>
                        <a:pt x="41434" y="556409"/>
                        <a:pt x="26194" y="500212"/>
                        <a:pt x="17621" y="443062"/>
                      </a:cubicBezTo>
                      <a:cubicBezTo>
                        <a:pt x="12859" y="413534"/>
                        <a:pt x="10001" y="383054"/>
                        <a:pt x="8096" y="353527"/>
                      </a:cubicBezTo>
                      <a:cubicBezTo>
                        <a:pt x="7144" y="332572"/>
                        <a:pt x="7144" y="312569"/>
                        <a:pt x="7144" y="291614"/>
                      </a:cubicBezTo>
                      <a:cubicBezTo>
                        <a:pt x="7144" y="284947"/>
                        <a:pt x="8096" y="277327"/>
                        <a:pt x="8096" y="270659"/>
                      </a:cubicBezTo>
                      <a:cubicBezTo>
                        <a:pt x="11906" y="234464"/>
                        <a:pt x="17621" y="199222"/>
                        <a:pt x="29051" y="164932"/>
                      </a:cubicBezTo>
                      <a:cubicBezTo>
                        <a:pt x="45244" y="115402"/>
                        <a:pt x="70961" y="71587"/>
                        <a:pt x="110966" y="37297"/>
                      </a:cubicBezTo>
                      <a:cubicBezTo>
                        <a:pt x="124301" y="25867"/>
                        <a:pt x="138589" y="16342"/>
                        <a:pt x="154781" y="8722"/>
                      </a:cubicBezTo>
                      <a:cubicBezTo>
                        <a:pt x="158591" y="6817"/>
                        <a:pt x="161449" y="6817"/>
                        <a:pt x="165259" y="7769"/>
                      </a:cubicBezTo>
                      <a:cubicBezTo>
                        <a:pt x="202406" y="18247"/>
                        <a:pt x="234791" y="36344"/>
                        <a:pt x="266224" y="57299"/>
                      </a:cubicBezTo>
                      <a:cubicBezTo>
                        <a:pt x="318611" y="92542"/>
                        <a:pt x="363379" y="135404"/>
                        <a:pt x="405289" y="183029"/>
                      </a:cubicBezTo>
                      <a:cubicBezTo>
                        <a:pt x="421481" y="201127"/>
                        <a:pt x="437674" y="218272"/>
                        <a:pt x="450056" y="239227"/>
                      </a:cubicBezTo>
                      <a:cubicBezTo>
                        <a:pt x="469106" y="272564"/>
                        <a:pt x="479584" y="307807"/>
                        <a:pt x="486251" y="344954"/>
                      </a:cubicBezTo>
                      <a:cubicBezTo>
                        <a:pt x="496729" y="403057"/>
                        <a:pt x="499586" y="461159"/>
                        <a:pt x="495776" y="520214"/>
                      </a:cubicBezTo>
                      <a:cubicBezTo>
                        <a:pt x="491966" y="576412"/>
                        <a:pt x="484346" y="632609"/>
                        <a:pt x="465296" y="685949"/>
                      </a:cubicBezTo>
                      <a:cubicBezTo>
                        <a:pt x="459581" y="701189"/>
                        <a:pt x="452914" y="716429"/>
                        <a:pt x="442436" y="727859"/>
                      </a:cubicBezTo>
                      <a:cubicBezTo>
                        <a:pt x="438626" y="732622"/>
                        <a:pt x="432911" y="736432"/>
                        <a:pt x="427196" y="738337"/>
                      </a:cubicBezTo>
                      <a:cubicBezTo>
                        <a:pt x="411956" y="742147"/>
                        <a:pt x="400526" y="733574"/>
                        <a:pt x="397669" y="716429"/>
                      </a:cubicBezTo>
                      <a:cubicBezTo>
                        <a:pt x="395764" y="701189"/>
                        <a:pt x="397669" y="685949"/>
                        <a:pt x="403384" y="671662"/>
                      </a:cubicBezTo>
                      <a:cubicBezTo>
                        <a:pt x="414814" y="639277"/>
                        <a:pt x="429101" y="607844"/>
                        <a:pt x="450056" y="579269"/>
                      </a:cubicBezTo>
                      <a:cubicBezTo>
                        <a:pt x="460534" y="564982"/>
                        <a:pt x="463391" y="547837"/>
                        <a:pt x="467201" y="530692"/>
                      </a:cubicBezTo>
                      <a:cubicBezTo>
                        <a:pt x="473869" y="497354"/>
                        <a:pt x="475774" y="463064"/>
                        <a:pt x="476726" y="428774"/>
                      </a:cubicBezTo>
                      <a:cubicBezTo>
                        <a:pt x="476726" y="425917"/>
                        <a:pt x="475774" y="424012"/>
                        <a:pt x="474821" y="421154"/>
                      </a:cubicBezTo>
                      <a:cubicBezTo>
                        <a:pt x="454819" y="366862"/>
                        <a:pt x="423386" y="320189"/>
                        <a:pt x="386239" y="277327"/>
                      </a:cubicBezTo>
                      <a:cubicBezTo>
                        <a:pt x="327184" y="208747"/>
                        <a:pt x="256699" y="153502"/>
                        <a:pt x="179546" y="107782"/>
                      </a:cubicBezTo>
                      <a:cubicBezTo>
                        <a:pt x="173831" y="103972"/>
                        <a:pt x="171926" y="105877"/>
                        <a:pt x="168116" y="110639"/>
                      </a:cubicBezTo>
                      <a:cubicBezTo>
                        <a:pt x="126206" y="171599"/>
                        <a:pt x="95726" y="238274"/>
                        <a:pt x="74771" y="308759"/>
                      </a:cubicBezTo>
                      <a:cubicBezTo>
                        <a:pt x="68104" y="329714"/>
                        <a:pt x="63341" y="350669"/>
                        <a:pt x="58579" y="372577"/>
                      </a:cubicBezTo>
                      <a:cubicBezTo>
                        <a:pt x="56674" y="379244"/>
                        <a:pt x="58579" y="385912"/>
                        <a:pt x="59531" y="392579"/>
                      </a:cubicBezTo>
                      <a:cubicBezTo>
                        <a:pt x="59531" y="393532"/>
                        <a:pt x="59531" y="395437"/>
                        <a:pt x="59531" y="396389"/>
                      </a:cubicBezTo>
                      <a:cubicBezTo>
                        <a:pt x="63341" y="431632"/>
                        <a:pt x="67151" y="466874"/>
                        <a:pt x="71914" y="502117"/>
                      </a:cubicBezTo>
                      <a:cubicBezTo>
                        <a:pt x="75724" y="529739"/>
                        <a:pt x="82391" y="554504"/>
                        <a:pt x="98584" y="57641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EDE7C8D-4AA2-4939-BAD0-32B3B68C3A7A}"/>
                </a:ext>
              </a:extLst>
            </p:cNvPr>
            <p:cNvSpPr/>
            <p:nvPr/>
          </p:nvSpPr>
          <p:spPr>
            <a:xfrm rot="256584">
              <a:off x="3533578" y="4019725"/>
              <a:ext cx="266876" cy="323283"/>
            </a:xfrm>
            <a:custGeom>
              <a:avLst/>
              <a:gdLst>
                <a:gd name="connsiteX0" fmla="*/ 321547 w 668637"/>
                <a:gd name="connsiteY0" fmla="*/ 56565 h 670376"/>
                <a:gd name="connsiteX1" fmla="*/ 239003 w 668637"/>
                <a:gd name="connsiteY1" fmla="*/ 70219 h 670376"/>
                <a:gd name="connsiteX2" fmla="*/ 232176 w 668637"/>
                <a:gd name="connsiteY2" fmla="*/ 90079 h 670376"/>
                <a:gd name="connsiteX3" fmla="*/ 432642 w 668637"/>
                <a:gd name="connsiteY3" fmla="*/ 79528 h 670376"/>
                <a:gd name="connsiteX4" fmla="*/ 423953 w 668637"/>
                <a:gd name="connsiteY4" fmla="*/ 62771 h 670376"/>
                <a:gd name="connsiteX5" fmla="*/ 321547 w 668637"/>
                <a:gd name="connsiteY5" fmla="*/ 56565 h 670376"/>
                <a:gd name="connsiteX6" fmla="*/ 382215 w 668637"/>
                <a:gd name="connsiteY6" fmla="*/ 1639 h 670376"/>
                <a:gd name="connsiteX7" fmla="*/ 462433 w 668637"/>
                <a:gd name="connsiteY7" fmla="*/ 13120 h 670376"/>
                <a:gd name="connsiteX8" fmla="*/ 633728 w 668637"/>
                <a:gd name="connsiteY8" fmla="*/ 39808 h 670376"/>
                <a:gd name="connsiteX9" fmla="*/ 662278 w 668637"/>
                <a:gd name="connsiteY9" fmla="*/ 71460 h 670376"/>
                <a:gd name="connsiteX10" fmla="*/ 668485 w 668637"/>
                <a:gd name="connsiteY10" fmla="*/ 227241 h 670376"/>
                <a:gd name="connsiteX11" fmla="*/ 645521 w 668637"/>
                <a:gd name="connsiteY11" fmla="*/ 253307 h 670376"/>
                <a:gd name="connsiteX12" fmla="*/ 571044 w 668637"/>
                <a:gd name="connsiteY12" fmla="*/ 256410 h 670376"/>
                <a:gd name="connsiteX13" fmla="*/ 553045 w 668637"/>
                <a:gd name="connsiteY13" fmla="*/ 275029 h 670376"/>
                <a:gd name="connsiteX14" fmla="*/ 565458 w 668637"/>
                <a:gd name="connsiteY14" fmla="*/ 617621 h 670376"/>
                <a:gd name="connsiteX15" fmla="*/ 529462 w 668637"/>
                <a:gd name="connsiteY15" fmla="*/ 656101 h 670376"/>
                <a:gd name="connsiteX16" fmla="*/ 170112 w 668637"/>
                <a:gd name="connsiteY16" fmla="*/ 670376 h 670376"/>
                <a:gd name="connsiteX17" fmla="*/ 138460 w 668637"/>
                <a:gd name="connsiteY17" fmla="*/ 639964 h 670376"/>
                <a:gd name="connsiteX18" fmla="*/ 124805 w 668637"/>
                <a:gd name="connsiteY18" fmla="*/ 293028 h 670376"/>
                <a:gd name="connsiteX19" fmla="*/ 103704 w 668637"/>
                <a:gd name="connsiteY19" fmla="*/ 275029 h 670376"/>
                <a:gd name="connsiteX20" fmla="*/ 29228 w 668637"/>
                <a:gd name="connsiteY20" fmla="*/ 278133 h 670376"/>
                <a:gd name="connsiteX21" fmla="*/ 5643 w 668637"/>
                <a:gd name="connsiteY21" fmla="*/ 257031 h 670376"/>
                <a:gd name="connsiteX22" fmla="*/ 57 w 668637"/>
                <a:gd name="connsiteY22" fmla="*/ 87597 h 670376"/>
                <a:gd name="connsiteX23" fmla="*/ 16194 w 668637"/>
                <a:gd name="connsiteY23" fmla="*/ 66495 h 670376"/>
                <a:gd name="connsiteX24" fmla="*/ 301067 w 668637"/>
                <a:gd name="connsiteY24" fmla="*/ 3190 h 670376"/>
                <a:gd name="connsiteX25" fmla="*/ 382215 w 668637"/>
                <a:gd name="connsiteY25" fmla="*/ 1639 h 6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8637" h="670376">
                  <a:moveTo>
                    <a:pt x="321547" y="56565"/>
                  </a:moveTo>
                  <a:cubicBezTo>
                    <a:pt x="302308" y="57185"/>
                    <a:pt x="270655" y="62150"/>
                    <a:pt x="239003" y="70219"/>
                  </a:cubicBezTo>
                  <a:cubicBezTo>
                    <a:pt x="224728" y="73942"/>
                    <a:pt x="223487" y="78287"/>
                    <a:pt x="232176" y="90079"/>
                  </a:cubicBezTo>
                  <a:cubicBezTo>
                    <a:pt x="283689" y="159590"/>
                    <a:pt x="386094" y="154004"/>
                    <a:pt x="432642" y="79528"/>
                  </a:cubicBezTo>
                  <a:cubicBezTo>
                    <a:pt x="440710" y="66495"/>
                    <a:pt x="433262" y="64633"/>
                    <a:pt x="423953" y="62771"/>
                  </a:cubicBezTo>
                  <a:cubicBezTo>
                    <a:pt x="394782" y="57806"/>
                    <a:pt x="364992" y="53461"/>
                    <a:pt x="321547" y="56565"/>
                  </a:cubicBezTo>
                  <a:close/>
                  <a:moveTo>
                    <a:pt x="382215" y="1639"/>
                  </a:moveTo>
                  <a:cubicBezTo>
                    <a:pt x="409058" y="3966"/>
                    <a:pt x="435746" y="8466"/>
                    <a:pt x="462433" y="13120"/>
                  </a:cubicBezTo>
                  <a:cubicBezTo>
                    <a:pt x="519531" y="23051"/>
                    <a:pt x="576630" y="31740"/>
                    <a:pt x="633728" y="39808"/>
                  </a:cubicBezTo>
                  <a:cubicBezTo>
                    <a:pt x="653589" y="42291"/>
                    <a:pt x="662278" y="49738"/>
                    <a:pt x="662278" y="71460"/>
                  </a:cubicBezTo>
                  <a:cubicBezTo>
                    <a:pt x="662898" y="123594"/>
                    <a:pt x="666002" y="175727"/>
                    <a:pt x="668485" y="227241"/>
                  </a:cubicBezTo>
                  <a:cubicBezTo>
                    <a:pt x="669726" y="244618"/>
                    <a:pt x="663519" y="252686"/>
                    <a:pt x="645521" y="253307"/>
                  </a:cubicBezTo>
                  <a:cubicBezTo>
                    <a:pt x="620695" y="253928"/>
                    <a:pt x="595870" y="256410"/>
                    <a:pt x="571044" y="256410"/>
                  </a:cubicBezTo>
                  <a:cubicBezTo>
                    <a:pt x="557390" y="256410"/>
                    <a:pt x="552425" y="259514"/>
                    <a:pt x="553045" y="275029"/>
                  </a:cubicBezTo>
                  <a:cubicBezTo>
                    <a:pt x="558011" y="389227"/>
                    <a:pt x="561735" y="503424"/>
                    <a:pt x="565458" y="617621"/>
                  </a:cubicBezTo>
                  <a:cubicBezTo>
                    <a:pt x="566700" y="654859"/>
                    <a:pt x="566700" y="654239"/>
                    <a:pt x="529462" y="656101"/>
                  </a:cubicBezTo>
                  <a:cubicBezTo>
                    <a:pt x="470501" y="659204"/>
                    <a:pt x="229693" y="670376"/>
                    <a:pt x="170112" y="670376"/>
                  </a:cubicBezTo>
                  <a:cubicBezTo>
                    <a:pt x="140321" y="670376"/>
                    <a:pt x="140321" y="670376"/>
                    <a:pt x="138460" y="639964"/>
                  </a:cubicBezTo>
                  <a:cubicBezTo>
                    <a:pt x="135356" y="575418"/>
                    <a:pt x="125426" y="343920"/>
                    <a:pt x="124805" y="293028"/>
                  </a:cubicBezTo>
                  <a:cubicBezTo>
                    <a:pt x="124805" y="276271"/>
                    <a:pt x="118599" y="273788"/>
                    <a:pt x="103704" y="275029"/>
                  </a:cubicBezTo>
                  <a:cubicBezTo>
                    <a:pt x="78879" y="276892"/>
                    <a:pt x="54053" y="276892"/>
                    <a:pt x="29228" y="278133"/>
                  </a:cubicBezTo>
                  <a:cubicBezTo>
                    <a:pt x="13711" y="278753"/>
                    <a:pt x="6264" y="273168"/>
                    <a:pt x="5643" y="257031"/>
                  </a:cubicBezTo>
                  <a:cubicBezTo>
                    <a:pt x="4402" y="200553"/>
                    <a:pt x="2540" y="144075"/>
                    <a:pt x="57" y="87597"/>
                  </a:cubicBezTo>
                  <a:cubicBezTo>
                    <a:pt x="-563" y="75184"/>
                    <a:pt x="3781" y="68978"/>
                    <a:pt x="16194" y="66495"/>
                  </a:cubicBezTo>
                  <a:cubicBezTo>
                    <a:pt x="111772" y="47256"/>
                    <a:pt x="204247" y="16844"/>
                    <a:pt x="301067" y="3190"/>
                  </a:cubicBezTo>
                  <a:cubicBezTo>
                    <a:pt x="328375" y="-844"/>
                    <a:pt x="355373" y="-689"/>
                    <a:pt x="382215" y="1639"/>
                  </a:cubicBezTo>
                  <a:close/>
                </a:path>
              </a:pathLst>
            </a:custGeom>
            <a:solidFill>
              <a:srgbClr val="FE57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6D809BF-37B6-426F-ACA6-841633F9C047}"/>
                </a:ext>
              </a:extLst>
            </p:cNvPr>
            <p:cNvSpPr/>
            <p:nvPr/>
          </p:nvSpPr>
          <p:spPr>
            <a:xfrm>
              <a:off x="1695896" y="3809758"/>
              <a:ext cx="753282" cy="74838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D527594-7E4A-40A8-92E3-E97A948F8F0C}"/>
                </a:ext>
              </a:extLst>
            </p:cNvPr>
            <p:cNvSpPr/>
            <p:nvPr/>
          </p:nvSpPr>
          <p:spPr>
            <a:xfrm>
              <a:off x="1775883" y="4420658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DCF717-21F0-42B6-9504-30CCDD7214B5}"/>
                </a:ext>
              </a:extLst>
            </p:cNvPr>
            <p:cNvSpPr/>
            <p:nvPr/>
          </p:nvSpPr>
          <p:spPr>
            <a:xfrm>
              <a:off x="1998518" y="4420663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3637FA6-4F8A-4A0B-AD94-B402A6A79F18}"/>
                </a:ext>
              </a:extLst>
            </p:cNvPr>
            <p:cNvSpPr/>
            <p:nvPr/>
          </p:nvSpPr>
          <p:spPr>
            <a:xfrm>
              <a:off x="1753319" y="3891970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9CCA7C-7350-4D24-91F4-DE3C97F26E92}"/>
                </a:ext>
              </a:extLst>
            </p:cNvPr>
            <p:cNvSpPr/>
            <p:nvPr/>
          </p:nvSpPr>
          <p:spPr>
            <a:xfrm>
              <a:off x="2520361" y="3815502"/>
              <a:ext cx="753282" cy="74838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77E21F-6BDC-40B8-8D28-61D72C76865E}"/>
                </a:ext>
              </a:extLst>
            </p:cNvPr>
            <p:cNvSpPr/>
            <p:nvPr/>
          </p:nvSpPr>
          <p:spPr>
            <a:xfrm>
              <a:off x="2600348" y="4426402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645CF3-234A-43A8-99B8-8E6326EAA3AC}"/>
                </a:ext>
              </a:extLst>
            </p:cNvPr>
            <p:cNvSpPr/>
            <p:nvPr/>
          </p:nvSpPr>
          <p:spPr>
            <a:xfrm>
              <a:off x="2822983" y="4426407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A9A59A-943C-4998-992C-0A5D8214029C}"/>
                </a:ext>
              </a:extLst>
            </p:cNvPr>
            <p:cNvSpPr/>
            <p:nvPr/>
          </p:nvSpPr>
          <p:spPr>
            <a:xfrm>
              <a:off x="2577784" y="3897714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3F10E7-7EE1-43D7-AFCE-1D81810D4D3E}"/>
                </a:ext>
              </a:extLst>
            </p:cNvPr>
            <p:cNvSpPr/>
            <p:nvPr/>
          </p:nvSpPr>
          <p:spPr>
            <a:xfrm>
              <a:off x="3335123" y="3815502"/>
              <a:ext cx="753282" cy="74838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54AF90-C36D-48B6-957D-1F2474D2DFAF}"/>
                </a:ext>
              </a:extLst>
            </p:cNvPr>
            <p:cNvSpPr/>
            <p:nvPr/>
          </p:nvSpPr>
          <p:spPr>
            <a:xfrm>
              <a:off x="3415110" y="4426402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5868AB4-522D-481B-9EF1-DC1C9228760E}"/>
                </a:ext>
              </a:extLst>
            </p:cNvPr>
            <p:cNvSpPr/>
            <p:nvPr/>
          </p:nvSpPr>
          <p:spPr>
            <a:xfrm>
              <a:off x="3637745" y="4426407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FF2DE43-6CDA-4514-AA12-E49F2EADF69F}"/>
                </a:ext>
              </a:extLst>
            </p:cNvPr>
            <p:cNvSpPr/>
            <p:nvPr/>
          </p:nvSpPr>
          <p:spPr>
            <a:xfrm>
              <a:off x="3392546" y="3897714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4D1C72-467C-4FAC-9247-C0E70962C8C6}"/>
                </a:ext>
              </a:extLst>
            </p:cNvPr>
            <p:cNvSpPr/>
            <p:nvPr/>
          </p:nvSpPr>
          <p:spPr>
            <a:xfrm>
              <a:off x="1700954" y="4627226"/>
              <a:ext cx="753282" cy="74838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730BDEF-5AB3-4E23-A93C-441E474BCBD6}"/>
                </a:ext>
              </a:extLst>
            </p:cNvPr>
            <p:cNvSpPr/>
            <p:nvPr/>
          </p:nvSpPr>
          <p:spPr>
            <a:xfrm>
              <a:off x="1780941" y="5238126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7A05C8-E17B-4B67-A4CD-50E20571573F}"/>
                </a:ext>
              </a:extLst>
            </p:cNvPr>
            <p:cNvSpPr/>
            <p:nvPr/>
          </p:nvSpPr>
          <p:spPr>
            <a:xfrm>
              <a:off x="2003576" y="5238131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BB2FE8D-3E0D-4A39-A6BB-1C624323B36C}"/>
                </a:ext>
              </a:extLst>
            </p:cNvPr>
            <p:cNvSpPr/>
            <p:nvPr/>
          </p:nvSpPr>
          <p:spPr>
            <a:xfrm>
              <a:off x="1758377" y="4709438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02BE9A7-2298-472A-A777-08AFEC011C31}"/>
                </a:ext>
              </a:extLst>
            </p:cNvPr>
            <p:cNvSpPr/>
            <p:nvPr/>
          </p:nvSpPr>
          <p:spPr>
            <a:xfrm>
              <a:off x="2525419" y="4632970"/>
              <a:ext cx="753282" cy="74838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105452-48D2-4BD6-B32F-8A794265F179}"/>
                </a:ext>
              </a:extLst>
            </p:cNvPr>
            <p:cNvSpPr/>
            <p:nvPr/>
          </p:nvSpPr>
          <p:spPr>
            <a:xfrm>
              <a:off x="2605406" y="5243870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EFA15F-7920-4E41-8255-3F2D98D38B45}"/>
                </a:ext>
              </a:extLst>
            </p:cNvPr>
            <p:cNvSpPr/>
            <p:nvPr/>
          </p:nvSpPr>
          <p:spPr>
            <a:xfrm>
              <a:off x="2828041" y="5243875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121D282-1F7D-46AA-99FF-F50A446FD53F}"/>
                </a:ext>
              </a:extLst>
            </p:cNvPr>
            <p:cNvSpPr/>
            <p:nvPr/>
          </p:nvSpPr>
          <p:spPr>
            <a:xfrm>
              <a:off x="2582842" y="4715182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3E0ACD6-39C6-49A7-B344-EC7C1A7CAFD4}"/>
                </a:ext>
              </a:extLst>
            </p:cNvPr>
            <p:cNvSpPr/>
            <p:nvPr/>
          </p:nvSpPr>
          <p:spPr>
            <a:xfrm>
              <a:off x="3340181" y="4632970"/>
              <a:ext cx="753282" cy="74838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B59A3EA-27FD-4D2F-8D45-3991FAD29A10}"/>
                </a:ext>
              </a:extLst>
            </p:cNvPr>
            <p:cNvSpPr/>
            <p:nvPr/>
          </p:nvSpPr>
          <p:spPr>
            <a:xfrm>
              <a:off x="3420168" y="5243870"/>
              <a:ext cx="182813" cy="5231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6643E52-356E-4BA9-88F3-21A76667D2F2}"/>
                </a:ext>
              </a:extLst>
            </p:cNvPr>
            <p:cNvSpPr/>
            <p:nvPr/>
          </p:nvSpPr>
          <p:spPr>
            <a:xfrm>
              <a:off x="3642803" y="5243875"/>
              <a:ext cx="343024" cy="47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563E0F-5E61-4F49-B54E-451B435A6FB6}"/>
                </a:ext>
              </a:extLst>
            </p:cNvPr>
            <p:cNvSpPr/>
            <p:nvPr/>
          </p:nvSpPr>
          <p:spPr>
            <a:xfrm>
              <a:off x="3397604" y="4715182"/>
              <a:ext cx="492080" cy="536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C1FAC86-BEA5-4720-996B-2966C359CDF6}"/>
                </a:ext>
              </a:extLst>
            </p:cNvPr>
            <p:cNvGrpSpPr/>
            <p:nvPr/>
          </p:nvGrpSpPr>
          <p:grpSpPr>
            <a:xfrm>
              <a:off x="1844701" y="4810702"/>
              <a:ext cx="350653" cy="381432"/>
              <a:chOff x="2445330" y="2364874"/>
              <a:chExt cx="1495855" cy="1723615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DDFB5B1-8FEF-48AA-AE13-3617F48814E4}"/>
                  </a:ext>
                </a:extLst>
              </p:cNvPr>
              <p:cNvSpPr/>
              <p:nvPr/>
            </p:nvSpPr>
            <p:spPr>
              <a:xfrm>
                <a:off x="2445330" y="2811471"/>
                <a:ext cx="1495855" cy="1277018"/>
              </a:xfrm>
              <a:custGeom>
                <a:avLst/>
                <a:gdLst>
                  <a:gd name="connsiteX0" fmla="*/ 811238 w 1495855"/>
                  <a:gd name="connsiteY0" fmla="*/ 1130291 h 1277018"/>
                  <a:gd name="connsiteX1" fmla="*/ 800487 w 1495855"/>
                  <a:gd name="connsiteY1" fmla="*/ 1134659 h 1277018"/>
                  <a:gd name="connsiteX2" fmla="*/ 793917 w 1495855"/>
                  <a:gd name="connsiteY2" fmla="*/ 1137943 h 1277018"/>
                  <a:gd name="connsiteX3" fmla="*/ 781972 w 1495855"/>
                  <a:gd name="connsiteY3" fmla="*/ 1152726 h 1277018"/>
                  <a:gd name="connsiteX4" fmla="*/ 781225 w 1495855"/>
                  <a:gd name="connsiteY4" fmla="*/ 1164522 h 1277018"/>
                  <a:gd name="connsiteX5" fmla="*/ 808849 w 1495855"/>
                  <a:gd name="connsiteY5" fmla="*/ 1192593 h 1277018"/>
                  <a:gd name="connsiteX6" fmla="*/ 837069 w 1495855"/>
                  <a:gd name="connsiteY6" fmla="*/ 1173182 h 1277018"/>
                  <a:gd name="connsiteX7" fmla="*/ 839160 w 1495855"/>
                  <a:gd name="connsiteY7" fmla="*/ 1169300 h 1277018"/>
                  <a:gd name="connsiteX8" fmla="*/ 842295 w 1495855"/>
                  <a:gd name="connsiteY8" fmla="*/ 1158400 h 1277018"/>
                  <a:gd name="connsiteX9" fmla="*/ 834531 w 1495855"/>
                  <a:gd name="connsiteY9" fmla="*/ 1141826 h 1277018"/>
                  <a:gd name="connsiteX10" fmla="*/ 830350 w 1495855"/>
                  <a:gd name="connsiteY10" fmla="*/ 1138840 h 1277018"/>
                  <a:gd name="connsiteX11" fmla="*/ 821989 w 1495855"/>
                  <a:gd name="connsiteY11" fmla="*/ 1134211 h 1277018"/>
                  <a:gd name="connsiteX12" fmla="*/ 811238 w 1495855"/>
                  <a:gd name="connsiteY12" fmla="*/ 1130291 h 1277018"/>
                  <a:gd name="connsiteX13" fmla="*/ 808699 w 1495855"/>
                  <a:gd name="connsiteY13" fmla="*/ 906353 h 1277018"/>
                  <a:gd name="connsiteX14" fmla="*/ 781822 w 1495855"/>
                  <a:gd name="connsiteY14" fmla="*/ 929647 h 1277018"/>
                  <a:gd name="connsiteX15" fmla="*/ 781374 w 1495855"/>
                  <a:gd name="connsiteY15" fmla="*/ 936068 h 1277018"/>
                  <a:gd name="connsiteX16" fmla="*/ 797500 w 1495855"/>
                  <a:gd name="connsiteY16" fmla="*/ 966827 h 1277018"/>
                  <a:gd name="connsiteX17" fmla="*/ 829454 w 1495855"/>
                  <a:gd name="connsiteY17" fmla="*/ 964736 h 1277018"/>
                  <a:gd name="connsiteX18" fmla="*/ 833187 w 1495855"/>
                  <a:gd name="connsiteY18" fmla="*/ 961302 h 1277018"/>
                  <a:gd name="connsiteX19" fmla="*/ 839608 w 1495855"/>
                  <a:gd name="connsiteY19" fmla="*/ 936366 h 1277018"/>
                  <a:gd name="connsiteX20" fmla="*/ 831694 w 1495855"/>
                  <a:gd name="connsiteY20" fmla="*/ 914715 h 1277018"/>
                  <a:gd name="connsiteX21" fmla="*/ 808699 w 1495855"/>
                  <a:gd name="connsiteY21" fmla="*/ 906353 h 1277018"/>
                  <a:gd name="connsiteX22" fmla="*/ 807054 w 1495855"/>
                  <a:gd name="connsiteY22" fmla="*/ 681222 h 1277018"/>
                  <a:gd name="connsiteX23" fmla="*/ 795410 w 1495855"/>
                  <a:gd name="connsiteY23" fmla="*/ 684917 h 1277018"/>
                  <a:gd name="connsiteX24" fmla="*/ 781822 w 1495855"/>
                  <a:gd name="connsiteY24" fmla="*/ 714482 h 1277018"/>
                  <a:gd name="connsiteX25" fmla="*/ 797799 w 1495855"/>
                  <a:gd name="connsiteY25" fmla="*/ 744495 h 1277018"/>
                  <a:gd name="connsiteX26" fmla="*/ 833486 w 1495855"/>
                  <a:gd name="connsiteY26" fmla="*/ 735984 h 1277018"/>
                  <a:gd name="connsiteX27" fmla="*/ 837666 w 1495855"/>
                  <a:gd name="connsiteY27" fmla="*/ 704030 h 1277018"/>
                  <a:gd name="connsiteX28" fmla="*/ 836472 w 1495855"/>
                  <a:gd name="connsiteY28" fmla="*/ 699699 h 1277018"/>
                  <a:gd name="connsiteX29" fmla="*/ 807054 w 1495855"/>
                  <a:gd name="connsiteY29" fmla="*/ 681222 h 1277018"/>
                  <a:gd name="connsiteX30" fmla="*/ 806609 w 1495855"/>
                  <a:gd name="connsiteY30" fmla="*/ 456015 h 1277018"/>
                  <a:gd name="connsiteX31" fmla="*/ 785256 w 1495855"/>
                  <a:gd name="connsiteY31" fmla="*/ 471544 h 1277018"/>
                  <a:gd name="connsiteX32" fmla="*/ 797052 w 1495855"/>
                  <a:gd name="connsiteY32" fmla="*/ 522909 h 1277018"/>
                  <a:gd name="connsiteX33" fmla="*/ 801980 w 1495855"/>
                  <a:gd name="connsiteY33" fmla="*/ 523656 h 1277018"/>
                  <a:gd name="connsiteX34" fmla="*/ 815867 w 1495855"/>
                  <a:gd name="connsiteY34" fmla="*/ 521565 h 1277018"/>
                  <a:gd name="connsiteX35" fmla="*/ 837218 w 1495855"/>
                  <a:gd name="connsiteY35" fmla="*/ 502751 h 1277018"/>
                  <a:gd name="connsiteX36" fmla="*/ 837218 w 1495855"/>
                  <a:gd name="connsiteY36" fmla="*/ 477367 h 1277018"/>
                  <a:gd name="connsiteX37" fmla="*/ 827065 w 1495855"/>
                  <a:gd name="connsiteY37" fmla="*/ 463182 h 1277018"/>
                  <a:gd name="connsiteX38" fmla="*/ 806609 w 1495855"/>
                  <a:gd name="connsiteY38" fmla="*/ 456015 h 1277018"/>
                  <a:gd name="connsiteX39" fmla="*/ 410117 w 1495855"/>
                  <a:gd name="connsiteY39" fmla="*/ 8010 h 1277018"/>
                  <a:gd name="connsiteX40" fmla="*/ 420625 w 1495855"/>
                  <a:gd name="connsiteY40" fmla="*/ 17920 h 1277018"/>
                  <a:gd name="connsiteX41" fmla="*/ 430927 w 1495855"/>
                  <a:gd name="connsiteY41" fmla="*/ 38078 h 1277018"/>
                  <a:gd name="connsiteX42" fmla="*/ 447203 w 1495855"/>
                  <a:gd name="connsiteY42" fmla="*/ 64059 h 1277018"/>
                  <a:gd name="connsiteX43" fmla="*/ 459746 w 1495855"/>
                  <a:gd name="connsiteY43" fmla="*/ 86456 h 1277018"/>
                  <a:gd name="connsiteX44" fmla="*/ 476469 w 1495855"/>
                  <a:gd name="connsiteY44" fmla="*/ 114677 h 1277018"/>
                  <a:gd name="connsiteX45" fmla="*/ 488265 w 1495855"/>
                  <a:gd name="connsiteY45" fmla="*/ 136627 h 1277018"/>
                  <a:gd name="connsiteX46" fmla="*/ 514993 w 1495855"/>
                  <a:gd name="connsiteY46" fmla="*/ 184408 h 1277018"/>
                  <a:gd name="connsiteX47" fmla="*/ 538436 w 1495855"/>
                  <a:gd name="connsiteY47" fmla="*/ 225470 h 1277018"/>
                  <a:gd name="connsiteX48" fmla="*/ 554263 w 1495855"/>
                  <a:gd name="connsiteY48" fmla="*/ 250257 h 1277018"/>
                  <a:gd name="connsiteX49" fmla="*/ 566656 w 1495855"/>
                  <a:gd name="connsiteY49" fmla="*/ 273849 h 1277018"/>
                  <a:gd name="connsiteX50" fmla="*/ 579049 w 1495855"/>
                  <a:gd name="connsiteY50" fmla="*/ 279075 h 1277018"/>
                  <a:gd name="connsiteX51" fmla="*/ 600999 w 1495855"/>
                  <a:gd name="connsiteY51" fmla="*/ 265487 h 1277018"/>
                  <a:gd name="connsiteX52" fmla="*/ 647138 w 1495855"/>
                  <a:gd name="connsiteY52" fmla="*/ 229800 h 1277018"/>
                  <a:gd name="connsiteX53" fmla="*/ 660129 w 1495855"/>
                  <a:gd name="connsiteY53" fmla="*/ 218900 h 1277018"/>
                  <a:gd name="connsiteX54" fmla="*/ 694919 w 1495855"/>
                  <a:gd name="connsiteY54" fmla="*/ 191426 h 1277018"/>
                  <a:gd name="connsiteX55" fmla="*/ 712389 w 1495855"/>
                  <a:gd name="connsiteY55" fmla="*/ 177390 h 1277018"/>
                  <a:gd name="connsiteX56" fmla="*/ 714181 w 1495855"/>
                  <a:gd name="connsiteY56" fmla="*/ 190530 h 1277018"/>
                  <a:gd name="connsiteX57" fmla="*/ 714181 w 1495855"/>
                  <a:gd name="connsiteY57" fmla="*/ 527239 h 1277018"/>
                  <a:gd name="connsiteX58" fmla="*/ 714181 w 1495855"/>
                  <a:gd name="connsiteY58" fmla="*/ 1263967 h 1277018"/>
                  <a:gd name="connsiteX59" fmla="*/ 701340 w 1495855"/>
                  <a:gd name="connsiteY59" fmla="*/ 1276808 h 1277018"/>
                  <a:gd name="connsiteX60" fmla="*/ 360898 w 1495855"/>
                  <a:gd name="connsiteY60" fmla="*/ 1276658 h 1277018"/>
                  <a:gd name="connsiteX61" fmla="*/ 348953 w 1495855"/>
                  <a:gd name="connsiteY61" fmla="*/ 1276957 h 1277018"/>
                  <a:gd name="connsiteX62" fmla="*/ 335664 w 1495855"/>
                  <a:gd name="connsiteY62" fmla="*/ 1264564 h 1277018"/>
                  <a:gd name="connsiteX63" fmla="*/ 335514 w 1495855"/>
                  <a:gd name="connsiteY63" fmla="*/ 1227982 h 1277018"/>
                  <a:gd name="connsiteX64" fmla="*/ 335514 w 1495855"/>
                  <a:gd name="connsiteY64" fmla="*/ 534555 h 1277018"/>
                  <a:gd name="connsiteX65" fmla="*/ 335813 w 1495855"/>
                  <a:gd name="connsiteY65" fmla="*/ 473335 h 1277018"/>
                  <a:gd name="connsiteX66" fmla="*/ 335813 w 1495855"/>
                  <a:gd name="connsiteY66" fmla="*/ 468856 h 1277018"/>
                  <a:gd name="connsiteX67" fmla="*/ 328944 w 1495855"/>
                  <a:gd name="connsiteY67" fmla="*/ 454970 h 1277018"/>
                  <a:gd name="connsiteX68" fmla="*/ 310728 w 1495855"/>
                  <a:gd name="connsiteY68" fmla="*/ 456612 h 1277018"/>
                  <a:gd name="connsiteX69" fmla="*/ 292362 w 1495855"/>
                  <a:gd name="connsiteY69" fmla="*/ 463182 h 1277018"/>
                  <a:gd name="connsiteX70" fmla="*/ 275190 w 1495855"/>
                  <a:gd name="connsiteY70" fmla="*/ 469155 h 1277018"/>
                  <a:gd name="connsiteX71" fmla="*/ 270561 w 1495855"/>
                  <a:gd name="connsiteY71" fmla="*/ 471395 h 1277018"/>
                  <a:gd name="connsiteX72" fmla="*/ 224572 w 1495855"/>
                  <a:gd name="connsiteY72" fmla="*/ 482892 h 1277018"/>
                  <a:gd name="connsiteX73" fmla="*/ 188438 w 1495855"/>
                  <a:gd name="connsiteY73" fmla="*/ 494986 h 1277018"/>
                  <a:gd name="connsiteX74" fmla="*/ 165293 w 1495855"/>
                  <a:gd name="connsiteY74" fmla="*/ 502004 h 1277018"/>
                  <a:gd name="connsiteX75" fmla="*/ 156782 w 1495855"/>
                  <a:gd name="connsiteY75" fmla="*/ 504692 h 1277018"/>
                  <a:gd name="connsiteX76" fmla="*/ 127815 w 1495855"/>
                  <a:gd name="connsiteY76" fmla="*/ 512755 h 1277018"/>
                  <a:gd name="connsiteX77" fmla="*/ 119901 w 1495855"/>
                  <a:gd name="connsiteY77" fmla="*/ 507081 h 1277018"/>
                  <a:gd name="connsiteX78" fmla="*/ 112286 w 1495855"/>
                  <a:gd name="connsiteY78" fmla="*/ 491403 h 1277018"/>
                  <a:gd name="connsiteX79" fmla="*/ 109598 w 1495855"/>
                  <a:gd name="connsiteY79" fmla="*/ 484684 h 1277018"/>
                  <a:gd name="connsiteX80" fmla="*/ 103775 w 1495855"/>
                  <a:gd name="connsiteY80" fmla="*/ 469901 h 1277018"/>
                  <a:gd name="connsiteX81" fmla="*/ 89739 w 1495855"/>
                  <a:gd name="connsiteY81" fmla="*/ 433618 h 1277018"/>
                  <a:gd name="connsiteX82" fmla="*/ 84364 w 1495855"/>
                  <a:gd name="connsiteY82" fmla="*/ 420030 h 1277018"/>
                  <a:gd name="connsiteX83" fmla="*/ 81377 w 1495855"/>
                  <a:gd name="connsiteY83" fmla="*/ 414057 h 1277018"/>
                  <a:gd name="connsiteX84" fmla="*/ 68835 w 1495855"/>
                  <a:gd name="connsiteY84" fmla="*/ 380162 h 1277018"/>
                  <a:gd name="connsiteX85" fmla="*/ 53903 w 1495855"/>
                  <a:gd name="connsiteY85" fmla="*/ 351344 h 1277018"/>
                  <a:gd name="connsiteX86" fmla="*/ 52559 w 1495855"/>
                  <a:gd name="connsiteY86" fmla="*/ 345819 h 1277018"/>
                  <a:gd name="connsiteX87" fmla="*/ 43750 w 1495855"/>
                  <a:gd name="connsiteY87" fmla="*/ 323571 h 1277018"/>
                  <a:gd name="connsiteX88" fmla="*/ 42406 w 1495855"/>
                  <a:gd name="connsiteY88" fmla="*/ 321779 h 1277018"/>
                  <a:gd name="connsiteX89" fmla="*/ 33447 w 1495855"/>
                  <a:gd name="connsiteY89" fmla="*/ 296993 h 1277018"/>
                  <a:gd name="connsiteX90" fmla="*/ 26280 w 1495855"/>
                  <a:gd name="connsiteY90" fmla="*/ 277582 h 1277018"/>
                  <a:gd name="connsiteX91" fmla="*/ 15230 w 1495855"/>
                  <a:gd name="connsiteY91" fmla="*/ 249510 h 1277018"/>
                  <a:gd name="connsiteX92" fmla="*/ 0 w 1495855"/>
                  <a:gd name="connsiteY92" fmla="*/ 203371 h 1277018"/>
                  <a:gd name="connsiteX93" fmla="*/ 31954 w 1495855"/>
                  <a:gd name="connsiteY93" fmla="*/ 188440 h 1277018"/>
                  <a:gd name="connsiteX94" fmla="*/ 58532 w 1495855"/>
                  <a:gd name="connsiteY94" fmla="*/ 174105 h 1277018"/>
                  <a:gd name="connsiteX95" fmla="*/ 85260 w 1495855"/>
                  <a:gd name="connsiteY95" fmla="*/ 161563 h 1277018"/>
                  <a:gd name="connsiteX96" fmla="*/ 118856 w 1495855"/>
                  <a:gd name="connsiteY96" fmla="*/ 144690 h 1277018"/>
                  <a:gd name="connsiteX97" fmla="*/ 137969 w 1495855"/>
                  <a:gd name="connsiteY97" fmla="*/ 134835 h 1277018"/>
                  <a:gd name="connsiteX98" fmla="*/ 166040 w 1495855"/>
                  <a:gd name="connsiteY98" fmla="*/ 121397 h 1277018"/>
                  <a:gd name="connsiteX99" fmla="*/ 190080 w 1495855"/>
                  <a:gd name="connsiteY99" fmla="*/ 108257 h 1277018"/>
                  <a:gd name="connsiteX100" fmla="*/ 218599 w 1495855"/>
                  <a:gd name="connsiteY100" fmla="*/ 93026 h 1277018"/>
                  <a:gd name="connsiteX101" fmla="*/ 249806 w 1495855"/>
                  <a:gd name="connsiteY101" fmla="*/ 76154 h 1277018"/>
                  <a:gd name="connsiteX102" fmla="*/ 255331 w 1495855"/>
                  <a:gd name="connsiteY102" fmla="*/ 74362 h 1277018"/>
                  <a:gd name="connsiteX103" fmla="*/ 268471 w 1495855"/>
                  <a:gd name="connsiteY103" fmla="*/ 68091 h 1277018"/>
                  <a:gd name="connsiteX104" fmla="*/ 275787 w 1495855"/>
                  <a:gd name="connsiteY104" fmla="*/ 64657 h 1277018"/>
                  <a:gd name="connsiteX105" fmla="*/ 287135 w 1495855"/>
                  <a:gd name="connsiteY105" fmla="*/ 58236 h 1277018"/>
                  <a:gd name="connsiteX106" fmla="*/ 293557 w 1495855"/>
                  <a:gd name="connsiteY106" fmla="*/ 54951 h 1277018"/>
                  <a:gd name="connsiteX107" fmla="*/ 308189 w 1495855"/>
                  <a:gd name="connsiteY107" fmla="*/ 47335 h 1277018"/>
                  <a:gd name="connsiteX108" fmla="*/ 313415 w 1495855"/>
                  <a:gd name="connsiteY108" fmla="*/ 45245 h 1277018"/>
                  <a:gd name="connsiteX109" fmla="*/ 325660 w 1495855"/>
                  <a:gd name="connsiteY109" fmla="*/ 38078 h 1277018"/>
                  <a:gd name="connsiteX110" fmla="*/ 328347 w 1495855"/>
                  <a:gd name="connsiteY110" fmla="*/ 35540 h 1277018"/>
                  <a:gd name="connsiteX111" fmla="*/ 353133 w 1495855"/>
                  <a:gd name="connsiteY111" fmla="*/ 27029 h 1277018"/>
                  <a:gd name="connsiteX112" fmla="*/ 395241 w 1495855"/>
                  <a:gd name="connsiteY112" fmla="*/ 10753 h 1277018"/>
                  <a:gd name="connsiteX113" fmla="*/ 410117 w 1495855"/>
                  <a:gd name="connsiteY113" fmla="*/ 8010 h 1277018"/>
                  <a:gd name="connsiteX114" fmla="*/ 1073139 w 1495855"/>
                  <a:gd name="connsiteY114" fmla="*/ 600 h 1277018"/>
                  <a:gd name="connsiteX115" fmla="*/ 1121368 w 1495855"/>
                  <a:gd name="connsiteY115" fmla="*/ 18219 h 1277018"/>
                  <a:gd name="connsiteX116" fmla="*/ 1146453 w 1495855"/>
                  <a:gd name="connsiteY116" fmla="*/ 30612 h 1277018"/>
                  <a:gd name="connsiteX117" fmla="*/ 1149888 w 1495855"/>
                  <a:gd name="connsiteY117" fmla="*/ 31956 h 1277018"/>
                  <a:gd name="connsiteX118" fmla="*/ 1189308 w 1495855"/>
                  <a:gd name="connsiteY118" fmla="*/ 50919 h 1277018"/>
                  <a:gd name="connsiteX119" fmla="*/ 1218573 w 1495855"/>
                  <a:gd name="connsiteY119" fmla="*/ 63910 h 1277018"/>
                  <a:gd name="connsiteX120" fmla="*/ 1224845 w 1495855"/>
                  <a:gd name="connsiteY120" fmla="*/ 67493 h 1277018"/>
                  <a:gd name="connsiteX121" fmla="*/ 1229324 w 1495855"/>
                  <a:gd name="connsiteY121" fmla="*/ 71226 h 1277018"/>
                  <a:gd name="connsiteX122" fmla="*/ 1252170 w 1495855"/>
                  <a:gd name="connsiteY122" fmla="*/ 82276 h 1277018"/>
                  <a:gd name="connsiteX123" fmla="*/ 1279644 w 1495855"/>
                  <a:gd name="connsiteY123" fmla="*/ 93922 h 1277018"/>
                  <a:gd name="connsiteX124" fmla="*/ 1284870 w 1495855"/>
                  <a:gd name="connsiteY124" fmla="*/ 97954 h 1277018"/>
                  <a:gd name="connsiteX125" fmla="*/ 1288603 w 1495855"/>
                  <a:gd name="connsiteY125" fmla="*/ 101388 h 1277018"/>
                  <a:gd name="connsiteX126" fmla="*/ 1316824 w 1495855"/>
                  <a:gd name="connsiteY126" fmla="*/ 113483 h 1277018"/>
                  <a:gd name="connsiteX127" fmla="*/ 1343104 w 1495855"/>
                  <a:gd name="connsiteY127" fmla="*/ 127967 h 1277018"/>
                  <a:gd name="connsiteX128" fmla="*/ 1362814 w 1495855"/>
                  <a:gd name="connsiteY128" fmla="*/ 138120 h 1277018"/>
                  <a:gd name="connsiteX129" fmla="*/ 1392677 w 1495855"/>
                  <a:gd name="connsiteY129" fmla="*/ 152753 h 1277018"/>
                  <a:gd name="connsiteX130" fmla="*/ 1421645 w 1495855"/>
                  <a:gd name="connsiteY130" fmla="*/ 167386 h 1277018"/>
                  <a:gd name="connsiteX131" fmla="*/ 1448372 w 1495855"/>
                  <a:gd name="connsiteY131" fmla="*/ 180377 h 1277018"/>
                  <a:gd name="connsiteX132" fmla="*/ 1495855 w 1495855"/>
                  <a:gd name="connsiteY132" fmla="*/ 203670 h 1277018"/>
                  <a:gd name="connsiteX133" fmla="*/ 1481520 w 1495855"/>
                  <a:gd name="connsiteY133" fmla="*/ 238162 h 1277018"/>
                  <a:gd name="connsiteX134" fmla="*/ 1479281 w 1495855"/>
                  <a:gd name="connsiteY134" fmla="*/ 246823 h 1277018"/>
                  <a:gd name="connsiteX135" fmla="*/ 1474502 w 1495855"/>
                  <a:gd name="connsiteY135" fmla="*/ 258021 h 1277018"/>
                  <a:gd name="connsiteX136" fmla="*/ 1472711 w 1495855"/>
                  <a:gd name="connsiteY136" fmla="*/ 260410 h 1277018"/>
                  <a:gd name="connsiteX137" fmla="*/ 1459272 w 1495855"/>
                  <a:gd name="connsiteY137" fmla="*/ 298486 h 1277018"/>
                  <a:gd name="connsiteX138" fmla="*/ 1455091 w 1495855"/>
                  <a:gd name="connsiteY138" fmla="*/ 307594 h 1277018"/>
                  <a:gd name="connsiteX139" fmla="*/ 1440458 w 1495855"/>
                  <a:gd name="connsiteY139" fmla="*/ 339548 h 1277018"/>
                  <a:gd name="connsiteX140" fmla="*/ 1428214 w 1495855"/>
                  <a:gd name="connsiteY140" fmla="*/ 373443 h 1277018"/>
                  <a:gd name="connsiteX141" fmla="*/ 1419255 w 1495855"/>
                  <a:gd name="connsiteY141" fmla="*/ 396139 h 1277018"/>
                  <a:gd name="connsiteX142" fmla="*/ 1407907 w 1495855"/>
                  <a:gd name="connsiteY142" fmla="*/ 424211 h 1277018"/>
                  <a:gd name="connsiteX143" fmla="*/ 1391930 w 1495855"/>
                  <a:gd name="connsiteY143" fmla="*/ 466467 h 1277018"/>
                  <a:gd name="connsiteX144" fmla="*/ 1378044 w 1495855"/>
                  <a:gd name="connsiteY144" fmla="*/ 504095 h 1277018"/>
                  <a:gd name="connsiteX145" fmla="*/ 1364754 w 1495855"/>
                  <a:gd name="connsiteY145" fmla="*/ 512456 h 1277018"/>
                  <a:gd name="connsiteX146" fmla="*/ 1339819 w 1495855"/>
                  <a:gd name="connsiteY146" fmla="*/ 504991 h 1277018"/>
                  <a:gd name="connsiteX147" fmla="*/ 1338475 w 1495855"/>
                  <a:gd name="connsiteY147" fmla="*/ 504244 h 1277018"/>
                  <a:gd name="connsiteX148" fmla="*/ 1293232 w 1495855"/>
                  <a:gd name="connsiteY148" fmla="*/ 491254 h 1277018"/>
                  <a:gd name="connsiteX149" fmla="*/ 1278748 w 1495855"/>
                  <a:gd name="connsiteY149" fmla="*/ 485879 h 1277018"/>
                  <a:gd name="connsiteX150" fmla="*/ 1274866 w 1495855"/>
                  <a:gd name="connsiteY150" fmla="*/ 483788 h 1277018"/>
                  <a:gd name="connsiteX151" fmla="*/ 1232012 w 1495855"/>
                  <a:gd name="connsiteY151" fmla="*/ 472291 h 1277018"/>
                  <a:gd name="connsiteX152" fmla="*/ 1218275 w 1495855"/>
                  <a:gd name="connsiteY152" fmla="*/ 467213 h 1277018"/>
                  <a:gd name="connsiteX153" fmla="*/ 1199760 w 1495855"/>
                  <a:gd name="connsiteY153" fmla="*/ 462286 h 1277018"/>
                  <a:gd name="connsiteX154" fmla="*/ 1187366 w 1495855"/>
                  <a:gd name="connsiteY154" fmla="*/ 457807 h 1277018"/>
                  <a:gd name="connsiteX155" fmla="*/ 1174674 w 1495855"/>
                  <a:gd name="connsiteY155" fmla="*/ 453776 h 1277018"/>
                  <a:gd name="connsiteX156" fmla="*/ 1157503 w 1495855"/>
                  <a:gd name="connsiteY156" fmla="*/ 472141 h 1277018"/>
                  <a:gd name="connsiteX157" fmla="*/ 1157653 w 1495855"/>
                  <a:gd name="connsiteY157" fmla="*/ 658787 h 1277018"/>
                  <a:gd name="connsiteX158" fmla="*/ 1157653 w 1495855"/>
                  <a:gd name="connsiteY158" fmla="*/ 1263369 h 1277018"/>
                  <a:gd name="connsiteX159" fmla="*/ 1143617 w 1495855"/>
                  <a:gd name="connsiteY159" fmla="*/ 1276808 h 1277018"/>
                  <a:gd name="connsiteX160" fmla="*/ 821839 w 1495855"/>
                  <a:gd name="connsiteY160" fmla="*/ 1276808 h 1277018"/>
                  <a:gd name="connsiteX161" fmla="*/ 774058 w 1495855"/>
                  <a:gd name="connsiteY161" fmla="*/ 1276659 h 1277018"/>
                  <a:gd name="connsiteX162" fmla="*/ 760768 w 1495855"/>
                  <a:gd name="connsiteY162" fmla="*/ 1262772 h 1277018"/>
                  <a:gd name="connsiteX163" fmla="*/ 760768 w 1495855"/>
                  <a:gd name="connsiteY163" fmla="*/ 1237836 h 1277018"/>
                  <a:gd name="connsiteX164" fmla="*/ 760171 w 1495855"/>
                  <a:gd name="connsiteY164" fmla="*/ 1186621 h 1277018"/>
                  <a:gd name="connsiteX165" fmla="*/ 762262 w 1495855"/>
                  <a:gd name="connsiteY165" fmla="*/ 1134509 h 1277018"/>
                  <a:gd name="connsiteX166" fmla="*/ 761366 w 1495855"/>
                  <a:gd name="connsiteY166" fmla="*/ 1117637 h 1277018"/>
                  <a:gd name="connsiteX167" fmla="*/ 761664 w 1495855"/>
                  <a:gd name="connsiteY167" fmla="*/ 1082398 h 1277018"/>
                  <a:gd name="connsiteX168" fmla="*/ 762411 w 1495855"/>
                  <a:gd name="connsiteY168" fmla="*/ 1077321 h 1277018"/>
                  <a:gd name="connsiteX169" fmla="*/ 762411 w 1495855"/>
                  <a:gd name="connsiteY169" fmla="*/ 1029241 h 1277018"/>
                  <a:gd name="connsiteX170" fmla="*/ 760619 w 1495855"/>
                  <a:gd name="connsiteY170" fmla="*/ 969067 h 1277018"/>
                  <a:gd name="connsiteX171" fmla="*/ 760768 w 1495855"/>
                  <a:gd name="connsiteY171" fmla="*/ 905905 h 1277018"/>
                  <a:gd name="connsiteX172" fmla="*/ 762262 w 1495855"/>
                  <a:gd name="connsiteY172" fmla="*/ 830202 h 1277018"/>
                  <a:gd name="connsiteX173" fmla="*/ 760768 w 1495855"/>
                  <a:gd name="connsiteY173" fmla="*/ 811687 h 1277018"/>
                  <a:gd name="connsiteX174" fmla="*/ 762262 w 1495855"/>
                  <a:gd name="connsiteY174" fmla="*/ 784362 h 1277018"/>
                  <a:gd name="connsiteX175" fmla="*/ 760320 w 1495855"/>
                  <a:gd name="connsiteY175" fmla="*/ 747331 h 1277018"/>
                  <a:gd name="connsiteX176" fmla="*/ 760320 w 1495855"/>
                  <a:gd name="connsiteY176" fmla="*/ 734789 h 1277018"/>
                  <a:gd name="connsiteX177" fmla="*/ 760768 w 1495855"/>
                  <a:gd name="connsiteY177" fmla="*/ 709853 h 1277018"/>
                  <a:gd name="connsiteX178" fmla="*/ 762262 w 1495855"/>
                  <a:gd name="connsiteY178" fmla="*/ 638480 h 1277018"/>
                  <a:gd name="connsiteX179" fmla="*/ 760918 w 1495855"/>
                  <a:gd name="connsiteY179" fmla="*/ 597268 h 1277018"/>
                  <a:gd name="connsiteX180" fmla="*/ 760768 w 1495855"/>
                  <a:gd name="connsiteY180" fmla="*/ 532764 h 1277018"/>
                  <a:gd name="connsiteX181" fmla="*/ 760768 w 1495855"/>
                  <a:gd name="connsiteY181" fmla="*/ 506334 h 1277018"/>
                  <a:gd name="connsiteX182" fmla="*/ 762112 w 1495855"/>
                  <a:gd name="connsiteY182" fmla="*/ 490059 h 1277018"/>
                  <a:gd name="connsiteX183" fmla="*/ 760918 w 1495855"/>
                  <a:gd name="connsiteY183" fmla="*/ 471693 h 1277018"/>
                  <a:gd name="connsiteX184" fmla="*/ 762112 w 1495855"/>
                  <a:gd name="connsiteY184" fmla="*/ 427048 h 1277018"/>
                  <a:gd name="connsiteX185" fmla="*/ 761067 w 1495855"/>
                  <a:gd name="connsiteY185" fmla="*/ 400768 h 1277018"/>
                  <a:gd name="connsiteX186" fmla="*/ 762411 w 1495855"/>
                  <a:gd name="connsiteY186" fmla="*/ 371054 h 1277018"/>
                  <a:gd name="connsiteX187" fmla="*/ 760918 w 1495855"/>
                  <a:gd name="connsiteY187" fmla="*/ 314762 h 1277018"/>
                  <a:gd name="connsiteX188" fmla="*/ 761664 w 1495855"/>
                  <a:gd name="connsiteY188" fmla="*/ 253393 h 1277018"/>
                  <a:gd name="connsiteX189" fmla="*/ 760619 w 1495855"/>
                  <a:gd name="connsiteY189" fmla="*/ 224276 h 1277018"/>
                  <a:gd name="connsiteX190" fmla="*/ 760918 w 1495855"/>
                  <a:gd name="connsiteY190" fmla="*/ 189634 h 1277018"/>
                  <a:gd name="connsiteX191" fmla="*/ 765397 w 1495855"/>
                  <a:gd name="connsiteY191" fmla="*/ 181422 h 1277018"/>
                  <a:gd name="connsiteX192" fmla="*/ 773460 w 1495855"/>
                  <a:gd name="connsiteY192" fmla="*/ 184557 h 1277018"/>
                  <a:gd name="connsiteX193" fmla="*/ 808251 w 1495855"/>
                  <a:gd name="connsiteY193" fmla="*/ 210539 h 1277018"/>
                  <a:gd name="connsiteX194" fmla="*/ 831843 w 1495855"/>
                  <a:gd name="connsiteY194" fmla="*/ 232787 h 1277018"/>
                  <a:gd name="connsiteX195" fmla="*/ 832142 w 1495855"/>
                  <a:gd name="connsiteY195" fmla="*/ 239656 h 1277018"/>
                  <a:gd name="connsiteX196" fmla="*/ 828409 w 1495855"/>
                  <a:gd name="connsiteY196" fmla="*/ 239506 h 1277018"/>
                  <a:gd name="connsiteX197" fmla="*/ 801383 w 1495855"/>
                  <a:gd name="connsiteY197" fmla="*/ 236520 h 1277018"/>
                  <a:gd name="connsiteX198" fmla="*/ 782121 w 1495855"/>
                  <a:gd name="connsiteY198" fmla="*/ 253989 h 1277018"/>
                  <a:gd name="connsiteX199" fmla="*/ 782718 w 1495855"/>
                  <a:gd name="connsiteY199" fmla="*/ 279821 h 1277018"/>
                  <a:gd name="connsiteX200" fmla="*/ 790781 w 1495855"/>
                  <a:gd name="connsiteY200" fmla="*/ 290124 h 1277018"/>
                  <a:gd name="connsiteX201" fmla="*/ 827662 w 1495855"/>
                  <a:gd name="connsiteY201" fmla="*/ 292066 h 1277018"/>
                  <a:gd name="connsiteX202" fmla="*/ 836173 w 1495855"/>
                  <a:gd name="connsiteY202" fmla="*/ 281912 h 1277018"/>
                  <a:gd name="connsiteX203" fmla="*/ 834382 w 1495855"/>
                  <a:gd name="connsiteY203" fmla="*/ 247868 h 1277018"/>
                  <a:gd name="connsiteX204" fmla="*/ 832291 w 1495855"/>
                  <a:gd name="connsiteY204" fmla="*/ 239208 h 1277018"/>
                  <a:gd name="connsiteX205" fmla="*/ 853494 w 1495855"/>
                  <a:gd name="connsiteY205" fmla="*/ 246673 h 1277018"/>
                  <a:gd name="connsiteX206" fmla="*/ 886493 w 1495855"/>
                  <a:gd name="connsiteY206" fmla="*/ 275193 h 1277018"/>
                  <a:gd name="connsiteX207" fmla="*/ 915013 w 1495855"/>
                  <a:gd name="connsiteY207" fmla="*/ 266682 h 1277018"/>
                  <a:gd name="connsiteX208" fmla="*/ 930094 w 1495855"/>
                  <a:gd name="connsiteY208" fmla="*/ 240700 h 1277018"/>
                  <a:gd name="connsiteX209" fmla="*/ 934424 w 1495855"/>
                  <a:gd name="connsiteY209" fmla="*/ 233832 h 1277018"/>
                  <a:gd name="connsiteX210" fmla="*/ 968916 w 1495855"/>
                  <a:gd name="connsiteY210" fmla="*/ 173210 h 1277018"/>
                  <a:gd name="connsiteX211" fmla="*/ 998033 w 1495855"/>
                  <a:gd name="connsiteY211" fmla="*/ 118112 h 1277018"/>
                  <a:gd name="connsiteX212" fmla="*/ 1007589 w 1495855"/>
                  <a:gd name="connsiteY212" fmla="*/ 101388 h 1277018"/>
                  <a:gd name="connsiteX213" fmla="*/ 1023118 w 1495855"/>
                  <a:gd name="connsiteY213" fmla="*/ 71226 h 1277018"/>
                  <a:gd name="connsiteX214" fmla="*/ 1037303 w 1495855"/>
                  <a:gd name="connsiteY214" fmla="*/ 46589 h 1277018"/>
                  <a:gd name="connsiteX215" fmla="*/ 1053131 w 1495855"/>
                  <a:gd name="connsiteY215" fmla="*/ 18368 h 1277018"/>
                  <a:gd name="connsiteX216" fmla="*/ 1064777 w 1495855"/>
                  <a:gd name="connsiteY216" fmla="*/ 1346 h 1277018"/>
                  <a:gd name="connsiteX217" fmla="*/ 1073139 w 1495855"/>
                  <a:gd name="connsiteY217" fmla="*/ 600 h 127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1495855" h="1277018">
                    <a:moveTo>
                      <a:pt x="811238" y="1130291"/>
                    </a:moveTo>
                    <a:cubicBezTo>
                      <a:pt x="807766" y="1130366"/>
                      <a:pt x="804294" y="1131822"/>
                      <a:pt x="800487" y="1134659"/>
                    </a:cubicBezTo>
                    <a:cubicBezTo>
                      <a:pt x="798545" y="1136152"/>
                      <a:pt x="796306" y="1137496"/>
                      <a:pt x="793917" y="1137943"/>
                    </a:cubicBezTo>
                    <a:cubicBezTo>
                      <a:pt x="785704" y="1139586"/>
                      <a:pt x="782569" y="1145110"/>
                      <a:pt x="781972" y="1152726"/>
                    </a:cubicBezTo>
                    <a:cubicBezTo>
                      <a:pt x="781673" y="1156608"/>
                      <a:pt x="781225" y="1160640"/>
                      <a:pt x="781225" y="1164522"/>
                    </a:cubicBezTo>
                    <a:cubicBezTo>
                      <a:pt x="781225" y="1182589"/>
                      <a:pt x="791079" y="1192444"/>
                      <a:pt x="808849" y="1192593"/>
                    </a:cubicBezTo>
                    <a:cubicBezTo>
                      <a:pt x="824377" y="1192743"/>
                      <a:pt x="831395" y="1187965"/>
                      <a:pt x="837069" y="1173182"/>
                    </a:cubicBezTo>
                    <a:cubicBezTo>
                      <a:pt x="837666" y="1171838"/>
                      <a:pt x="838712" y="1170644"/>
                      <a:pt x="839160" y="1169300"/>
                    </a:cubicBezTo>
                    <a:cubicBezTo>
                      <a:pt x="840354" y="1165716"/>
                      <a:pt x="843042" y="1161536"/>
                      <a:pt x="842295" y="1158400"/>
                    </a:cubicBezTo>
                    <a:cubicBezTo>
                      <a:pt x="840802" y="1152576"/>
                      <a:pt x="837517" y="1147201"/>
                      <a:pt x="834531" y="1141826"/>
                    </a:cubicBezTo>
                    <a:cubicBezTo>
                      <a:pt x="833784" y="1140482"/>
                      <a:pt x="831843" y="1139735"/>
                      <a:pt x="830350" y="1138840"/>
                    </a:cubicBezTo>
                    <a:cubicBezTo>
                      <a:pt x="827662" y="1137197"/>
                      <a:pt x="824676" y="1136003"/>
                      <a:pt x="821989" y="1134211"/>
                    </a:cubicBezTo>
                    <a:cubicBezTo>
                      <a:pt x="818181" y="1131523"/>
                      <a:pt x="814709" y="1130216"/>
                      <a:pt x="811238" y="1130291"/>
                    </a:cubicBezTo>
                    <a:close/>
                    <a:moveTo>
                      <a:pt x="808699" y="906353"/>
                    </a:moveTo>
                    <a:cubicBezTo>
                      <a:pt x="795858" y="904861"/>
                      <a:pt x="783763" y="916209"/>
                      <a:pt x="781822" y="929647"/>
                    </a:cubicBezTo>
                    <a:cubicBezTo>
                      <a:pt x="781524" y="932185"/>
                      <a:pt x="781524" y="934724"/>
                      <a:pt x="781374" y="936068"/>
                    </a:cubicBezTo>
                    <a:cubicBezTo>
                      <a:pt x="781225" y="953836"/>
                      <a:pt x="786003" y="962497"/>
                      <a:pt x="797500" y="966827"/>
                    </a:cubicBezTo>
                    <a:cubicBezTo>
                      <a:pt x="808401" y="970858"/>
                      <a:pt x="819002" y="967275"/>
                      <a:pt x="829454" y="964736"/>
                    </a:cubicBezTo>
                    <a:cubicBezTo>
                      <a:pt x="830947" y="964437"/>
                      <a:pt x="832739" y="962795"/>
                      <a:pt x="833187" y="961302"/>
                    </a:cubicBezTo>
                    <a:cubicBezTo>
                      <a:pt x="835725" y="953090"/>
                      <a:pt x="839757" y="944728"/>
                      <a:pt x="839608" y="936366"/>
                    </a:cubicBezTo>
                    <a:cubicBezTo>
                      <a:pt x="839608" y="928900"/>
                      <a:pt x="836770" y="919493"/>
                      <a:pt x="831694" y="914715"/>
                    </a:cubicBezTo>
                    <a:cubicBezTo>
                      <a:pt x="826169" y="909489"/>
                      <a:pt x="816762" y="907249"/>
                      <a:pt x="808699" y="906353"/>
                    </a:cubicBezTo>
                    <a:close/>
                    <a:moveTo>
                      <a:pt x="807054" y="681222"/>
                    </a:moveTo>
                    <a:cubicBezTo>
                      <a:pt x="802820" y="681352"/>
                      <a:pt x="798770" y="682491"/>
                      <a:pt x="795410" y="684917"/>
                    </a:cubicBezTo>
                    <a:cubicBezTo>
                      <a:pt x="784958" y="692533"/>
                      <a:pt x="780777" y="701790"/>
                      <a:pt x="781822" y="714482"/>
                    </a:cubicBezTo>
                    <a:cubicBezTo>
                      <a:pt x="781225" y="727323"/>
                      <a:pt x="784062" y="738074"/>
                      <a:pt x="797799" y="744495"/>
                    </a:cubicBezTo>
                    <a:cubicBezTo>
                      <a:pt x="808550" y="749571"/>
                      <a:pt x="828110" y="746734"/>
                      <a:pt x="833486" y="735984"/>
                    </a:cubicBezTo>
                    <a:cubicBezTo>
                      <a:pt x="838413" y="726278"/>
                      <a:pt x="846924" y="715975"/>
                      <a:pt x="837666" y="704030"/>
                    </a:cubicBezTo>
                    <a:cubicBezTo>
                      <a:pt x="836770" y="702985"/>
                      <a:pt x="836770" y="701193"/>
                      <a:pt x="836472" y="699699"/>
                    </a:cubicBezTo>
                    <a:cubicBezTo>
                      <a:pt x="834120" y="689508"/>
                      <a:pt x="819758" y="680829"/>
                      <a:pt x="807054" y="681222"/>
                    </a:cubicBezTo>
                    <a:close/>
                    <a:moveTo>
                      <a:pt x="806609" y="456015"/>
                    </a:moveTo>
                    <a:cubicBezTo>
                      <a:pt x="800188" y="460494"/>
                      <a:pt x="790333" y="464377"/>
                      <a:pt x="785256" y="471544"/>
                    </a:cubicBezTo>
                    <a:cubicBezTo>
                      <a:pt x="775402" y="485729"/>
                      <a:pt x="782718" y="513203"/>
                      <a:pt x="797052" y="522909"/>
                    </a:cubicBezTo>
                    <a:cubicBezTo>
                      <a:pt x="798396" y="523805"/>
                      <a:pt x="800337" y="523805"/>
                      <a:pt x="801980" y="523656"/>
                    </a:cubicBezTo>
                    <a:cubicBezTo>
                      <a:pt x="806609" y="523208"/>
                      <a:pt x="811387" y="522909"/>
                      <a:pt x="815867" y="521565"/>
                    </a:cubicBezTo>
                    <a:cubicBezTo>
                      <a:pt x="825721" y="518579"/>
                      <a:pt x="833635" y="513651"/>
                      <a:pt x="837218" y="502751"/>
                    </a:cubicBezTo>
                    <a:cubicBezTo>
                      <a:pt x="840056" y="494091"/>
                      <a:pt x="841997" y="486177"/>
                      <a:pt x="837218" y="477367"/>
                    </a:cubicBezTo>
                    <a:cubicBezTo>
                      <a:pt x="834382" y="472141"/>
                      <a:pt x="834680" y="465123"/>
                      <a:pt x="827065" y="463182"/>
                    </a:cubicBezTo>
                    <a:cubicBezTo>
                      <a:pt x="821093" y="461540"/>
                      <a:pt x="815120" y="459001"/>
                      <a:pt x="806609" y="456015"/>
                    </a:cubicBezTo>
                    <a:close/>
                    <a:moveTo>
                      <a:pt x="410117" y="8010"/>
                    </a:moveTo>
                    <a:cubicBezTo>
                      <a:pt x="414092" y="9036"/>
                      <a:pt x="417340" y="12172"/>
                      <a:pt x="420625" y="17920"/>
                    </a:cubicBezTo>
                    <a:cubicBezTo>
                      <a:pt x="424357" y="24490"/>
                      <a:pt x="427045" y="31658"/>
                      <a:pt x="430927" y="38078"/>
                    </a:cubicBezTo>
                    <a:cubicBezTo>
                      <a:pt x="436004" y="46888"/>
                      <a:pt x="441977" y="55249"/>
                      <a:pt x="447203" y="64059"/>
                    </a:cubicBezTo>
                    <a:cubicBezTo>
                      <a:pt x="451533" y="71376"/>
                      <a:pt x="455415" y="78991"/>
                      <a:pt x="459746" y="86456"/>
                    </a:cubicBezTo>
                    <a:cubicBezTo>
                      <a:pt x="465270" y="95864"/>
                      <a:pt x="470944" y="105271"/>
                      <a:pt x="476469" y="114677"/>
                    </a:cubicBezTo>
                    <a:cubicBezTo>
                      <a:pt x="480500" y="121845"/>
                      <a:pt x="484234" y="129311"/>
                      <a:pt x="488265" y="136627"/>
                    </a:cubicBezTo>
                    <a:cubicBezTo>
                      <a:pt x="497075" y="152604"/>
                      <a:pt x="506034" y="168432"/>
                      <a:pt x="514993" y="184408"/>
                    </a:cubicBezTo>
                    <a:cubicBezTo>
                      <a:pt x="522757" y="198145"/>
                      <a:pt x="530372" y="211882"/>
                      <a:pt x="538436" y="225470"/>
                    </a:cubicBezTo>
                    <a:cubicBezTo>
                      <a:pt x="543363" y="233832"/>
                      <a:pt x="549336" y="241746"/>
                      <a:pt x="554263" y="250257"/>
                    </a:cubicBezTo>
                    <a:cubicBezTo>
                      <a:pt x="558742" y="257872"/>
                      <a:pt x="563073" y="265786"/>
                      <a:pt x="566656" y="273849"/>
                    </a:cubicBezTo>
                    <a:cubicBezTo>
                      <a:pt x="569344" y="279971"/>
                      <a:pt x="573674" y="281912"/>
                      <a:pt x="579049" y="279075"/>
                    </a:cubicBezTo>
                    <a:cubicBezTo>
                      <a:pt x="586665" y="275193"/>
                      <a:pt x="594280" y="270863"/>
                      <a:pt x="600999" y="265487"/>
                    </a:cubicBezTo>
                    <a:cubicBezTo>
                      <a:pt x="616230" y="253393"/>
                      <a:pt x="629369" y="238760"/>
                      <a:pt x="647138" y="229800"/>
                    </a:cubicBezTo>
                    <a:cubicBezTo>
                      <a:pt x="652065" y="227262"/>
                      <a:pt x="656843" y="223380"/>
                      <a:pt x="660129" y="218900"/>
                    </a:cubicBezTo>
                    <a:cubicBezTo>
                      <a:pt x="669386" y="206657"/>
                      <a:pt x="683123" y="200236"/>
                      <a:pt x="694919" y="191426"/>
                    </a:cubicBezTo>
                    <a:cubicBezTo>
                      <a:pt x="700444" y="187245"/>
                      <a:pt x="705670" y="182915"/>
                      <a:pt x="712389" y="177390"/>
                    </a:cubicBezTo>
                    <a:cubicBezTo>
                      <a:pt x="713136" y="182617"/>
                      <a:pt x="714181" y="186499"/>
                      <a:pt x="714181" y="190530"/>
                    </a:cubicBezTo>
                    <a:cubicBezTo>
                      <a:pt x="714181" y="302816"/>
                      <a:pt x="714181" y="414953"/>
                      <a:pt x="714181" y="527239"/>
                    </a:cubicBezTo>
                    <a:cubicBezTo>
                      <a:pt x="714181" y="772865"/>
                      <a:pt x="714181" y="1018341"/>
                      <a:pt x="714181" y="1263967"/>
                    </a:cubicBezTo>
                    <a:cubicBezTo>
                      <a:pt x="714181" y="1276658"/>
                      <a:pt x="714181" y="1276808"/>
                      <a:pt x="701340" y="1276808"/>
                    </a:cubicBezTo>
                    <a:cubicBezTo>
                      <a:pt x="587859" y="1276808"/>
                      <a:pt x="474379" y="1276658"/>
                      <a:pt x="360898" y="1276658"/>
                    </a:cubicBezTo>
                    <a:cubicBezTo>
                      <a:pt x="356867" y="1276658"/>
                      <a:pt x="352984" y="1276957"/>
                      <a:pt x="348953" y="1276957"/>
                    </a:cubicBezTo>
                    <a:cubicBezTo>
                      <a:pt x="336261" y="1277256"/>
                      <a:pt x="335813" y="1276957"/>
                      <a:pt x="335664" y="1264564"/>
                    </a:cubicBezTo>
                    <a:cubicBezTo>
                      <a:pt x="335514" y="1252320"/>
                      <a:pt x="335514" y="1240225"/>
                      <a:pt x="335514" y="1227982"/>
                    </a:cubicBezTo>
                    <a:cubicBezTo>
                      <a:pt x="335514" y="996839"/>
                      <a:pt x="335514" y="765697"/>
                      <a:pt x="335514" y="534555"/>
                    </a:cubicBezTo>
                    <a:cubicBezTo>
                      <a:pt x="335514" y="514099"/>
                      <a:pt x="335813" y="493792"/>
                      <a:pt x="335813" y="473335"/>
                    </a:cubicBezTo>
                    <a:cubicBezTo>
                      <a:pt x="335813" y="471843"/>
                      <a:pt x="336261" y="470200"/>
                      <a:pt x="335813" y="468856"/>
                    </a:cubicBezTo>
                    <a:cubicBezTo>
                      <a:pt x="333722" y="464078"/>
                      <a:pt x="332677" y="457508"/>
                      <a:pt x="328944" y="454970"/>
                    </a:cubicBezTo>
                    <a:cubicBezTo>
                      <a:pt x="323569" y="451386"/>
                      <a:pt x="316850" y="453178"/>
                      <a:pt x="310728" y="456612"/>
                    </a:cubicBezTo>
                    <a:cubicBezTo>
                      <a:pt x="305054" y="459599"/>
                      <a:pt x="298484" y="461091"/>
                      <a:pt x="292362" y="463182"/>
                    </a:cubicBezTo>
                    <a:cubicBezTo>
                      <a:pt x="286688" y="465123"/>
                      <a:pt x="280864" y="467213"/>
                      <a:pt x="275190" y="469155"/>
                    </a:cubicBezTo>
                    <a:cubicBezTo>
                      <a:pt x="273548" y="469752"/>
                      <a:pt x="272204" y="470947"/>
                      <a:pt x="270561" y="471395"/>
                    </a:cubicBezTo>
                    <a:cubicBezTo>
                      <a:pt x="255182" y="475127"/>
                      <a:pt x="239504" y="477815"/>
                      <a:pt x="224572" y="482892"/>
                    </a:cubicBezTo>
                    <a:cubicBezTo>
                      <a:pt x="212627" y="486923"/>
                      <a:pt x="200831" y="492000"/>
                      <a:pt x="188438" y="494986"/>
                    </a:cubicBezTo>
                    <a:cubicBezTo>
                      <a:pt x="180673" y="496928"/>
                      <a:pt x="173058" y="499615"/>
                      <a:pt x="165293" y="502004"/>
                    </a:cubicBezTo>
                    <a:cubicBezTo>
                      <a:pt x="162456" y="502900"/>
                      <a:pt x="159022" y="502900"/>
                      <a:pt x="156782" y="504692"/>
                    </a:cubicBezTo>
                    <a:cubicBezTo>
                      <a:pt x="148271" y="511710"/>
                      <a:pt x="137969" y="511710"/>
                      <a:pt x="127815" y="512755"/>
                    </a:cubicBezTo>
                    <a:cubicBezTo>
                      <a:pt x="123186" y="513203"/>
                      <a:pt x="120647" y="511561"/>
                      <a:pt x="119901" y="507081"/>
                    </a:cubicBezTo>
                    <a:cubicBezTo>
                      <a:pt x="119005" y="501108"/>
                      <a:pt x="117363" y="495584"/>
                      <a:pt x="112286" y="491403"/>
                    </a:cubicBezTo>
                    <a:cubicBezTo>
                      <a:pt x="110644" y="490059"/>
                      <a:pt x="110494" y="486923"/>
                      <a:pt x="109598" y="484684"/>
                    </a:cubicBezTo>
                    <a:cubicBezTo>
                      <a:pt x="107657" y="479757"/>
                      <a:pt x="105716" y="474829"/>
                      <a:pt x="103775" y="469901"/>
                    </a:cubicBezTo>
                    <a:cubicBezTo>
                      <a:pt x="99146" y="457807"/>
                      <a:pt x="94517" y="445712"/>
                      <a:pt x="89739" y="433618"/>
                    </a:cubicBezTo>
                    <a:cubicBezTo>
                      <a:pt x="87947" y="429138"/>
                      <a:pt x="86305" y="424509"/>
                      <a:pt x="84364" y="420030"/>
                    </a:cubicBezTo>
                    <a:cubicBezTo>
                      <a:pt x="83468" y="417939"/>
                      <a:pt x="82124" y="416147"/>
                      <a:pt x="81377" y="414057"/>
                    </a:cubicBezTo>
                    <a:cubicBezTo>
                      <a:pt x="77346" y="402709"/>
                      <a:pt x="75405" y="389718"/>
                      <a:pt x="68835" y="380162"/>
                    </a:cubicBezTo>
                    <a:cubicBezTo>
                      <a:pt x="62563" y="370904"/>
                      <a:pt x="64057" y="358212"/>
                      <a:pt x="53903" y="351344"/>
                    </a:cubicBezTo>
                    <a:cubicBezTo>
                      <a:pt x="52709" y="350598"/>
                      <a:pt x="52709" y="347761"/>
                      <a:pt x="52559" y="345819"/>
                    </a:cubicBezTo>
                    <a:cubicBezTo>
                      <a:pt x="52261" y="337309"/>
                      <a:pt x="50319" y="329544"/>
                      <a:pt x="43750" y="323571"/>
                    </a:cubicBezTo>
                    <a:cubicBezTo>
                      <a:pt x="43152" y="323123"/>
                      <a:pt x="42704" y="322526"/>
                      <a:pt x="42406" y="321779"/>
                    </a:cubicBezTo>
                    <a:cubicBezTo>
                      <a:pt x="39420" y="313567"/>
                      <a:pt x="36433" y="305355"/>
                      <a:pt x="33447" y="296993"/>
                    </a:cubicBezTo>
                    <a:cubicBezTo>
                      <a:pt x="31058" y="290572"/>
                      <a:pt x="28818" y="284002"/>
                      <a:pt x="26280" y="277582"/>
                    </a:cubicBezTo>
                    <a:cubicBezTo>
                      <a:pt x="22696" y="268175"/>
                      <a:pt x="18664" y="258917"/>
                      <a:pt x="15230" y="249510"/>
                    </a:cubicBezTo>
                    <a:cubicBezTo>
                      <a:pt x="10452" y="234579"/>
                      <a:pt x="5375" y="219199"/>
                      <a:pt x="0" y="203371"/>
                    </a:cubicBezTo>
                    <a:cubicBezTo>
                      <a:pt x="10750" y="198444"/>
                      <a:pt x="21502" y="193666"/>
                      <a:pt x="31954" y="188440"/>
                    </a:cubicBezTo>
                    <a:cubicBezTo>
                      <a:pt x="40913" y="183960"/>
                      <a:pt x="49573" y="178734"/>
                      <a:pt x="58532" y="174105"/>
                    </a:cubicBezTo>
                    <a:cubicBezTo>
                      <a:pt x="67342" y="169626"/>
                      <a:pt x="76450" y="165893"/>
                      <a:pt x="85260" y="161563"/>
                    </a:cubicBezTo>
                    <a:cubicBezTo>
                      <a:pt x="96608" y="156038"/>
                      <a:pt x="107657" y="150364"/>
                      <a:pt x="118856" y="144690"/>
                    </a:cubicBezTo>
                    <a:cubicBezTo>
                      <a:pt x="125277" y="141405"/>
                      <a:pt x="131548" y="137971"/>
                      <a:pt x="137969" y="134835"/>
                    </a:cubicBezTo>
                    <a:cubicBezTo>
                      <a:pt x="147226" y="130207"/>
                      <a:pt x="156782" y="126175"/>
                      <a:pt x="166040" y="121397"/>
                    </a:cubicBezTo>
                    <a:cubicBezTo>
                      <a:pt x="174103" y="117216"/>
                      <a:pt x="182017" y="112587"/>
                      <a:pt x="190080" y="108257"/>
                    </a:cubicBezTo>
                    <a:cubicBezTo>
                      <a:pt x="199636" y="103180"/>
                      <a:pt x="209491" y="98701"/>
                      <a:pt x="218599" y="93026"/>
                    </a:cubicBezTo>
                    <a:cubicBezTo>
                      <a:pt x="228753" y="86755"/>
                      <a:pt x="241445" y="85561"/>
                      <a:pt x="249806" y="76154"/>
                    </a:cubicBezTo>
                    <a:cubicBezTo>
                      <a:pt x="251001" y="74959"/>
                      <a:pt x="253540" y="75108"/>
                      <a:pt x="255331" y="74362"/>
                    </a:cubicBezTo>
                    <a:cubicBezTo>
                      <a:pt x="259811" y="72421"/>
                      <a:pt x="264141" y="70181"/>
                      <a:pt x="268471" y="68091"/>
                    </a:cubicBezTo>
                    <a:cubicBezTo>
                      <a:pt x="270860" y="66896"/>
                      <a:pt x="273399" y="66000"/>
                      <a:pt x="275787" y="64657"/>
                    </a:cubicBezTo>
                    <a:cubicBezTo>
                      <a:pt x="279670" y="62566"/>
                      <a:pt x="283403" y="60326"/>
                      <a:pt x="287135" y="58236"/>
                    </a:cubicBezTo>
                    <a:cubicBezTo>
                      <a:pt x="289226" y="57041"/>
                      <a:pt x="291317" y="55100"/>
                      <a:pt x="293557" y="54951"/>
                    </a:cubicBezTo>
                    <a:cubicBezTo>
                      <a:pt x="299529" y="54353"/>
                      <a:pt x="304606" y="52711"/>
                      <a:pt x="308189" y="47335"/>
                    </a:cubicBezTo>
                    <a:cubicBezTo>
                      <a:pt x="309085" y="45992"/>
                      <a:pt x="311624" y="45395"/>
                      <a:pt x="313415" y="45245"/>
                    </a:cubicBezTo>
                    <a:cubicBezTo>
                      <a:pt x="318492" y="44648"/>
                      <a:pt x="323121" y="43453"/>
                      <a:pt x="325660" y="38078"/>
                    </a:cubicBezTo>
                    <a:cubicBezTo>
                      <a:pt x="326107" y="37033"/>
                      <a:pt x="327302" y="35987"/>
                      <a:pt x="328347" y="35540"/>
                    </a:cubicBezTo>
                    <a:cubicBezTo>
                      <a:pt x="336560" y="32553"/>
                      <a:pt x="344921" y="30015"/>
                      <a:pt x="353133" y="27029"/>
                    </a:cubicBezTo>
                    <a:cubicBezTo>
                      <a:pt x="367319" y="21802"/>
                      <a:pt x="381504" y="16875"/>
                      <a:pt x="395241" y="10753"/>
                    </a:cubicBezTo>
                    <a:cubicBezTo>
                      <a:pt x="401438" y="8066"/>
                      <a:pt x="406141" y="6983"/>
                      <a:pt x="410117" y="8010"/>
                    </a:cubicBezTo>
                    <a:close/>
                    <a:moveTo>
                      <a:pt x="1073139" y="600"/>
                    </a:moveTo>
                    <a:cubicBezTo>
                      <a:pt x="1089265" y="6124"/>
                      <a:pt x="1105541" y="11798"/>
                      <a:pt x="1121368" y="18219"/>
                    </a:cubicBezTo>
                    <a:cubicBezTo>
                      <a:pt x="1130029" y="21653"/>
                      <a:pt x="1138092" y="26432"/>
                      <a:pt x="1146453" y="30612"/>
                    </a:cubicBezTo>
                    <a:cubicBezTo>
                      <a:pt x="1147499" y="31210"/>
                      <a:pt x="1148693" y="31658"/>
                      <a:pt x="1149888" y="31956"/>
                    </a:cubicBezTo>
                    <a:cubicBezTo>
                      <a:pt x="1164819" y="34644"/>
                      <a:pt x="1176616" y="43603"/>
                      <a:pt x="1189308" y="50919"/>
                    </a:cubicBezTo>
                    <a:cubicBezTo>
                      <a:pt x="1198416" y="56295"/>
                      <a:pt x="1208868" y="59580"/>
                      <a:pt x="1218573" y="63910"/>
                    </a:cubicBezTo>
                    <a:cubicBezTo>
                      <a:pt x="1220813" y="64955"/>
                      <a:pt x="1222903" y="66150"/>
                      <a:pt x="1224845" y="67493"/>
                    </a:cubicBezTo>
                    <a:cubicBezTo>
                      <a:pt x="1226487" y="68539"/>
                      <a:pt x="1227682" y="70778"/>
                      <a:pt x="1229324" y="71226"/>
                    </a:cubicBezTo>
                    <a:cubicBezTo>
                      <a:pt x="1237985" y="73018"/>
                      <a:pt x="1244704" y="78095"/>
                      <a:pt x="1252170" y="82276"/>
                    </a:cubicBezTo>
                    <a:cubicBezTo>
                      <a:pt x="1260830" y="87054"/>
                      <a:pt x="1270536" y="89891"/>
                      <a:pt x="1279644" y="93922"/>
                    </a:cubicBezTo>
                    <a:cubicBezTo>
                      <a:pt x="1281585" y="94818"/>
                      <a:pt x="1283078" y="96610"/>
                      <a:pt x="1284870" y="97954"/>
                    </a:cubicBezTo>
                    <a:cubicBezTo>
                      <a:pt x="1286214" y="98999"/>
                      <a:pt x="1287408" y="101388"/>
                      <a:pt x="1288603" y="101388"/>
                    </a:cubicBezTo>
                    <a:cubicBezTo>
                      <a:pt x="1299951" y="100791"/>
                      <a:pt x="1307118" y="109899"/>
                      <a:pt x="1316824" y="113483"/>
                    </a:cubicBezTo>
                    <a:cubicBezTo>
                      <a:pt x="1326081" y="116917"/>
                      <a:pt x="1334294" y="123189"/>
                      <a:pt x="1343104" y="127967"/>
                    </a:cubicBezTo>
                    <a:cubicBezTo>
                      <a:pt x="1349524" y="131550"/>
                      <a:pt x="1356094" y="134835"/>
                      <a:pt x="1362814" y="138120"/>
                    </a:cubicBezTo>
                    <a:cubicBezTo>
                      <a:pt x="1372668" y="143048"/>
                      <a:pt x="1382673" y="147826"/>
                      <a:pt x="1392677" y="152753"/>
                    </a:cubicBezTo>
                    <a:cubicBezTo>
                      <a:pt x="1402383" y="157531"/>
                      <a:pt x="1411939" y="162608"/>
                      <a:pt x="1421645" y="167386"/>
                    </a:cubicBezTo>
                    <a:cubicBezTo>
                      <a:pt x="1430454" y="171716"/>
                      <a:pt x="1439413" y="176047"/>
                      <a:pt x="1448372" y="180377"/>
                    </a:cubicBezTo>
                    <a:cubicBezTo>
                      <a:pt x="1463901" y="187992"/>
                      <a:pt x="1479430" y="195607"/>
                      <a:pt x="1495855" y="203670"/>
                    </a:cubicBezTo>
                    <a:cubicBezTo>
                      <a:pt x="1490927" y="215615"/>
                      <a:pt x="1486149" y="226814"/>
                      <a:pt x="1481520" y="238162"/>
                    </a:cubicBezTo>
                    <a:cubicBezTo>
                      <a:pt x="1480475" y="240850"/>
                      <a:pt x="1480326" y="243986"/>
                      <a:pt x="1479281" y="246823"/>
                    </a:cubicBezTo>
                    <a:cubicBezTo>
                      <a:pt x="1477937" y="250705"/>
                      <a:pt x="1476145" y="254288"/>
                      <a:pt x="1474502" y="258021"/>
                    </a:cubicBezTo>
                    <a:cubicBezTo>
                      <a:pt x="1474055" y="258917"/>
                      <a:pt x="1473009" y="259515"/>
                      <a:pt x="1472711" y="260410"/>
                    </a:cubicBezTo>
                    <a:cubicBezTo>
                      <a:pt x="1468231" y="273102"/>
                      <a:pt x="1463901" y="285794"/>
                      <a:pt x="1459272" y="298486"/>
                    </a:cubicBezTo>
                    <a:cubicBezTo>
                      <a:pt x="1458078" y="301622"/>
                      <a:pt x="1456435" y="304608"/>
                      <a:pt x="1455091" y="307594"/>
                    </a:cubicBezTo>
                    <a:cubicBezTo>
                      <a:pt x="1450164" y="318196"/>
                      <a:pt x="1444938" y="328797"/>
                      <a:pt x="1440458" y="339548"/>
                    </a:cubicBezTo>
                    <a:cubicBezTo>
                      <a:pt x="1435978" y="350747"/>
                      <a:pt x="1432395" y="362244"/>
                      <a:pt x="1428214" y="373443"/>
                    </a:cubicBezTo>
                    <a:cubicBezTo>
                      <a:pt x="1425377" y="381058"/>
                      <a:pt x="1422242" y="388524"/>
                      <a:pt x="1419255" y="396139"/>
                    </a:cubicBezTo>
                    <a:cubicBezTo>
                      <a:pt x="1415523" y="405546"/>
                      <a:pt x="1411640" y="414804"/>
                      <a:pt x="1407907" y="424211"/>
                    </a:cubicBezTo>
                    <a:cubicBezTo>
                      <a:pt x="1402532" y="438246"/>
                      <a:pt x="1397156" y="452432"/>
                      <a:pt x="1391930" y="466467"/>
                    </a:cubicBezTo>
                    <a:cubicBezTo>
                      <a:pt x="1387302" y="479010"/>
                      <a:pt x="1382822" y="491553"/>
                      <a:pt x="1378044" y="504095"/>
                    </a:cubicBezTo>
                    <a:cubicBezTo>
                      <a:pt x="1375804" y="510068"/>
                      <a:pt x="1371474" y="513352"/>
                      <a:pt x="1364754" y="512456"/>
                    </a:cubicBezTo>
                    <a:cubicBezTo>
                      <a:pt x="1356094" y="511262"/>
                      <a:pt x="1346538" y="512755"/>
                      <a:pt x="1339819" y="504991"/>
                    </a:cubicBezTo>
                    <a:cubicBezTo>
                      <a:pt x="1339520" y="504692"/>
                      <a:pt x="1338923" y="504394"/>
                      <a:pt x="1338475" y="504244"/>
                    </a:cubicBezTo>
                    <a:cubicBezTo>
                      <a:pt x="1323394" y="499914"/>
                      <a:pt x="1308313" y="495733"/>
                      <a:pt x="1293232" y="491254"/>
                    </a:cubicBezTo>
                    <a:cubicBezTo>
                      <a:pt x="1288304" y="489761"/>
                      <a:pt x="1283526" y="487819"/>
                      <a:pt x="1278748" y="485879"/>
                    </a:cubicBezTo>
                    <a:cubicBezTo>
                      <a:pt x="1277404" y="485281"/>
                      <a:pt x="1276210" y="484087"/>
                      <a:pt x="1274866" y="483788"/>
                    </a:cubicBezTo>
                    <a:cubicBezTo>
                      <a:pt x="1260532" y="479905"/>
                      <a:pt x="1246197" y="476173"/>
                      <a:pt x="1232012" y="472291"/>
                    </a:cubicBezTo>
                    <a:cubicBezTo>
                      <a:pt x="1227383" y="470947"/>
                      <a:pt x="1223053" y="468707"/>
                      <a:pt x="1218275" y="467213"/>
                    </a:cubicBezTo>
                    <a:cubicBezTo>
                      <a:pt x="1212153" y="465422"/>
                      <a:pt x="1205882" y="464078"/>
                      <a:pt x="1199760" y="462286"/>
                    </a:cubicBezTo>
                    <a:cubicBezTo>
                      <a:pt x="1195579" y="461092"/>
                      <a:pt x="1191547" y="459300"/>
                      <a:pt x="1187366" y="457807"/>
                    </a:cubicBezTo>
                    <a:cubicBezTo>
                      <a:pt x="1183186" y="456314"/>
                      <a:pt x="1179004" y="454223"/>
                      <a:pt x="1174674" y="453776"/>
                    </a:cubicBezTo>
                    <a:cubicBezTo>
                      <a:pt x="1163775" y="452581"/>
                      <a:pt x="1157503" y="459599"/>
                      <a:pt x="1157503" y="472141"/>
                    </a:cubicBezTo>
                    <a:cubicBezTo>
                      <a:pt x="1157503" y="534406"/>
                      <a:pt x="1157653" y="596522"/>
                      <a:pt x="1157653" y="658787"/>
                    </a:cubicBezTo>
                    <a:cubicBezTo>
                      <a:pt x="1157653" y="860364"/>
                      <a:pt x="1157653" y="1061941"/>
                      <a:pt x="1157653" y="1263369"/>
                    </a:cubicBezTo>
                    <a:cubicBezTo>
                      <a:pt x="1157653" y="1276808"/>
                      <a:pt x="1157354" y="1276808"/>
                      <a:pt x="1143617" y="1276808"/>
                    </a:cubicBezTo>
                    <a:cubicBezTo>
                      <a:pt x="1036407" y="1276808"/>
                      <a:pt x="929198" y="1276808"/>
                      <a:pt x="821839" y="1276808"/>
                    </a:cubicBezTo>
                    <a:cubicBezTo>
                      <a:pt x="805862" y="1276808"/>
                      <a:pt x="790034" y="1276808"/>
                      <a:pt x="774058" y="1276659"/>
                    </a:cubicBezTo>
                    <a:cubicBezTo>
                      <a:pt x="764352" y="1276509"/>
                      <a:pt x="760619" y="1272179"/>
                      <a:pt x="760768" y="1262772"/>
                    </a:cubicBezTo>
                    <a:cubicBezTo>
                      <a:pt x="760918" y="1254410"/>
                      <a:pt x="760918" y="1246198"/>
                      <a:pt x="760768" y="1237836"/>
                    </a:cubicBezTo>
                    <a:cubicBezTo>
                      <a:pt x="760470" y="1220665"/>
                      <a:pt x="757483" y="1203195"/>
                      <a:pt x="760171" y="1186621"/>
                    </a:cubicBezTo>
                    <a:cubicBezTo>
                      <a:pt x="763008" y="1169151"/>
                      <a:pt x="757035" y="1151830"/>
                      <a:pt x="762262" y="1134509"/>
                    </a:cubicBezTo>
                    <a:cubicBezTo>
                      <a:pt x="763755" y="1129433"/>
                      <a:pt x="761366" y="1123311"/>
                      <a:pt x="761366" y="1117637"/>
                    </a:cubicBezTo>
                    <a:cubicBezTo>
                      <a:pt x="761216" y="1105840"/>
                      <a:pt x="761515" y="1094194"/>
                      <a:pt x="761664" y="1082398"/>
                    </a:cubicBezTo>
                    <a:cubicBezTo>
                      <a:pt x="761664" y="1080755"/>
                      <a:pt x="762411" y="1078964"/>
                      <a:pt x="762411" y="1077321"/>
                    </a:cubicBezTo>
                    <a:cubicBezTo>
                      <a:pt x="762411" y="1061344"/>
                      <a:pt x="762710" y="1045218"/>
                      <a:pt x="762411" y="1029241"/>
                    </a:cubicBezTo>
                    <a:cubicBezTo>
                      <a:pt x="761963" y="1009084"/>
                      <a:pt x="760918" y="989075"/>
                      <a:pt x="760619" y="969067"/>
                    </a:cubicBezTo>
                    <a:cubicBezTo>
                      <a:pt x="760320" y="948013"/>
                      <a:pt x="760470" y="926959"/>
                      <a:pt x="760768" y="905905"/>
                    </a:cubicBezTo>
                    <a:cubicBezTo>
                      <a:pt x="761067" y="880671"/>
                      <a:pt x="761963" y="855436"/>
                      <a:pt x="762262" y="830202"/>
                    </a:cubicBezTo>
                    <a:cubicBezTo>
                      <a:pt x="762411" y="824080"/>
                      <a:pt x="760768" y="817958"/>
                      <a:pt x="760768" y="811687"/>
                    </a:cubicBezTo>
                    <a:cubicBezTo>
                      <a:pt x="760918" y="802578"/>
                      <a:pt x="762411" y="793470"/>
                      <a:pt x="762262" y="784362"/>
                    </a:cubicBezTo>
                    <a:cubicBezTo>
                      <a:pt x="762112" y="771969"/>
                      <a:pt x="760918" y="759725"/>
                      <a:pt x="760320" y="747331"/>
                    </a:cubicBezTo>
                    <a:cubicBezTo>
                      <a:pt x="760171" y="743151"/>
                      <a:pt x="760320" y="738970"/>
                      <a:pt x="760320" y="734789"/>
                    </a:cubicBezTo>
                    <a:cubicBezTo>
                      <a:pt x="760470" y="726427"/>
                      <a:pt x="760619" y="718215"/>
                      <a:pt x="760768" y="709853"/>
                    </a:cubicBezTo>
                    <a:cubicBezTo>
                      <a:pt x="761366" y="686111"/>
                      <a:pt x="762112" y="662221"/>
                      <a:pt x="762262" y="638480"/>
                    </a:cubicBezTo>
                    <a:cubicBezTo>
                      <a:pt x="762411" y="624743"/>
                      <a:pt x="761067" y="611005"/>
                      <a:pt x="760918" y="597268"/>
                    </a:cubicBezTo>
                    <a:cubicBezTo>
                      <a:pt x="760619" y="575767"/>
                      <a:pt x="760768" y="554265"/>
                      <a:pt x="760768" y="532764"/>
                    </a:cubicBezTo>
                    <a:cubicBezTo>
                      <a:pt x="760768" y="523954"/>
                      <a:pt x="760470" y="515144"/>
                      <a:pt x="760768" y="506334"/>
                    </a:cubicBezTo>
                    <a:cubicBezTo>
                      <a:pt x="760918" y="500959"/>
                      <a:pt x="762112" y="495584"/>
                      <a:pt x="762112" y="490059"/>
                    </a:cubicBezTo>
                    <a:cubicBezTo>
                      <a:pt x="762112" y="483937"/>
                      <a:pt x="760768" y="477815"/>
                      <a:pt x="760918" y="471693"/>
                    </a:cubicBezTo>
                    <a:cubicBezTo>
                      <a:pt x="761067" y="456762"/>
                      <a:pt x="761963" y="441979"/>
                      <a:pt x="762112" y="427048"/>
                    </a:cubicBezTo>
                    <a:cubicBezTo>
                      <a:pt x="762262" y="418238"/>
                      <a:pt x="760918" y="409577"/>
                      <a:pt x="761067" y="400768"/>
                    </a:cubicBezTo>
                    <a:cubicBezTo>
                      <a:pt x="761067" y="390913"/>
                      <a:pt x="762560" y="381058"/>
                      <a:pt x="762411" y="371054"/>
                    </a:cubicBezTo>
                    <a:cubicBezTo>
                      <a:pt x="762262" y="352240"/>
                      <a:pt x="760918" y="333426"/>
                      <a:pt x="760918" y="314762"/>
                    </a:cubicBezTo>
                    <a:cubicBezTo>
                      <a:pt x="760768" y="294305"/>
                      <a:pt x="761664" y="273849"/>
                      <a:pt x="761664" y="253393"/>
                    </a:cubicBezTo>
                    <a:cubicBezTo>
                      <a:pt x="761664" y="243687"/>
                      <a:pt x="760768" y="233982"/>
                      <a:pt x="760619" y="224276"/>
                    </a:cubicBezTo>
                    <a:cubicBezTo>
                      <a:pt x="760470" y="212778"/>
                      <a:pt x="760320" y="201132"/>
                      <a:pt x="760918" y="189634"/>
                    </a:cubicBezTo>
                    <a:cubicBezTo>
                      <a:pt x="761067" y="186648"/>
                      <a:pt x="763008" y="182765"/>
                      <a:pt x="765397" y="181422"/>
                    </a:cubicBezTo>
                    <a:cubicBezTo>
                      <a:pt x="767040" y="180526"/>
                      <a:pt x="771519" y="182617"/>
                      <a:pt x="773460" y="184557"/>
                    </a:cubicBezTo>
                    <a:cubicBezTo>
                      <a:pt x="783912" y="194711"/>
                      <a:pt x="795261" y="203371"/>
                      <a:pt x="808251" y="210539"/>
                    </a:cubicBezTo>
                    <a:cubicBezTo>
                      <a:pt x="817509" y="215615"/>
                      <a:pt x="824377" y="225022"/>
                      <a:pt x="831843" y="232787"/>
                    </a:cubicBezTo>
                    <a:cubicBezTo>
                      <a:pt x="833038" y="233982"/>
                      <a:pt x="831992" y="237266"/>
                      <a:pt x="832142" y="239656"/>
                    </a:cubicBezTo>
                    <a:cubicBezTo>
                      <a:pt x="830947" y="239656"/>
                      <a:pt x="829753" y="239656"/>
                      <a:pt x="828409" y="239506"/>
                    </a:cubicBezTo>
                    <a:cubicBezTo>
                      <a:pt x="819450" y="238461"/>
                      <a:pt x="810341" y="236669"/>
                      <a:pt x="801383" y="236520"/>
                    </a:cubicBezTo>
                    <a:cubicBezTo>
                      <a:pt x="792125" y="236370"/>
                      <a:pt x="783017" y="244732"/>
                      <a:pt x="782121" y="253989"/>
                    </a:cubicBezTo>
                    <a:cubicBezTo>
                      <a:pt x="781374" y="262501"/>
                      <a:pt x="781374" y="271311"/>
                      <a:pt x="782718" y="279821"/>
                    </a:cubicBezTo>
                    <a:cubicBezTo>
                      <a:pt x="783315" y="283704"/>
                      <a:pt x="787197" y="287884"/>
                      <a:pt x="790781" y="290124"/>
                    </a:cubicBezTo>
                    <a:cubicBezTo>
                      <a:pt x="802577" y="297590"/>
                      <a:pt x="814971" y="296993"/>
                      <a:pt x="827662" y="292066"/>
                    </a:cubicBezTo>
                    <a:cubicBezTo>
                      <a:pt x="832739" y="290124"/>
                      <a:pt x="834979" y="286839"/>
                      <a:pt x="836173" y="281912"/>
                    </a:cubicBezTo>
                    <a:cubicBezTo>
                      <a:pt x="839010" y="270415"/>
                      <a:pt x="839906" y="259067"/>
                      <a:pt x="834382" y="247868"/>
                    </a:cubicBezTo>
                    <a:cubicBezTo>
                      <a:pt x="833635" y="245031"/>
                      <a:pt x="833187" y="242044"/>
                      <a:pt x="832291" y="239208"/>
                    </a:cubicBezTo>
                    <a:cubicBezTo>
                      <a:pt x="840504" y="238610"/>
                      <a:pt x="847074" y="239954"/>
                      <a:pt x="853494" y="246673"/>
                    </a:cubicBezTo>
                    <a:cubicBezTo>
                      <a:pt x="863498" y="257125"/>
                      <a:pt x="874996" y="266234"/>
                      <a:pt x="886493" y="275193"/>
                    </a:cubicBezTo>
                    <a:cubicBezTo>
                      <a:pt x="897692" y="284002"/>
                      <a:pt x="909936" y="279374"/>
                      <a:pt x="915013" y="266682"/>
                    </a:cubicBezTo>
                    <a:cubicBezTo>
                      <a:pt x="918746" y="257424"/>
                      <a:pt x="925017" y="249361"/>
                      <a:pt x="930094" y="240700"/>
                    </a:cubicBezTo>
                    <a:cubicBezTo>
                      <a:pt x="931438" y="238312"/>
                      <a:pt x="933080" y="236221"/>
                      <a:pt x="934424" y="233832"/>
                    </a:cubicBezTo>
                    <a:cubicBezTo>
                      <a:pt x="945921" y="213674"/>
                      <a:pt x="957717" y="193666"/>
                      <a:pt x="968916" y="173210"/>
                    </a:cubicBezTo>
                    <a:cubicBezTo>
                      <a:pt x="978920" y="154993"/>
                      <a:pt x="988327" y="136478"/>
                      <a:pt x="998033" y="118112"/>
                    </a:cubicBezTo>
                    <a:cubicBezTo>
                      <a:pt x="1001019" y="112437"/>
                      <a:pt x="1004602" y="107062"/>
                      <a:pt x="1007589" y="101388"/>
                    </a:cubicBezTo>
                    <a:cubicBezTo>
                      <a:pt x="1012815" y="91384"/>
                      <a:pt x="1017742" y="81230"/>
                      <a:pt x="1023118" y="71226"/>
                    </a:cubicBezTo>
                    <a:cubicBezTo>
                      <a:pt x="1027598" y="62865"/>
                      <a:pt x="1032674" y="54951"/>
                      <a:pt x="1037303" y="46589"/>
                    </a:cubicBezTo>
                    <a:cubicBezTo>
                      <a:pt x="1042678" y="37182"/>
                      <a:pt x="1047606" y="27626"/>
                      <a:pt x="1053131" y="18368"/>
                    </a:cubicBezTo>
                    <a:cubicBezTo>
                      <a:pt x="1056565" y="12396"/>
                      <a:pt x="1060298" y="6572"/>
                      <a:pt x="1064777" y="1346"/>
                    </a:cubicBezTo>
                    <a:cubicBezTo>
                      <a:pt x="1066121" y="-296"/>
                      <a:pt x="1070601" y="-296"/>
                      <a:pt x="1073139" y="600"/>
                    </a:cubicBezTo>
                    <a:close/>
                  </a:path>
                </a:pathLst>
              </a:custGeom>
              <a:solidFill>
                <a:srgbClr val="ED7D31"/>
              </a:solidFill>
              <a:ln w="253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A9840F6-18E1-4338-AC67-06D3D5147857}"/>
                  </a:ext>
                </a:extLst>
              </p:cNvPr>
              <p:cNvSpPr/>
              <p:nvPr/>
            </p:nvSpPr>
            <p:spPr>
              <a:xfrm>
                <a:off x="3025043" y="2364874"/>
                <a:ext cx="334469" cy="542019"/>
              </a:xfrm>
              <a:custGeom>
                <a:avLst/>
                <a:gdLst>
                  <a:gd name="connsiteX0" fmla="*/ 287898 w 568908"/>
                  <a:gd name="connsiteY0" fmla="*/ 496 h 921936"/>
                  <a:gd name="connsiteX1" fmla="*/ 314566 w 568908"/>
                  <a:gd name="connsiteY1" fmla="*/ 750 h 921936"/>
                  <a:gd name="connsiteX2" fmla="*/ 338693 w 568908"/>
                  <a:gd name="connsiteY2" fmla="*/ 9639 h 921936"/>
                  <a:gd name="connsiteX3" fmla="*/ 348599 w 568908"/>
                  <a:gd name="connsiteY3" fmla="*/ 15227 h 921936"/>
                  <a:gd name="connsiteX4" fmla="*/ 389997 w 568908"/>
                  <a:gd name="connsiteY4" fmla="*/ 34783 h 921936"/>
                  <a:gd name="connsiteX5" fmla="*/ 430379 w 568908"/>
                  <a:gd name="connsiteY5" fmla="*/ 82023 h 921936"/>
                  <a:gd name="connsiteX6" fmla="*/ 456031 w 568908"/>
                  <a:gd name="connsiteY6" fmla="*/ 132564 h 921936"/>
                  <a:gd name="connsiteX7" fmla="*/ 455523 w 568908"/>
                  <a:gd name="connsiteY7" fmla="*/ 180058 h 921936"/>
                  <a:gd name="connsiteX8" fmla="*/ 430887 w 568908"/>
                  <a:gd name="connsiteY8" fmla="*/ 194534 h 921936"/>
                  <a:gd name="connsiteX9" fmla="*/ 404727 w 568908"/>
                  <a:gd name="connsiteY9" fmla="*/ 170915 h 921936"/>
                  <a:gd name="connsiteX10" fmla="*/ 404220 w 568908"/>
                  <a:gd name="connsiteY10" fmla="*/ 151866 h 921936"/>
                  <a:gd name="connsiteX11" fmla="*/ 391775 w 568908"/>
                  <a:gd name="connsiteY11" fmla="*/ 116817 h 921936"/>
                  <a:gd name="connsiteX12" fmla="*/ 369171 w 568908"/>
                  <a:gd name="connsiteY12" fmla="*/ 84054 h 921936"/>
                  <a:gd name="connsiteX13" fmla="*/ 297549 w 568908"/>
                  <a:gd name="connsiteY13" fmla="*/ 48752 h 921936"/>
                  <a:gd name="connsiteX14" fmla="*/ 204340 w 568908"/>
                  <a:gd name="connsiteY14" fmla="*/ 79737 h 921936"/>
                  <a:gd name="connsiteX15" fmla="*/ 163703 w 568908"/>
                  <a:gd name="connsiteY15" fmla="*/ 163803 h 921936"/>
                  <a:gd name="connsiteX16" fmla="*/ 181990 w 568908"/>
                  <a:gd name="connsiteY16" fmla="*/ 231869 h 921936"/>
                  <a:gd name="connsiteX17" fmla="*/ 218816 w 568908"/>
                  <a:gd name="connsiteY17" fmla="*/ 270473 h 921936"/>
                  <a:gd name="connsiteX18" fmla="*/ 259961 w 568908"/>
                  <a:gd name="connsiteY18" fmla="*/ 307808 h 921936"/>
                  <a:gd name="connsiteX19" fmla="*/ 286882 w 568908"/>
                  <a:gd name="connsiteY19" fmla="*/ 335492 h 921936"/>
                  <a:gd name="connsiteX20" fmla="*/ 293486 w 568908"/>
                  <a:gd name="connsiteY20" fmla="*/ 345905 h 921936"/>
                  <a:gd name="connsiteX21" fmla="*/ 306438 w 568908"/>
                  <a:gd name="connsiteY21" fmla="*/ 369778 h 921936"/>
                  <a:gd name="connsiteX22" fmla="*/ 311264 w 568908"/>
                  <a:gd name="connsiteY22" fmla="*/ 390351 h 921936"/>
                  <a:gd name="connsiteX23" fmla="*/ 311264 w 568908"/>
                  <a:gd name="connsiteY23" fmla="*/ 452575 h 921936"/>
                  <a:gd name="connsiteX24" fmla="*/ 311518 w 568908"/>
                  <a:gd name="connsiteY24" fmla="*/ 472893 h 921936"/>
                  <a:gd name="connsiteX25" fmla="*/ 337170 w 568908"/>
                  <a:gd name="connsiteY25" fmla="*/ 501592 h 921936"/>
                  <a:gd name="connsiteX26" fmla="*/ 382885 w 568908"/>
                  <a:gd name="connsiteY26" fmla="*/ 527498 h 921936"/>
                  <a:gd name="connsiteX27" fmla="*/ 472793 w 568908"/>
                  <a:gd name="connsiteY27" fmla="*/ 602167 h 921936"/>
                  <a:gd name="connsiteX28" fmla="*/ 490064 w 568908"/>
                  <a:gd name="connsiteY28" fmla="*/ 618676 h 921936"/>
                  <a:gd name="connsiteX29" fmla="*/ 561939 w 568908"/>
                  <a:gd name="connsiteY29" fmla="*/ 651947 h 921936"/>
                  <a:gd name="connsiteX30" fmla="*/ 565241 w 568908"/>
                  <a:gd name="connsiteY30" fmla="*/ 676836 h 921936"/>
                  <a:gd name="connsiteX31" fmla="*/ 521303 w 568908"/>
                  <a:gd name="connsiteY31" fmla="*/ 712647 h 921936"/>
                  <a:gd name="connsiteX32" fmla="*/ 476349 w 568908"/>
                  <a:gd name="connsiteY32" fmla="*/ 754553 h 921936"/>
                  <a:gd name="connsiteX33" fmla="*/ 428601 w 568908"/>
                  <a:gd name="connsiteY33" fmla="*/ 795698 h 921936"/>
                  <a:gd name="connsiteX34" fmla="*/ 378568 w 568908"/>
                  <a:gd name="connsiteY34" fmla="*/ 839382 h 921936"/>
                  <a:gd name="connsiteX35" fmla="*/ 352916 w 568908"/>
                  <a:gd name="connsiteY35" fmla="*/ 861224 h 921936"/>
                  <a:gd name="connsiteX36" fmla="*/ 332598 w 568908"/>
                  <a:gd name="connsiteY36" fmla="*/ 881034 h 921936"/>
                  <a:gd name="connsiteX37" fmla="*/ 287644 w 568908"/>
                  <a:gd name="connsiteY37" fmla="*/ 918622 h 921936"/>
                  <a:gd name="connsiteX38" fmla="*/ 261231 w 568908"/>
                  <a:gd name="connsiteY38" fmla="*/ 916591 h 921936"/>
                  <a:gd name="connsiteX39" fmla="*/ 197990 w 568908"/>
                  <a:gd name="connsiteY39" fmla="*/ 853604 h 921936"/>
                  <a:gd name="connsiteX40" fmla="*/ 145417 w 568908"/>
                  <a:gd name="connsiteY40" fmla="*/ 806873 h 921936"/>
                  <a:gd name="connsiteX41" fmla="*/ 107829 w 568908"/>
                  <a:gd name="connsiteY41" fmla="*/ 771316 h 921936"/>
                  <a:gd name="connsiteX42" fmla="*/ 39255 w 568908"/>
                  <a:gd name="connsiteY42" fmla="*/ 710107 h 921936"/>
                  <a:gd name="connsiteX43" fmla="*/ 4206 w 568908"/>
                  <a:gd name="connsiteY43" fmla="*/ 676328 h 921936"/>
                  <a:gd name="connsiteX44" fmla="*/ 9539 w 568908"/>
                  <a:gd name="connsiteY44" fmla="*/ 651439 h 921936"/>
                  <a:gd name="connsiteX45" fmla="*/ 63636 w 568908"/>
                  <a:gd name="connsiteY45" fmla="*/ 629343 h 921936"/>
                  <a:gd name="connsiteX46" fmla="*/ 147449 w 568908"/>
                  <a:gd name="connsiteY46" fmla="*/ 565849 h 921936"/>
                  <a:gd name="connsiteX47" fmla="*/ 214753 w 568908"/>
                  <a:gd name="connsiteY47" fmla="*/ 509974 h 921936"/>
                  <a:gd name="connsiteX48" fmla="*/ 239388 w 568908"/>
                  <a:gd name="connsiteY48" fmla="*/ 501592 h 921936"/>
                  <a:gd name="connsiteX49" fmla="*/ 262500 w 568908"/>
                  <a:gd name="connsiteY49" fmla="*/ 476195 h 921936"/>
                  <a:gd name="connsiteX50" fmla="*/ 261738 w 568908"/>
                  <a:gd name="connsiteY50" fmla="*/ 394922 h 921936"/>
                  <a:gd name="connsiteX51" fmla="*/ 245992 w 568908"/>
                  <a:gd name="connsiteY51" fmla="*/ 367239 h 921936"/>
                  <a:gd name="connsiteX52" fmla="*/ 197990 w 568908"/>
                  <a:gd name="connsiteY52" fmla="*/ 319237 h 921936"/>
                  <a:gd name="connsiteX53" fmla="*/ 174370 w 568908"/>
                  <a:gd name="connsiteY53" fmla="*/ 298411 h 921936"/>
                  <a:gd name="connsiteX54" fmla="*/ 132718 w 568908"/>
                  <a:gd name="connsiteY54" fmla="*/ 235171 h 921936"/>
                  <a:gd name="connsiteX55" fmla="*/ 130940 w 568908"/>
                  <a:gd name="connsiteY55" fmla="*/ 230345 h 921936"/>
                  <a:gd name="connsiteX56" fmla="*/ 118241 w 568908"/>
                  <a:gd name="connsiteY56" fmla="*/ 140945 h 921936"/>
                  <a:gd name="connsiteX57" fmla="*/ 119765 w 568908"/>
                  <a:gd name="connsiteY57" fmla="*/ 133580 h 921936"/>
                  <a:gd name="connsiteX58" fmla="*/ 154052 w 568908"/>
                  <a:gd name="connsiteY58" fmla="*/ 65260 h 921936"/>
                  <a:gd name="connsiteX59" fmla="*/ 220086 w 568908"/>
                  <a:gd name="connsiteY59" fmla="*/ 16497 h 921936"/>
                  <a:gd name="connsiteX60" fmla="*/ 227198 w 568908"/>
                  <a:gd name="connsiteY60" fmla="*/ 14211 h 921936"/>
                  <a:gd name="connsiteX61" fmla="*/ 287898 w 568908"/>
                  <a:gd name="connsiteY61" fmla="*/ 496 h 921936"/>
                  <a:gd name="connsiteX62" fmla="*/ 287644 w 568908"/>
                  <a:gd name="connsiteY62" fmla="*/ 615374 h 921936"/>
                  <a:gd name="connsiteX63" fmla="*/ 287644 w 568908"/>
                  <a:gd name="connsiteY63" fmla="*/ 615374 h 921936"/>
                  <a:gd name="connsiteX64" fmla="*/ 207641 w 568908"/>
                  <a:gd name="connsiteY64" fmla="*/ 615628 h 921936"/>
                  <a:gd name="connsiteX65" fmla="*/ 181482 w 568908"/>
                  <a:gd name="connsiteY65" fmla="*/ 622739 h 921936"/>
                  <a:gd name="connsiteX66" fmla="*/ 134496 w 568908"/>
                  <a:gd name="connsiteY66" fmla="*/ 643312 h 921936"/>
                  <a:gd name="connsiteX67" fmla="*/ 105797 w 568908"/>
                  <a:gd name="connsiteY67" fmla="*/ 659820 h 921936"/>
                  <a:gd name="connsiteX68" fmla="*/ 98177 w 568908"/>
                  <a:gd name="connsiteY68" fmla="*/ 677598 h 921936"/>
                  <a:gd name="connsiteX69" fmla="*/ 118495 w 568908"/>
                  <a:gd name="connsiteY69" fmla="*/ 688773 h 921936"/>
                  <a:gd name="connsiteX70" fmla="*/ 210689 w 568908"/>
                  <a:gd name="connsiteY70" fmla="*/ 686742 h 921936"/>
                  <a:gd name="connsiteX71" fmla="*/ 289168 w 568908"/>
                  <a:gd name="connsiteY71" fmla="*/ 688519 h 921936"/>
                  <a:gd name="connsiteX72" fmla="*/ 424792 w 568908"/>
                  <a:gd name="connsiteY72" fmla="*/ 686488 h 921936"/>
                  <a:gd name="connsiteX73" fmla="*/ 452475 w 568908"/>
                  <a:gd name="connsiteY73" fmla="*/ 688265 h 921936"/>
                  <a:gd name="connsiteX74" fmla="*/ 473555 w 568908"/>
                  <a:gd name="connsiteY74" fmla="*/ 679630 h 921936"/>
                  <a:gd name="connsiteX75" fmla="*/ 473555 w 568908"/>
                  <a:gd name="connsiteY75" fmla="*/ 667439 h 921936"/>
                  <a:gd name="connsiteX76" fmla="*/ 443332 w 568908"/>
                  <a:gd name="connsiteY76" fmla="*/ 644835 h 921936"/>
                  <a:gd name="connsiteX77" fmla="*/ 427331 w 568908"/>
                  <a:gd name="connsiteY77" fmla="*/ 637978 h 921936"/>
                  <a:gd name="connsiteX78" fmla="*/ 353678 w 568908"/>
                  <a:gd name="connsiteY78" fmla="*/ 615120 h 921936"/>
                  <a:gd name="connsiteX79" fmla="*/ 287644 w 568908"/>
                  <a:gd name="connsiteY79" fmla="*/ 615374 h 92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568908" h="921936">
                    <a:moveTo>
                      <a:pt x="287898" y="496"/>
                    </a:moveTo>
                    <a:cubicBezTo>
                      <a:pt x="296787" y="496"/>
                      <a:pt x="305930" y="-774"/>
                      <a:pt x="314566" y="750"/>
                    </a:cubicBezTo>
                    <a:cubicBezTo>
                      <a:pt x="322947" y="2274"/>
                      <a:pt x="330566" y="6338"/>
                      <a:pt x="338693" y="9639"/>
                    </a:cubicBezTo>
                    <a:cubicBezTo>
                      <a:pt x="342249" y="11163"/>
                      <a:pt x="345043" y="13703"/>
                      <a:pt x="348599" y="15227"/>
                    </a:cubicBezTo>
                    <a:cubicBezTo>
                      <a:pt x="362567" y="21576"/>
                      <a:pt x="378822" y="25132"/>
                      <a:pt x="389997" y="34783"/>
                    </a:cubicBezTo>
                    <a:cubicBezTo>
                      <a:pt x="405489" y="47990"/>
                      <a:pt x="418696" y="64752"/>
                      <a:pt x="430379" y="82023"/>
                    </a:cubicBezTo>
                    <a:cubicBezTo>
                      <a:pt x="440792" y="97515"/>
                      <a:pt x="448665" y="115294"/>
                      <a:pt x="456031" y="132564"/>
                    </a:cubicBezTo>
                    <a:cubicBezTo>
                      <a:pt x="462634" y="148057"/>
                      <a:pt x="463142" y="164565"/>
                      <a:pt x="455523" y="180058"/>
                    </a:cubicBezTo>
                    <a:cubicBezTo>
                      <a:pt x="450697" y="189963"/>
                      <a:pt x="442570" y="194788"/>
                      <a:pt x="430887" y="194534"/>
                    </a:cubicBezTo>
                    <a:cubicBezTo>
                      <a:pt x="413109" y="194026"/>
                      <a:pt x="406251" y="188439"/>
                      <a:pt x="404727" y="170915"/>
                    </a:cubicBezTo>
                    <a:cubicBezTo>
                      <a:pt x="404220" y="164565"/>
                      <a:pt x="404473" y="158216"/>
                      <a:pt x="404220" y="151866"/>
                    </a:cubicBezTo>
                    <a:cubicBezTo>
                      <a:pt x="403457" y="139167"/>
                      <a:pt x="401172" y="127231"/>
                      <a:pt x="391775" y="116817"/>
                    </a:cubicBezTo>
                    <a:cubicBezTo>
                      <a:pt x="382885" y="106912"/>
                      <a:pt x="378060" y="93706"/>
                      <a:pt x="369171" y="84054"/>
                    </a:cubicBezTo>
                    <a:cubicBezTo>
                      <a:pt x="350122" y="63228"/>
                      <a:pt x="325995" y="52053"/>
                      <a:pt x="297549" y="48752"/>
                    </a:cubicBezTo>
                    <a:cubicBezTo>
                      <a:pt x="261231" y="44688"/>
                      <a:pt x="229483" y="56625"/>
                      <a:pt x="204340" y="79737"/>
                    </a:cubicBezTo>
                    <a:cubicBezTo>
                      <a:pt x="180974" y="101325"/>
                      <a:pt x="163449" y="128246"/>
                      <a:pt x="163703" y="163803"/>
                    </a:cubicBezTo>
                    <a:cubicBezTo>
                      <a:pt x="163703" y="188693"/>
                      <a:pt x="166751" y="212059"/>
                      <a:pt x="181990" y="231869"/>
                    </a:cubicBezTo>
                    <a:cubicBezTo>
                      <a:pt x="192911" y="245838"/>
                      <a:pt x="206118" y="258283"/>
                      <a:pt x="218816" y="270473"/>
                    </a:cubicBezTo>
                    <a:cubicBezTo>
                      <a:pt x="232023" y="283426"/>
                      <a:pt x="246500" y="295109"/>
                      <a:pt x="259961" y="307808"/>
                    </a:cubicBezTo>
                    <a:cubicBezTo>
                      <a:pt x="269358" y="316697"/>
                      <a:pt x="277993" y="326094"/>
                      <a:pt x="286882" y="335492"/>
                    </a:cubicBezTo>
                    <a:cubicBezTo>
                      <a:pt x="289676" y="338539"/>
                      <a:pt x="291454" y="342349"/>
                      <a:pt x="293486" y="345905"/>
                    </a:cubicBezTo>
                    <a:cubicBezTo>
                      <a:pt x="298057" y="353778"/>
                      <a:pt x="302883" y="361397"/>
                      <a:pt x="306438" y="369778"/>
                    </a:cubicBezTo>
                    <a:cubicBezTo>
                      <a:pt x="309232" y="376128"/>
                      <a:pt x="311010" y="383493"/>
                      <a:pt x="311264" y="390351"/>
                    </a:cubicBezTo>
                    <a:cubicBezTo>
                      <a:pt x="311772" y="411177"/>
                      <a:pt x="311264" y="431749"/>
                      <a:pt x="311264" y="452575"/>
                    </a:cubicBezTo>
                    <a:cubicBezTo>
                      <a:pt x="311264" y="459432"/>
                      <a:pt x="310756" y="466290"/>
                      <a:pt x="311518" y="472893"/>
                    </a:cubicBezTo>
                    <a:cubicBezTo>
                      <a:pt x="313804" y="494227"/>
                      <a:pt x="316851" y="499815"/>
                      <a:pt x="337170" y="501592"/>
                    </a:cubicBezTo>
                    <a:cubicBezTo>
                      <a:pt x="355964" y="503116"/>
                      <a:pt x="369171" y="515307"/>
                      <a:pt x="382885" y="527498"/>
                    </a:cubicBezTo>
                    <a:cubicBezTo>
                      <a:pt x="412093" y="553404"/>
                      <a:pt x="442824" y="577278"/>
                      <a:pt x="472793" y="602167"/>
                    </a:cubicBezTo>
                    <a:cubicBezTo>
                      <a:pt x="478889" y="607247"/>
                      <a:pt x="483206" y="615374"/>
                      <a:pt x="490064" y="618676"/>
                    </a:cubicBezTo>
                    <a:cubicBezTo>
                      <a:pt x="513683" y="630613"/>
                      <a:pt x="538065" y="641026"/>
                      <a:pt x="561939" y="651947"/>
                    </a:cubicBezTo>
                    <a:cubicBezTo>
                      <a:pt x="572098" y="656518"/>
                      <a:pt x="574384" y="668963"/>
                      <a:pt x="565241" y="676836"/>
                    </a:cubicBezTo>
                    <a:cubicBezTo>
                      <a:pt x="551018" y="689281"/>
                      <a:pt x="535525" y="700202"/>
                      <a:pt x="521303" y="712647"/>
                    </a:cubicBezTo>
                    <a:cubicBezTo>
                      <a:pt x="505810" y="726108"/>
                      <a:pt x="491587" y="740839"/>
                      <a:pt x="476349" y="754553"/>
                    </a:cubicBezTo>
                    <a:cubicBezTo>
                      <a:pt x="460602" y="768522"/>
                      <a:pt x="444348" y="781983"/>
                      <a:pt x="428601" y="795698"/>
                    </a:cubicBezTo>
                    <a:cubicBezTo>
                      <a:pt x="411839" y="810174"/>
                      <a:pt x="395330" y="824905"/>
                      <a:pt x="378568" y="839382"/>
                    </a:cubicBezTo>
                    <a:cubicBezTo>
                      <a:pt x="370187" y="846747"/>
                      <a:pt x="361297" y="853604"/>
                      <a:pt x="352916" y="861224"/>
                    </a:cubicBezTo>
                    <a:cubicBezTo>
                      <a:pt x="345805" y="867573"/>
                      <a:pt x="339709" y="874938"/>
                      <a:pt x="332598" y="881034"/>
                    </a:cubicBezTo>
                    <a:cubicBezTo>
                      <a:pt x="317867" y="893733"/>
                      <a:pt x="302629" y="906178"/>
                      <a:pt x="287644" y="918622"/>
                    </a:cubicBezTo>
                    <a:cubicBezTo>
                      <a:pt x="278247" y="926242"/>
                      <a:pt x="270120" y="925734"/>
                      <a:pt x="261231" y="916591"/>
                    </a:cubicBezTo>
                    <a:cubicBezTo>
                      <a:pt x="240658" y="895257"/>
                      <a:pt x="219578" y="873923"/>
                      <a:pt x="197990" y="853604"/>
                    </a:cubicBezTo>
                    <a:cubicBezTo>
                      <a:pt x="180974" y="837350"/>
                      <a:pt x="162687" y="822619"/>
                      <a:pt x="145417" y="806873"/>
                    </a:cubicBezTo>
                    <a:cubicBezTo>
                      <a:pt x="132718" y="795190"/>
                      <a:pt x="120781" y="782745"/>
                      <a:pt x="107829" y="771316"/>
                    </a:cubicBezTo>
                    <a:cubicBezTo>
                      <a:pt x="85225" y="750744"/>
                      <a:pt x="61859" y="730680"/>
                      <a:pt x="39255" y="710107"/>
                    </a:cubicBezTo>
                    <a:cubicBezTo>
                      <a:pt x="27318" y="699186"/>
                      <a:pt x="15635" y="687757"/>
                      <a:pt x="4206" y="676328"/>
                    </a:cubicBezTo>
                    <a:cubicBezTo>
                      <a:pt x="-3413" y="668709"/>
                      <a:pt x="-112" y="654994"/>
                      <a:pt x="9539" y="651439"/>
                    </a:cubicBezTo>
                    <a:cubicBezTo>
                      <a:pt x="27826" y="644581"/>
                      <a:pt x="46366" y="638232"/>
                      <a:pt x="63636" y="629343"/>
                    </a:cubicBezTo>
                    <a:cubicBezTo>
                      <a:pt x="95130" y="613088"/>
                      <a:pt x="122559" y="590738"/>
                      <a:pt x="147449" y="565849"/>
                    </a:cubicBezTo>
                    <a:cubicBezTo>
                      <a:pt x="168275" y="545022"/>
                      <a:pt x="189355" y="524958"/>
                      <a:pt x="214753" y="509974"/>
                    </a:cubicBezTo>
                    <a:cubicBezTo>
                      <a:pt x="222118" y="505656"/>
                      <a:pt x="231007" y="503370"/>
                      <a:pt x="239388" y="501592"/>
                    </a:cubicBezTo>
                    <a:cubicBezTo>
                      <a:pt x="254881" y="498545"/>
                      <a:pt x="262246" y="491941"/>
                      <a:pt x="262500" y="476195"/>
                    </a:cubicBezTo>
                    <a:cubicBezTo>
                      <a:pt x="263008" y="449019"/>
                      <a:pt x="264024" y="421844"/>
                      <a:pt x="261738" y="394922"/>
                    </a:cubicBezTo>
                    <a:cubicBezTo>
                      <a:pt x="260977" y="385271"/>
                      <a:pt x="253103" y="375112"/>
                      <a:pt x="245992" y="367239"/>
                    </a:cubicBezTo>
                    <a:cubicBezTo>
                      <a:pt x="230753" y="350476"/>
                      <a:pt x="214245" y="334984"/>
                      <a:pt x="197990" y="319237"/>
                    </a:cubicBezTo>
                    <a:cubicBezTo>
                      <a:pt x="190371" y="311872"/>
                      <a:pt x="182498" y="305268"/>
                      <a:pt x="174370" y="298411"/>
                    </a:cubicBezTo>
                    <a:cubicBezTo>
                      <a:pt x="154052" y="281394"/>
                      <a:pt x="139576" y="260822"/>
                      <a:pt x="132718" y="235171"/>
                    </a:cubicBezTo>
                    <a:cubicBezTo>
                      <a:pt x="132210" y="233647"/>
                      <a:pt x="131956" y="231615"/>
                      <a:pt x="130940" y="230345"/>
                    </a:cubicBezTo>
                    <a:cubicBezTo>
                      <a:pt x="109860" y="202916"/>
                      <a:pt x="120273" y="170915"/>
                      <a:pt x="118241" y="140945"/>
                    </a:cubicBezTo>
                    <a:cubicBezTo>
                      <a:pt x="117988" y="138405"/>
                      <a:pt x="118495" y="135612"/>
                      <a:pt x="119765" y="133580"/>
                    </a:cubicBezTo>
                    <a:cubicBezTo>
                      <a:pt x="130686" y="110468"/>
                      <a:pt x="138814" y="85070"/>
                      <a:pt x="154052" y="65260"/>
                    </a:cubicBezTo>
                    <a:cubicBezTo>
                      <a:pt x="170561" y="43672"/>
                      <a:pt x="191641" y="24116"/>
                      <a:pt x="220086" y="16497"/>
                    </a:cubicBezTo>
                    <a:cubicBezTo>
                      <a:pt x="222626" y="15735"/>
                      <a:pt x="225674" y="15735"/>
                      <a:pt x="227198" y="14211"/>
                    </a:cubicBezTo>
                    <a:cubicBezTo>
                      <a:pt x="244468" y="-4330"/>
                      <a:pt x="266818" y="1512"/>
                      <a:pt x="287898" y="496"/>
                    </a:cubicBezTo>
                    <a:close/>
                    <a:moveTo>
                      <a:pt x="287644" y="615374"/>
                    </a:moveTo>
                    <a:cubicBezTo>
                      <a:pt x="287644" y="615374"/>
                      <a:pt x="287644" y="615120"/>
                      <a:pt x="287644" y="615374"/>
                    </a:cubicBezTo>
                    <a:cubicBezTo>
                      <a:pt x="260977" y="615374"/>
                      <a:pt x="234309" y="614612"/>
                      <a:pt x="207641" y="615628"/>
                    </a:cubicBezTo>
                    <a:cubicBezTo>
                      <a:pt x="198752" y="615882"/>
                      <a:pt x="189609" y="619184"/>
                      <a:pt x="181482" y="622739"/>
                    </a:cubicBezTo>
                    <a:cubicBezTo>
                      <a:pt x="165735" y="629343"/>
                      <a:pt x="150751" y="638232"/>
                      <a:pt x="134496" y="643312"/>
                    </a:cubicBezTo>
                    <a:cubicBezTo>
                      <a:pt x="123321" y="646867"/>
                      <a:pt x="112400" y="649661"/>
                      <a:pt x="105797" y="659820"/>
                    </a:cubicBezTo>
                    <a:cubicBezTo>
                      <a:pt x="102241" y="665408"/>
                      <a:pt x="97161" y="672519"/>
                      <a:pt x="98177" y="677598"/>
                    </a:cubicBezTo>
                    <a:cubicBezTo>
                      <a:pt x="100209" y="686488"/>
                      <a:pt x="108844" y="689027"/>
                      <a:pt x="118495" y="688773"/>
                    </a:cubicBezTo>
                    <a:cubicBezTo>
                      <a:pt x="149227" y="687504"/>
                      <a:pt x="179958" y="686742"/>
                      <a:pt x="210689" y="686742"/>
                    </a:cubicBezTo>
                    <a:cubicBezTo>
                      <a:pt x="236849" y="686742"/>
                      <a:pt x="263008" y="688773"/>
                      <a:pt x="289168" y="688519"/>
                    </a:cubicBezTo>
                    <a:cubicBezTo>
                      <a:pt x="334376" y="688265"/>
                      <a:pt x="379584" y="686996"/>
                      <a:pt x="424792" y="686488"/>
                    </a:cubicBezTo>
                    <a:cubicBezTo>
                      <a:pt x="433935" y="686488"/>
                      <a:pt x="443332" y="689281"/>
                      <a:pt x="452475" y="688265"/>
                    </a:cubicBezTo>
                    <a:cubicBezTo>
                      <a:pt x="459840" y="687504"/>
                      <a:pt x="467206" y="683694"/>
                      <a:pt x="473555" y="679630"/>
                    </a:cubicBezTo>
                    <a:cubicBezTo>
                      <a:pt x="475587" y="678360"/>
                      <a:pt x="475587" y="670233"/>
                      <a:pt x="473555" y="667439"/>
                    </a:cubicBezTo>
                    <a:cubicBezTo>
                      <a:pt x="465936" y="657026"/>
                      <a:pt x="458317" y="646359"/>
                      <a:pt x="443332" y="644835"/>
                    </a:cubicBezTo>
                    <a:cubicBezTo>
                      <a:pt x="437744" y="644327"/>
                      <a:pt x="432665" y="640010"/>
                      <a:pt x="427331" y="637978"/>
                    </a:cubicBezTo>
                    <a:cubicBezTo>
                      <a:pt x="403457" y="628327"/>
                      <a:pt x="381616" y="613088"/>
                      <a:pt x="353678" y="615120"/>
                    </a:cubicBezTo>
                    <a:cubicBezTo>
                      <a:pt x="331582" y="616390"/>
                      <a:pt x="309486" y="615374"/>
                      <a:pt x="287644" y="615374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CB6DD7D-1F3E-499C-A07D-38D89BB7077C}"/>
                  </a:ext>
                </a:extLst>
              </p:cNvPr>
              <p:cNvSpPr/>
              <p:nvPr/>
            </p:nvSpPr>
            <p:spPr>
              <a:xfrm>
                <a:off x="2909435" y="2775197"/>
                <a:ext cx="553040" cy="244273"/>
              </a:xfrm>
              <a:custGeom>
                <a:avLst/>
                <a:gdLst>
                  <a:gd name="connsiteX0" fmla="*/ 514964 w 553040"/>
                  <a:gd name="connsiteY0" fmla="*/ 888 h 244273"/>
                  <a:gd name="connsiteX1" fmla="*/ 546918 w 553040"/>
                  <a:gd name="connsiteY1" fmla="*/ 13431 h 244273"/>
                  <a:gd name="connsiteX2" fmla="*/ 553040 w 553040"/>
                  <a:gd name="connsiteY2" fmla="*/ 21494 h 244273"/>
                  <a:gd name="connsiteX3" fmla="*/ 551548 w 553040"/>
                  <a:gd name="connsiteY3" fmla="*/ 25077 h 244273"/>
                  <a:gd name="connsiteX4" fmla="*/ 534077 w 553040"/>
                  <a:gd name="connsiteY4" fmla="*/ 53746 h 244273"/>
                  <a:gd name="connsiteX5" fmla="*/ 517503 w 553040"/>
                  <a:gd name="connsiteY5" fmla="*/ 79877 h 244273"/>
                  <a:gd name="connsiteX6" fmla="*/ 493612 w 553040"/>
                  <a:gd name="connsiteY6" fmla="*/ 120790 h 244273"/>
                  <a:gd name="connsiteX7" fmla="*/ 478531 w 553040"/>
                  <a:gd name="connsiteY7" fmla="*/ 146173 h 244273"/>
                  <a:gd name="connsiteX8" fmla="*/ 468825 w 553040"/>
                  <a:gd name="connsiteY8" fmla="*/ 165286 h 244273"/>
                  <a:gd name="connsiteX9" fmla="*/ 440157 w 553040"/>
                  <a:gd name="connsiteY9" fmla="*/ 215307 h 244273"/>
                  <a:gd name="connsiteX10" fmla="*/ 426718 w 553040"/>
                  <a:gd name="connsiteY10" fmla="*/ 238152 h 244273"/>
                  <a:gd name="connsiteX11" fmla="*/ 419551 w 553040"/>
                  <a:gd name="connsiteY11" fmla="*/ 239645 h 244273"/>
                  <a:gd name="connsiteX12" fmla="*/ 381176 w 553040"/>
                  <a:gd name="connsiteY12" fmla="*/ 210977 h 244273"/>
                  <a:gd name="connsiteX13" fmla="*/ 358331 w 553040"/>
                  <a:gd name="connsiteY13" fmla="*/ 194552 h 244273"/>
                  <a:gd name="connsiteX14" fmla="*/ 343548 w 553040"/>
                  <a:gd name="connsiteY14" fmla="*/ 183502 h 244273"/>
                  <a:gd name="connsiteX15" fmla="*/ 327273 w 553040"/>
                  <a:gd name="connsiteY15" fmla="*/ 169317 h 244273"/>
                  <a:gd name="connsiteX16" fmla="*/ 328019 w 553040"/>
                  <a:gd name="connsiteY16" fmla="*/ 157671 h 244273"/>
                  <a:gd name="connsiteX17" fmla="*/ 341159 w 553040"/>
                  <a:gd name="connsiteY17" fmla="*/ 146323 h 244273"/>
                  <a:gd name="connsiteX18" fmla="*/ 354896 w 553040"/>
                  <a:gd name="connsiteY18" fmla="*/ 131391 h 244273"/>
                  <a:gd name="connsiteX19" fmla="*/ 381475 w 553040"/>
                  <a:gd name="connsiteY19" fmla="*/ 110337 h 244273"/>
                  <a:gd name="connsiteX20" fmla="*/ 410443 w 553040"/>
                  <a:gd name="connsiteY20" fmla="*/ 86447 h 244273"/>
                  <a:gd name="connsiteX21" fmla="*/ 430451 w 553040"/>
                  <a:gd name="connsiteY21" fmla="*/ 68827 h 244273"/>
                  <a:gd name="connsiteX22" fmla="*/ 456283 w 553040"/>
                  <a:gd name="connsiteY22" fmla="*/ 46878 h 244273"/>
                  <a:gd name="connsiteX23" fmla="*/ 484952 w 553040"/>
                  <a:gd name="connsiteY23" fmla="*/ 22240 h 244273"/>
                  <a:gd name="connsiteX24" fmla="*/ 501227 w 553040"/>
                  <a:gd name="connsiteY24" fmla="*/ 6413 h 244273"/>
                  <a:gd name="connsiteX25" fmla="*/ 514964 w 553040"/>
                  <a:gd name="connsiteY25" fmla="*/ 888 h 244273"/>
                  <a:gd name="connsiteX26" fmla="*/ 53576 w 553040"/>
                  <a:gd name="connsiteY26" fmla="*/ 290 h 244273"/>
                  <a:gd name="connsiteX27" fmla="*/ 64774 w 553040"/>
                  <a:gd name="connsiteY27" fmla="*/ 3575 h 244273"/>
                  <a:gd name="connsiteX28" fmla="*/ 85977 w 553040"/>
                  <a:gd name="connsiteY28" fmla="*/ 24479 h 244273"/>
                  <a:gd name="connsiteX29" fmla="*/ 117483 w 553040"/>
                  <a:gd name="connsiteY29" fmla="*/ 54044 h 244273"/>
                  <a:gd name="connsiteX30" fmla="*/ 147047 w 553040"/>
                  <a:gd name="connsiteY30" fmla="*/ 82862 h 244273"/>
                  <a:gd name="connsiteX31" fmla="*/ 178703 w 553040"/>
                  <a:gd name="connsiteY31" fmla="*/ 111382 h 244273"/>
                  <a:gd name="connsiteX32" fmla="*/ 193933 w 553040"/>
                  <a:gd name="connsiteY32" fmla="*/ 127358 h 244273"/>
                  <a:gd name="connsiteX33" fmla="*/ 215882 w 553040"/>
                  <a:gd name="connsiteY33" fmla="*/ 147068 h 244273"/>
                  <a:gd name="connsiteX34" fmla="*/ 225887 w 553040"/>
                  <a:gd name="connsiteY34" fmla="*/ 159760 h 244273"/>
                  <a:gd name="connsiteX35" fmla="*/ 225588 w 553040"/>
                  <a:gd name="connsiteY35" fmla="*/ 163643 h 244273"/>
                  <a:gd name="connsiteX36" fmla="*/ 200503 w 553040"/>
                  <a:gd name="connsiteY36" fmla="*/ 184845 h 244273"/>
                  <a:gd name="connsiteX37" fmla="*/ 160934 w 553040"/>
                  <a:gd name="connsiteY37" fmla="*/ 216052 h 244273"/>
                  <a:gd name="connsiteX38" fmla="*/ 138984 w 553040"/>
                  <a:gd name="connsiteY38" fmla="*/ 232477 h 244273"/>
                  <a:gd name="connsiteX39" fmla="*/ 132116 w 553040"/>
                  <a:gd name="connsiteY39" fmla="*/ 238749 h 244273"/>
                  <a:gd name="connsiteX40" fmla="*/ 123157 w 553040"/>
                  <a:gd name="connsiteY40" fmla="*/ 244273 h 244273"/>
                  <a:gd name="connsiteX41" fmla="*/ 117184 w 553040"/>
                  <a:gd name="connsiteY41" fmla="*/ 237255 h 244273"/>
                  <a:gd name="connsiteX42" fmla="*/ 101954 w 553040"/>
                  <a:gd name="connsiteY42" fmla="*/ 210528 h 244273"/>
                  <a:gd name="connsiteX43" fmla="*/ 99415 w 553040"/>
                  <a:gd name="connsiteY43" fmla="*/ 206944 h 244273"/>
                  <a:gd name="connsiteX44" fmla="*/ 69552 w 553040"/>
                  <a:gd name="connsiteY44" fmla="*/ 152891 h 244273"/>
                  <a:gd name="connsiteX45" fmla="*/ 47304 w 553040"/>
                  <a:gd name="connsiteY45" fmla="*/ 112725 h 244273"/>
                  <a:gd name="connsiteX46" fmla="*/ 21920 w 553040"/>
                  <a:gd name="connsiteY46" fmla="*/ 69274 h 244273"/>
                  <a:gd name="connsiteX47" fmla="*/ 269 w 553040"/>
                  <a:gd name="connsiteY47" fmla="*/ 27764 h 244273"/>
                  <a:gd name="connsiteX48" fmla="*/ 2509 w 553040"/>
                  <a:gd name="connsiteY48" fmla="*/ 20000 h 244273"/>
                  <a:gd name="connsiteX49" fmla="*/ 53576 w 553040"/>
                  <a:gd name="connsiteY49" fmla="*/ 290 h 24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53040" h="244273">
                    <a:moveTo>
                      <a:pt x="514964" y="888"/>
                    </a:moveTo>
                    <a:cubicBezTo>
                      <a:pt x="526910" y="1336"/>
                      <a:pt x="537810" y="5666"/>
                      <a:pt x="546918" y="13431"/>
                    </a:cubicBezTo>
                    <a:cubicBezTo>
                      <a:pt x="549606" y="15969"/>
                      <a:pt x="551249" y="19105"/>
                      <a:pt x="553040" y="21494"/>
                    </a:cubicBezTo>
                    <a:cubicBezTo>
                      <a:pt x="552294" y="23286"/>
                      <a:pt x="552294" y="24480"/>
                      <a:pt x="551548" y="25077"/>
                    </a:cubicBezTo>
                    <a:cubicBezTo>
                      <a:pt x="542439" y="32692"/>
                      <a:pt x="540050" y="44339"/>
                      <a:pt x="534077" y="53746"/>
                    </a:cubicBezTo>
                    <a:cubicBezTo>
                      <a:pt x="528552" y="62556"/>
                      <a:pt x="521236" y="70469"/>
                      <a:pt x="517503" y="79877"/>
                    </a:cubicBezTo>
                    <a:cubicBezTo>
                      <a:pt x="511680" y="94958"/>
                      <a:pt x="500481" y="106604"/>
                      <a:pt x="493612" y="120790"/>
                    </a:cubicBezTo>
                    <a:cubicBezTo>
                      <a:pt x="489431" y="129599"/>
                      <a:pt x="483459" y="137513"/>
                      <a:pt x="478531" y="146173"/>
                    </a:cubicBezTo>
                    <a:cubicBezTo>
                      <a:pt x="474948" y="152445"/>
                      <a:pt x="472260" y="159164"/>
                      <a:pt x="468825" y="165286"/>
                    </a:cubicBezTo>
                    <a:cubicBezTo>
                      <a:pt x="459419" y="182009"/>
                      <a:pt x="449713" y="198583"/>
                      <a:pt x="440157" y="215307"/>
                    </a:cubicBezTo>
                    <a:cubicBezTo>
                      <a:pt x="435677" y="222922"/>
                      <a:pt x="431048" y="230537"/>
                      <a:pt x="426718" y="238152"/>
                    </a:cubicBezTo>
                    <a:cubicBezTo>
                      <a:pt x="424777" y="241736"/>
                      <a:pt x="422836" y="241736"/>
                      <a:pt x="419551" y="239645"/>
                    </a:cubicBezTo>
                    <a:cubicBezTo>
                      <a:pt x="405963" y="231134"/>
                      <a:pt x="392823" y="222175"/>
                      <a:pt x="381176" y="210977"/>
                    </a:cubicBezTo>
                    <a:cubicBezTo>
                      <a:pt x="374457" y="204556"/>
                      <a:pt x="365946" y="200076"/>
                      <a:pt x="358331" y="194552"/>
                    </a:cubicBezTo>
                    <a:cubicBezTo>
                      <a:pt x="353254" y="190968"/>
                      <a:pt x="348326" y="187384"/>
                      <a:pt x="343548" y="183502"/>
                    </a:cubicBezTo>
                    <a:cubicBezTo>
                      <a:pt x="338024" y="179023"/>
                      <a:pt x="332648" y="174095"/>
                      <a:pt x="327273" y="169317"/>
                    </a:cubicBezTo>
                    <a:cubicBezTo>
                      <a:pt x="321599" y="164539"/>
                      <a:pt x="322047" y="161553"/>
                      <a:pt x="328019" y="157671"/>
                    </a:cubicBezTo>
                    <a:cubicBezTo>
                      <a:pt x="332798" y="154385"/>
                      <a:pt x="337128" y="150354"/>
                      <a:pt x="341159" y="146323"/>
                    </a:cubicBezTo>
                    <a:cubicBezTo>
                      <a:pt x="345937" y="141544"/>
                      <a:pt x="349820" y="135721"/>
                      <a:pt x="354896" y="131391"/>
                    </a:cubicBezTo>
                    <a:cubicBezTo>
                      <a:pt x="363408" y="124074"/>
                      <a:pt x="372665" y="117504"/>
                      <a:pt x="381475" y="110337"/>
                    </a:cubicBezTo>
                    <a:cubicBezTo>
                      <a:pt x="391180" y="102423"/>
                      <a:pt x="400886" y="94510"/>
                      <a:pt x="410443" y="86447"/>
                    </a:cubicBezTo>
                    <a:cubicBezTo>
                      <a:pt x="417311" y="80623"/>
                      <a:pt x="423732" y="74651"/>
                      <a:pt x="430451" y="68827"/>
                    </a:cubicBezTo>
                    <a:cubicBezTo>
                      <a:pt x="438962" y="61511"/>
                      <a:pt x="447772" y="54194"/>
                      <a:pt x="456283" y="46878"/>
                    </a:cubicBezTo>
                    <a:cubicBezTo>
                      <a:pt x="465839" y="38665"/>
                      <a:pt x="475545" y="30602"/>
                      <a:pt x="484952" y="22240"/>
                    </a:cubicBezTo>
                    <a:cubicBezTo>
                      <a:pt x="490626" y="17164"/>
                      <a:pt x="495404" y="11042"/>
                      <a:pt x="501227" y="6413"/>
                    </a:cubicBezTo>
                    <a:cubicBezTo>
                      <a:pt x="505110" y="3427"/>
                      <a:pt x="510485" y="739"/>
                      <a:pt x="514964" y="888"/>
                    </a:cubicBezTo>
                    <a:close/>
                    <a:moveTo>
                      <a:pt x="53576" y="290"/>
                    </a:moveTo>
                    <a:cubicBezTo>
                      <a:pt x="56711" y="-756"/>
                      <a:pt x="62086" y="1186"/>
                      <a:pt x="64774" y="3575"/>
                    </a:cubicBezTo>
                    <a:cubicBezTo>
                      <a:pt x="72240" y="9995"/>
                      <a:pt x="78810" y="17611"/>
                      <a:pt x="85977" y="24479"/>
                    </a:cubicBezTo>
                    <a:cubicBezTo>
                      <a:pt x="96429" y="34484"/>
                      <a:pt x="107030" y="44040"/>
                      <a:pt x="117483" y="54044"/>
                    </a:cubicBezTo>
                    <a:cubicBezTo>
                      <a:pt x="127487" y="63600"/>
                      <a:pt x="137043" y="73455"/>
                      <a:pt x="147047" y="82862"/>
                    </a:cubicBezTo>
                    <a:cubicBezTo>
                      <a:pt x="157499" y="92568"/>
                      <a:pt x="168400" y="101676"/>
                      <a:pt x="178703" y="111382"/>
                    </a:cubicBezTo>
                    <a:cubicBezTo>
                      <a:pt x="184078" y="116309"/>
                      <a:pt x="188558" y="122282"/>
                      <a:pt x="193933" y="127358"/>
                    </a:cubicBezTo>
                    <a:cubicBezTo>
                      <a:pt x="201100" y="134078"/>
                      <a:pt x="208715" y="140200"/>
                      <a:pt x="215882" y="147068"/>
                    </a:cubicBezTo>
                    <a:cubicBezTo>
                      <a:pt x="219765" y="150801"/>
                      <a:pt x="222751" y="155281"/>
                      <a:pt x="225887" y="159760"/>
                    </a:cubicBezTo>
                    <a:cubicBezTo>
                      <a:pt x="226484" y="160656"/>
                      <a:pt x="226335" y="163045"/>
                      <a:pt x="225588" y="163643"/>
                    </a:cubicBezTo>
                    <a:cubicBezTo>
                      <a:pt x="217375" y="170810"/>
                      <a:pt x="209014" y="177977"/>
                      <a:pt x="200503" y="184845"/>
                    </a:cubicBezTo>
                    <a:cubicBezTo>
                      <a:pt x="187363" y="195298"/>
                      <a:pt x="174223" y="205750"/>
                      <a:pt x="160934" y="216052"/>
                    </a:cubicBezTo>
                    <a:cubicBezTo>
                      <a:pt x="153767" y="221577"/>
                      <a:pt x="146301" y="226953"/>
                      <a:pt x="138984" y="232477"/>
                    </a:cubicBezTo>
                    <a:cubicBezTo>
                      <a:pt x="136596" y="234419"/>
                      <a:pt x="134505" y="236807"/>
                      <a:pt x="132116" y="238749"/>
                    </a:cubicBezTo>
                    <a:cubicBezTo>
                      <a:pt x="129727" y="240541"/>
                      <a:pt x="127039" y="241884"/>
                      <a:pt x="123157" y="244273"/>
                    </a:cubicBezTo>
                    <a:cubicBezTo>
                      <a:pt x="120768" y="241437"/>
                      <a:pt x="118528" y="239645"/>
                      <a:pt x="117184" y="237255"/>
                    </a:cubicBezTo>
                    <a:cubicBezTo>
                      <a:pt x="111958" y="228446"/>
                      <a:pt x="107030" y="219487"/>
                      <a:pt x="101954" y="210528"/>
                    </a:cubicBezTo>
                    <a:cubicBezTo>
                      <a:pt x="101207" y="209184"/>
                      <a:pt x="100013" y="208288"/>
                      <a:pt x="99415" y="206944"/>
                    </a:cubicBezTo>
                    <a:cubicBezTo>
                      <a:pt x="89411" y="188877"/>
                      <a:pt x="79556" y="170810"/>
                      <a:pt x="69552" y="152891"/>
                    </a:cubicBezTo>
                    <a:cubicBezTo>
                      <a:pt x="62086" y="139453"/>
                      <a:pt x="52978" y="126761"/>
                      <a:pt x="47304" y="112725"/>
                    </a:cubicBezTo>
                    <a:cubicBezTo>
                      <a:pt x="40883" y="96749"/>
                      <a:pt x="30132" y="83758"/>
                      <a:pt x="21920" y="69274"/>
                    </a:cubicBezTo>
                    <a:cubicBezTo>
                      <a:pt x="14156" y="55686"/>
                      <a:pt x="7138" y="41800"/>
                      <a:pt x="269" y="27764"/>
                    </a:cubicBezTo>
                    <a:cubicBezTo>
                      <a:pt x="-627" y="25972"/>
                      <a:pt x="867" y="20746"/>
                      <a:pt x="2509" y="20000"/>
                    </a:cubicBezTo>
                    <a:cubicBezTo>
                      <a:pt x="19382" y="12982"/>
                      <a:pt x="36254" y="6263"/>
                      <a:pt x="53576" y="290"/>
                    </a:cubicBezTo>
                    <a:close/>
                  </a:path>
                </a:pathLst>
              </a:custGeom>
              <a:solidFill>
                <a:srgbClr val="4472C4"/>
              </a:solidFill>
              <a:ln w="253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77B51F6-00A6-4848-B7BA-51FF1E320AFA}"/>
                </a:ext>
              </a:extLst>
            </p:cNvPr>
            <p:cNvGrpSpPr/>
            <p:nvPr/>
          </p:nvGrpSpPr>
          <p:grpSpPr>
            <a:xfrm>
              <a:off x="2718140" y="4827692"/>
              <a:ext cx="286211" cy="383926"/>
              <a:chOff x="2445330" y="2364874"/>
              <a:chExt cx="1495855" cy="1723615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A31F90B-3A54-40E0-A7F1-3E2A9CBCA39C}"/>
                  </a:ext>
                </a:extLst>
              </p:cNvPr>
              <p:cNvSpPr/>
              <p:nvPr/>
            </p:nvSpPr>
            <p:spPr>
              <a:xfrm>
                <a:off x="2445330" y="2811471"/>
                <a:ext cx="1495855" cy="1277018"/>
              </a:xfrm>
              <a:custGeom>
                <a:avLst/>
                <a:gdLst>
                  <a:gd name="connsiteX0" fmla="*/ 811238 w 1495855"/>
                  <a:gd name="connsiteY0" fmla="*/ 1130291 h 1277018"/>
                  <a:gd name="connsiteX1" fmla="*/ 800487 w 1495855"/>
                  <a:gd name="connsiteY1" fmla="*/ 1134659 h 1277018"/>
                  <a:gd name="connsiteX2" fmla="*/ 793917 w 1495855"/>
                  <a:gd name="connsiteY2" fmla="*/ 1137943 h 1277018"/>
                  <a:gd name="connsiteX3" fmla="*/ 781972 w 1495855"/>
                  <a:gd name="connsiteY3" fmla="*/ 1152726 h 1277018"/>
                  <a:gd name="connsiteX4" fmla="*/ 781225 w 1495855"/>
                  <a:gd name="connsiteY4" fmla="*/ 1164522 h 1277018"/>
                  <a:gd name="connsiteX5" fmla="*/ 808849 w 1495855"/>
                  <a:gd name="connsiteY5" fmla="*/ 1192593 h 1277018"/>
                  <a:gd name="connsiteX6" fmla="*/ 837069 w 1495855"/>
                  <a:gd name="connsiteY6" fmla="*/ 1173182 h 1277018"/>
                  <a:gd name="connsiteX7" fmla="*/ 839160 w 1495855"/>
                  <a:gd name="connsiteY7" fmla="*/ 1169300 h 1277018"/>
                  <a:gd name="connsiteX8" fmla="*/ 842295 w 1495855"/>
                  <a:gd name="connsiteY8" fmla="*/ 1158400 h 1277018"/>
                  <a:gd name="connsiteX9" fmla="*/ 834531 w 1495855"/>
                  <a:gd name="connsiteY9" fmla="*/ 1141826 h 1277018"/>
                  <a:gd name="connsiteX10" fmla="*/ 830350 w 1495855"/>
                  <a:gd name="connsiteY10" fmla="*/ 1138840 h 1277018"/>
                  <a:gd name="connsiteX11" fmla="*/ 821989 w 1495855"/>
                  <a:gd name="connsiteY11" fmla="*/ 1134211 h 1277018"/>
                  <a:gd name="connsiteX12" fmla="*/ 811238 w 1495855"/>
                  <a:gd name="connsiteY12" fmla="*/ 1130291 h 1277018"/>
                  <a:gd name="connsiteX13" fmla="*/ 808699 w 1495855"/>
                  <a:gd name="connsiteY13" fmla="*/ 906353 h 1277018"/>
                  <a:gd name="connsiteX14" fmla="*/ 781822 w 1495855"/>
                  <a:gd name="connsiteY14" fmla="*/ 929647 h 1277018"/>
                  <a:gd name="connsiteX15" fmla="*/ 781374 w 1495855"/>
                  <a:gd name="connsiteY15" fmla="*/ 936068 h 1277018"/>
                  <a:gd name="connsiteX16" fmla="*/ 797500 w 1495855"/>
                  <a:gd name="connsiteY16" fmla="*/ 966827 h 1277018"/>
                  <a:gd name="connsiteX17" fmla="*/ 829454 w 1495855"/>
                  <a:gd name="connsiteY17" fmla="*/ 964736 h 1277018"/>
                  <a:gd name="connsiteX18" fmla="*/ 833187 w 1495855"/>
                  <a:gd name="connsiteY18" fmla="*/ 961302 h 1277018"/>
                  <a:gd name="connsiteX19" fmla="*/ 839608 w 1495855"/>
                  <a:gd name="connsiteY19" fmla="*/ 936366 h 1277018"/>
                  <a:gd name="connsiteX20" fmla="*/ 831694 w 1495855"/>
                  <a:gd name="connsiteY20" fmla="*/ 914715 h 1277018"/>
                  <a:gd name="connsiteX21" fmla="*/ 808699 w 1495855"/>
                  <a:gd name="connsiteY21" fmla="*/ 906353 h 1277018"/>
                  <a:gd name="connsiteX22" fmla="*/ 807054 w 1495855"/>
                  <a:gd name="connsiteY22" fmla="*/ 681222 h 1277018"/>
                  <a:gd name="connsiteX23" fmla="*/ 795410 w 1495855"/>
                  <a:gd name="connsiteY23" fmla="*/ 684917 h 1277018"/>
                  <a:gd name="connsiteX24" fmla="*/ 781822 w 1495855"/>
                  <a:gd name="connsiteY24" fmla="*/ 714482 h 1277018"/>
                  <a:gd name="connsiteX25" fmla="*/ 797799 w 1495855"/>
                  <a:gd name="connsiteY25" fmla="*/ 744495 h 1277018"/>
                  <a:gd name="connsiteX26" fmla="*/ 833486 w 1495855"/>
                  <a:gd name="connsiteY26" fmla="*/ 735984 h 1277018"/>
                  <a:gd name="connsiteX27" fmla="*/ 837666 w 1495855"/>
                  <a:gd name="connsiteY27" fmla="*/ 704030 h 1277018"/>
                  <a:gd name="connsiteX28" fmla="*/ 836472 w 1495855"/>
                  <a:gd name="connsiteY28" fmla="*/ 699699 h 1277018"/>
                  <a:gd name="connsiteX29" fmla="*/ 807054 w 1495855"/>
                  <a:gd name="connsiteY29" fmla="*/ 681222 h 1277018"/>
                  <a:gd name="connsiteX30" fmla="*/ 806609 w 1495855"/>
                  <a:gd name="connsiteY30" fmla="*/ 456015 h 1277018"/>
                  <a:gd name="connsiteX31" fmla="*/ 785256 w 1495855"/>
                  <a:gd name="connsiteY31" fmla="*/ 471544 h 1277018"/>
                  <a:gd name="connsiteX32" fmla="*/ 797052 w 1495855"/>
                  <a:gd name="connsiteY32" fmla="*/ 522909 h 1277018"/>
                  <a:gd name="connsiteX33" fmla="*/ 801980 w 1495855"/>
                  <a:gd name="connsiteY33" fmla="*/ 523656 h 1277018"/>
                  <a:gd name="connsiteX34" fmla="*/ 815867 w 1495855"/>
                  <a:gd name="connsiteY34" fmla="*/ 521565 h 1277018"/>
                  <a:gd name="connsiteX35" fmla="*/ 837218 w 1495855"/>
                  <a:gd name="connsiteY35" fmla="*/ 502751 h 1277018"/>
                  <a:gd name="connsiteX36" fmla="*/ 837218 w 1495855"/>
                  <a:gd name="connsiteY36" fmla="*/ 477367 h 1277018"/>
                  <a:gd name="connsiteX37" fmla="*/ 827065 w 1495855"/>
                  <a:gd name="connsiteY37" fmla="*/ 463182 h 1277018"/>
                  <a:gd name="connsiteX38" fmla="*/ 806609 w 1495855"/>
                  <a:gd name="connsiteY38" fmla="*/ 456015 h 1277018"/>
                  <a:gd name="connsiteX39" fmla="*/ 410117 w 1495855"/>
                  <a:gd name="connsiteY39" fmla="*/ 8010 h 1277018"/>
                  <a:gd name="connsiteX40" fmla="*/ 420625 w 1495855"/>
                  <a:gd name="connsiteY40" fmla="*/ 17920 h 1277018"/>
                  <a:gd name="connsiteX41" fmla="*/ 430927 w 1495855"/>
                  <a:gd name="connsiteY41" fmla="*/ 38078 h 1277018"/>
                  <a:gd name="connsiteX42" fmla="*/ 447203 w 1495855"/>
                  <a:gd name="connsiteY42" fmla="*/ 64059 h 1277018"/>
                  <a:gd name="connsiteX43" fmla="*/ 459746 w 1495855"/>
                  <a:gd name="connsiteY43" fmla="*/ 86456 h 1277018"/>
                  <a:gd name="connsiteX44" fmla="*/ 476469 w 1495855"/>
                  <a:gd name="connsiteY44" fmla="*/ 114677 h 1277018"/>
                  <a:gd name="connsiteX45" fmla="*/ 488265 w 1495855"/>
                  <a:gd name="connsiteY45" fmla="*/ 136627 h 1277018"/>
                  <a:gd name="connsiteX46" fmla="*/ 514993 w 1495855"/>
                  <a:gd name="connsiteY46" fmla="*/ 184408 h 1277018"/>
                  <a:gd name="connsiteX47" fmla="*/ 538436 w 1495855"/>
                  <a:gd name="connsiteY47" fmla="*/ 225470 h 1277018"/>
                  <a:gd name="connsiteX48" fmla="*/ 554263 w 1495855"/>
                  <a:gd name="connsiteY48" fmla="*/ 250257 h 1277018"/>
                  <a:gd name="connsiteX49" fmla="*/ 566656 w 1495855"/>
                  <a:gd name="connsiteY49" fmla="*/ 273849 h 1277018"/>
                  <a:gd name="connsiteX50" fmla="*/ 579049 w 1495855"/>
                  <a:gd name="connsiteY50" fmla="*/ 279075 h 1277018"/>
                  <a:gd name="connsiteX51" fmla="*/ 600999 w 1495855"/>
                  <a:gd name="connsiteY51" fmla="*/ 265487 h 1277018"/>
                  <a:gd name="connsiteX52" fmla="*/ 647138 w 1495855"/>
                  <a:gd name="connsiteY52" fmla="*/ 229800 h 1277018"/>
                  <a:gd name="connsiteX53" fmla="*/ 660129 w 1495855"/>
                  <a:gd name="connsiteY53" fmla="*/ 218900 h 1277018"/>
                  <a:gd name="connsiteX54" fmla="*/ 694919 w 1495855"/>
                  <a:gd name="connsiteY54" fmla="*/ 191426 h 1277018"/>
                  <a:gd name="connsiteX55" fmla="*/ 712389 w 1495855"/>
                  <a:gd name="connsiteY55" fmla="*/ 177390 h 1277018"/>
                  <a:gd name="connsiteX56" fmla="*/ 714181 w 1495855"/>
                  <a:gd name="connsiteY56" fmla="*/ 190530 h 1277018"/>
                  <a:gd name="connsiteX57" fmla="*/ 714181 w 1495855"/>
                  <a:gd name="connsiteY57" fmla="*/ 527239 h 1277018"/>
                  <a:gd name="connsiteX58" fmla="*/ 714181 w 1495855"/>
                  <a:gd name="connsiteY58" fmla="*/ 1263967 h 1277018"/>
                  <a:gd name="connsiteX59" fmla="*/ 701340 w 1495855"/>
                  <a:gd name="connsiteY59" fmla="*/ 1276808 h 1277018"/>
                  <a:gd name="connsiteX60" fmla="*/ 360898 w 1495855"/>
                  <a:gd name="connsiteY60" fmla="*/ 1276658 h 1277018"/>
                  <a:gd name="connsiteX61" fmla="*/ 348953 w 1495855"/>
                  <a:gd name="connsiteY61" fmla="*/ 1276957 h 1277018"/>
                  <a:gd name="connsiteX62" fmla="*/ 335664 w 1495855"/>
                  <a:gd name="connsiteY62" fmla="*/ 1264564 h 1277018"/>
                  <a:gd name="connsiteX63" fmla="*/ 335514 w 1495855"/>
                  <a:gd name="connsiteY63" fmla="*/ 1227982 h 1277018"/>
                  <a:gd name="connsiteX64" fmla="*/ 335514 w 1495855"/>
                  <a:gd name="connsiteY64" fmla="*/ 534555 h 1277018"/>
                  <a:gd name="connsiteX65" fmla="*/ 335813 w 1495855"/>
                  <a:gd name="connsiteY65" fmla="*/ 473335 h 1277018"/>
                  <a:gd name="connsiteX66" fmla="*/ 335813 w 1495855"/>
                  <a:gd name="connsiteY66" fmla="*/ 468856 h 1277018"/>
                  <a:gd name="connsiteX67" fmla="*/ 328944 w 1495855"/>
                  <a:gd name="connsiteY67" fmla="*/ 454970 h 1277018"/>
                  <a:gd name="connsiteX68" fmla="*/ 310728 w 1495855"/>
                  <a:gd name="connsiteY68" fmla="*/ 456612 h 1277018"/>
                  <a:gd name="connsiteX69" fmla="*/ 292362 w 1495855"/>
                  <a:gd name="connsiteY69" fmla="*/ 463182 h 1277018"/>
                  <a:gd name="connsiteX70" fmla="*/ 275190 w 1495855"/>
                  <a:gd name="connsiteY70" fmla="*/ 469155 h 1277018"/>
                  <a:gd name="connsiteX71" fmla="*/ 270561 w 1495855"/>
                  <a:gd name="connsiteY71" fmla="*/ 471395 h 1277018"/>
                  <a:gd name="connsiteX72" fmla="*/ 224572 w 1495855"/>
                  <a:gd name="connsiteY72" fmla="*/ 482892 h 1277018"/>
                  <a:gd name="connsiteX73" fmla="*/ 188438 w 1495855"/>
                  <a:gd name="connsiteY73" fmla="*/ 494986 h 1277018"/>
                  <a:gd name="connsiteX74" fmla="*/ 165293 w 1495855"/>
                  <a:gd name="connsiteY74" fmla="*/ 502004 h 1277018"/>
                  <a:gd name="connsiteX75" fmla="*/ 156782 w 1495855"/>
                  <a:gd name="connsiteY75" fmla="*/ 504692 h 1277018"/>
                  <a:gd name="connsiteX76" fmla="*/ 127815 w 1495855"/>
                  <a:gd name="connsiteY76" fmla="*/ 512755 h 1277018"/>
                  <a:gd name="connsiteX77" fmla="*/ 119901 w 1495855"/>
                  <a:gd name="connsiteY77" fmla="*/ 507081 h 1277018"/>
                  <a:gd name="connsiteX78" fmla="*/ 112286 w 1495855"/>
                  <a:gd name="connsiteY78" fmla="*/ 491403 h 1277018"/>
                  <a:gd name="connsiteX79" fmla="*/ 109598 w 1495855"/>
                  <a:gd name="connsiteY79" fmla="*/ 484684 h 1277018"/>
                  <a:gd name="connsiteX80" fmla="*/ 103775 w 1495855"/>
                  <a:gd name="connsiteY80" fmla="*/ 469901 h 1277018"/>
                  <a:gd name="connsiteX81" fmla="*/ 89739 w 1495855"/>
                  <a:gd name="connsiteY81" fmla="*/ 433618 h 1277018"/>
                  <a:gd name="connsiteX82" fmla="*/ 84364 w 1495855"/>
                  <a:gd name="connsiteY82" fmla="*/ 420030 h 1277018"/>
                  <a:gd name="connsiteX83" fmla="*/ 81377 w 1495855"/>
                  <a:gd name="connsiteY83" fmla="*/ 414057 h 1277018"/>
                  <a:gd name="connsiteX84" fmla="*/ 68835 w 1495855"/>
                  <a:gd name="connsiteY84" fmla="*/ 380162 h 1277018"/>
                  <a:gd name="connsiteX85" fmla="*/ 53903 w 1495855"/>
                  <a:gd name="connsiteY85" fmla="*/ 351344 h 1277018"/>
                  <a:gd name="connsiteX86" fmla="*/ 52559 w 1495855"/>
                  <a:gd name="connsiteY86" fmla="*/ 345819 h 1277018"/>
                  <a:gd name="connsiteX87" fmla="*/ 43750 w 1495855"/>
                  <a:gd name="connsiteY87" fmla="*/ 323571 h 1277018"/>
                  <a:gd name="connsiteX88" fmla="*/ 42406 w 1495855"/>
                  <a:gd name="connsiteY88" fmla="*/ 321779 h 1277018"/>
                  <a:gd name="connsiteX89" fmla="*/ 33447 w 1495855"/>
                  <a:gd name="connsiteY89" fmla="*/ 296993 h 1277018"/>
                  <a:gd name="connsiteX90" fmla="*/ 26280 w 1495855"/>
                  <a:gd name="connsiteY90" fmla="*/ 277582 h 1277018"/>
                  <a:gd name="connsiteX91" fmla="*/ 15230 w 1495855"/>
                  <a:gd name="connsiteY91" fmla="*/ 249510 h 1277018"/>
                  <a:gd name="connsiteX92" fmla="*/ 0 w 1495855"/>
                  <a:gd name="connsiteY92" fmla="*/ 203371 h 1277018"/>
                  <a:gd name="connsiteX93" fmla="*/ 31954 w 1495855"/>
                  <a:gd name="connsiteY93" fmla="*/ 188440 h 1277018"/>
                  <a:gd name="connsiteX94" fmla="*/ 58532 w 1495855"/>
                  <a:gd name="connsiteY94" fmla="*/ 174105 h 1277018"/>
                  <a:gd name="connsiteX95" fmla="*/ 85260 w 1495855"/>
                  <a:gd name="connsiteY95" fmla="*/ 161563 h 1277018"/>
                  <a:gd name="connsiteX96" fmla="*/ 118856 w 1495855"/>
                  <a:gd name="connsiteY96" fmla="*/ 144690 h 1277018"/>
                  <a:gd name="connsiteX97" fmla="*/ 137969 w 1495855"/>
                  <a:gd name="connsiteY97" fmla="*/ 134835 h 1277018"/>
                  <a:gd name="connsiteX98" fmla="*/ 166040 w 1495855"/>
                  <a:gd name="connsiteY98" fmla="*/ 121397 h 1277018"/>
                  <a:gd name="connsiteX99" fmla="*/ 190080 w 1495855"/>
                  <a:gd name="connsiteY99" fmla="*/ 108257 h 1277018"/>
                  <a:gd name="connsiteX100" fmla="*/ 218599 w 1495855"/>
                  <a:gd name="connsiteY100" fmla="*/ 93026 h 1277018"/>
                  <a:gd name="connsiteX101" fmla="*/ 249806 w 1495855"/>
                  <a:gd name="connsiteY101" fmla="*/ 76154 h 1277018"/>
                  <a:gd name="connsiteX102" fmla="*/ 255331 w 1495855"/>
                  <a:gd name="connsiteY102" fmla="*/ 74362 h 1277018"/>
                  <a:gd name="connsiteX103" fmla="*/ 268471 w 1495855"/>
                  <a:gd name="connsiteY103" fmla="*/ 68091 h 1277018"/>
                  <a:gd name="connsiteX104" fmla="*/ 275787 w 1495855"/>
                  <a:gd name="connsiteY104" fmla="*/ 64657 h 1277018"/>
                  <a:gd name="connsiteX105" fmla="*/ 287135 w 1495855"/>
                  <a:gd name="connsiteY105" fmla="*/ 58236 h 1277018"/>
                  <a:gd name="connsiteX106" fmla="*/ 293557 w 1495855"/>
                  <a:gd name="connsiteY106" fmla="*/ 54951 h 1277018"/>
                  <a:gd name="connsiteX107" fmla="*/ 308189 w 1495855"/>
                  <a:gd name="connsiteY107" fmla="*/ 47335 h 1277018"/>
                  <a:gd name="connsiteX108" fmla="*/ 313415 w 1495855"/>
                  <a:gd name="connsiteY108" fmla="*/ 45245 h 1277018"/>
                  <a:gd name="connsiteX109" fmla="*/ 325660 w 1495855"/>
                  <a:gd name="connsiteY109" fmla="*/ 38078 h 1277018"/>
                  <a:gd name="connsiteX110" fmla="*/ 328347 w 1495855"/>
                  <a:gd name="connsiteY110" fmla="*/ 35540 h 1277018"/>
                  <a:gd name="connsiteX111" fmla="*/ 353133 w 1495855"/>
                  <a:gd name="connsiteY111" fmla="*/ 27029 h 1277018"/>
                  <a:gd name="connsiteX112" fmla="*/ 395241 w 1495855"/>
                  <a:gd name="connsiteY112" fmla="*/ 10753 h 1277018"/>
                  <a:gd name="connsiteX113" fmla="*/ 410117 w 1495855"/>
                  <a:gd name="connsiteY113" fmla="*/ 8010 h 1277018"/>
                  <a:gd name="connsiteX114" fmla="*/ 1073139 w 1495855"/>
                  <a:gd name="connsiteY114" fmla="*/ 600 h 1277018"/>
                  <a:gd name="connsiteX115" fmla="*/ 1121368 w 1495855"/>
                  <a:gd name="connsiteY115" fmla="*/ 18219 h 1277018"/>
                  <a:gd name="connsiteX116" fmla="*/ 1146453 w 1495855"/>
                  <a:gd name="connsiteY116" fmla="*/ 30612 h 1277018"/>
                  <a:gd name="connsiteX117" fmla="*/ 1149888 w 1495855"/>
                  <a:gd name="connsiteY117" fmla="*/ 31956 h 1277018"/>
                  <a:gd name="connsiteX118" fmla="*/ 1189308 w 1495855"/>
                  <a:gd name="connsiteY118" fmla="*/ 50919 h 1277018"/>
                  <a:gd name="connsiteX119" fmla="*/ 1218573 w 1495855"/>
                  <a:gd name="connsiteY119" fmla="*/ 63910 h 1277018"/>
                  <a:gd name="connsiteX120" fmla="*/ 1224845 w 1495855"/>
                  <a:gd name="connsiteY120" fmla="*/ 67493 h 1277018"/>
                  <a:gd name="connsiteX121" fmla="*/ 1229324 w 1495855"/>
                  <a:gd name="connsiteY121" fmla="*/ 71226 h 1277018"/>
                  <a:gd name="connsiteX122" fmla="*/ 1252170 w 1495855"/>
                  <a:gd name="connsiteY122" fmla="*/ 82276 h 1277018"/>
                  <a:gd name="connsiteX123" fmla="*/ 1279644 w 1495855"/>
                  <a:gd name="connsiteY123" fmla="*/ 93922 h 1277018"/>
                  <a:gd name="connsiteX124" fmla="*/ 1284870 w 1495855"/>
                  <a:gd name="connsiteY124" fmla="*/ 97954 h 1277018"/>
                  <a:gd name="connsiteX125" fmla="*/ 1288603 w 1495855"/>
                  <a:gd name="connsiteY125" fmla="*/ 101388 h 1277018"/>
                  <a:gd name="connsiteX126" fmla="*/ 1316824 w 1495855"/>
                  <a:gd name="connsiteY126" fmla="*/ 113483 h 1277018"/>
                  <a:gd name="connsiteX127" fmla="*/ 1343104 w 1495855"/>
                  <a:gd name="connsiteY127" fmla="*/ 127967 h 1277018"/>
                  <a:gd name="connsiteX128" fmla="*/ 1362814 w 1495855"/>
                  <a:gd name="connsiteY128" fmla="*/ 138120 h 1277018"/>
                  <a:gd name="connsiteX129" fmla="*/ 1392677 w 1495855"/>
                  <a:gd name="connsiteY129" fmla="*/ 152753 h 1277018"/>
                  <a:gd name="connsiteX130" fmla="*/ 1421645 w 1495855"/>
                  <a:gd name="connsiteY130" fmla="*/ 167386 h 1277018"/>
                  <a:gd name="connsiteX131" fmla="*/ 1448372 w 1495855"/>
                  <a:gd name="connsiteY131" fmla="*/ 180377 h 1277018"/>
                  <a:gd name="connsiteX132" fmla="*/ 1495855 w 1495855"/>
                  <a:gd name="connsiteY132" fmla="*/ 203670 h 1277018"/>
                  <a:gd name="connsiteX133" fmla="*/ 1481520 w 1495855"/>
                  <a:gd name="connsiteY133" fmla="*/ 238162 h 1277018"/>
                  <a:gd name="connsiteX134" fmla="*/ 1479281 w 1495855"/>
                  <a:gd name="connsiteY134" fmla="*/ 246823 h 1277018"/>
                  <a:gd name="connsiteX135" fmla="*/ 1474502 w 1495855"/>
                  <a:gd name="connsiteY135" fmla="*/ 258021 h 1277018"/>
                  <a:gd name="connsiteX136" fmla="*/ 1472711 w 1495855"/>
                  <a:gd name="connsiteY136" fmla="*/ 260410 h 1277018"/>
                  <a:gd name="connsiteX137" fmla="*/ 1459272 w 1495855"/>
                  <a:gd name="connsiteY137" fmla="*/ 298486 h 1277018"/>
                  <a:gd name="connsiteX138" fmla="*/ 1455091 w 1495855"/>
                  <a:gd name="connsiteY138" fmla="*/ 307594 h 1277018"/>
                  <a:gd name="connsiteX139" fmla="*/ 1440458 w 1495855"/>
                  <a:gd name="connsiteY139" fmla="*/ 339548 h 1277018"/>
                  <a:gd name="connsiteX140" fmla="*/ 1428214 w 1495855"/>
                  <a:gd name="connsiteY140" fmla="*/ 373443 h 1277018"/>
                  <a:gd name="connsiteX141" fmla="*/ 1419255 w 1495855"/>
                  <a:gd name="connsiteY141" fmla="*/ 396139 h 1277018"/>
                  <a:gd name="connsiteX142" fmla="*/ 1407907 w 1495855"/>
                  <a:gd name="connsiteY142" fmla="*/ 424211 h 1277018"/>
                  <a:gd name="connsiteX143" fmla="*/ 1391930 w 1495855"/>
                  <a:gd name="connsiteY143" fmla="*/ 466467 h 1277018"/>
                  <a:gd name="connsiteX144" fmla="*/ 1378044 w 1495855"/>
                  <a:gd name="connsiteY144" fmla="*/ 504095 h 1277018"/>
                  <a:gd name="connsiteX145" fmla="*/ 1364754 w 1495855"/>
                  <a:gd name="connsiteY145" fmla="*/ 512456 h 1277018"/>
                  <a:gd name="connsiteX146" fmla="*/ 1339819 w 1495855"/>
                  <a:gd name="connsiteY146" fmla="*/ 504991 h 1277018"/>
                  <a:gd name="connsiteX147" fmla="*/ 1338475 w 1495855"/>
                  <a:gd name="connsiteY147" fmla="*/ 504244 h 1277018"/>
                  <a:gd name="connsiteX148" fmla="*/ 1293232 w 1495855"/>
                  <a:gd name="connsiteY148" fmla="*/ 491254 h 1277018"/>
                  <a:gd name="connsiteX149" fmla="*/ 1278748 w 1495855"/>
                  <a:gd name="connsiteY149" fmla="*/ 485879 h 1277018"/>
                  <a:gd name="connsiteX150" fmla="*/ 1274866 w 1495855"/>
                  <a:gd name="connsiteY150" fmla="*/ 483788 h 1277018"/>
                  <a:gd name="connsiteX151" fmla="*/ 1232012 w 1495855"/>
                  <a:gd name="connsiteY151" fmla="*/ 472291 h 1277018"/>
                  <a:gd name="connsiteX152" fmla="*/ 1218275 w 1495855"/>
                  <a:gd name="connsiteY152" fmla="*/ 467213 h 1277018"/>
                  <a:gd name="connsiteX153" fmla="*/ 1199760 w 1495855"/>
                  <a:gd name="connsiteY153" fmla="*/ 462286 h 1277018"/>
                  <a:gd name="connsiteX154" fmla="*/ 1187366 w 1495855"/>
                  <a:gd name="connsiteY154" fmla="*/ 457807 h 1277018"/>
                  <a:gd name="connsiteX155" fmla="*/ 1174674 w 1495855"/>
                  <a:gd name="connsiteY155" fmla="*/ 453776 h 1277018"/>
                  <a:gd name="connsiteX156" fmla="*/ 1157503 w 1495855"/>
                  <a:gd name="connsiteY156" fmla="*/ 472141 h 1277018"/>
                  <a:gd name="connsiteX157" fmla="*/ 1157653 w 1495855"/>
                  <a:gd name="connsiteY157" fmla="*/ 658787 h 1277018"/>
                  <a:gd name="connsiteX158" fmla="*/ 1157653 w 1495855"/>
                  <a:gd name="connsiteY158" fmla="*/ 1263369 h 1277018"/>
                  <a:gd name="connsiteX159" fmla="*/ 1143617 w 1495855"/>
                  <a:gd name="connsiteY159" fmla="*/ 1276808 h 1277018"/>
                  <a:gd name="connsiteX160" fmla="*/ 821839 w 1495855"/>
                  <a:gd name="connsiteY160" fmla="*/ 1276808 h 1277018"/>
                  <a:gd name="connsiteX161" fmla="*/ 774058 w 1495855"/>
                  <a:gd name="connsiteY161" fmla="*/ 1276659 h 1277018"/>
                  <a:gd name="connsiteX162" fmla="*/ 760768 w 1495855"/>
                  <a:gd name="connsiteY162" fmla="*/ 1262772 h 1277018"/>
                  <a:gd name="connsiteX163" fmla="*/ 760768 w 1495855"/>
                  <a:gd name="connsiteY163" fmla="*/ 1237836 h 1277018"/>
                  <a:gd name="connsiteX164" fmla="*/ 760171 w 1495855"/>
                  <a:gd name="connsiteY164" fmla="*/ 1186621 h 1277018"/>
                  <a:gd name="connsiteX165" fmla="*/ 762262 w 1495855"/>
                  <a:gd name="connsiteY165" fmla="*/ 1134509 h 1277018"/>
                  <a:gd name="connsiteX166" fmla="*/ 761366 w 1495855"/>
                  <a:gd name="connsiteY166" fmla="*/ 1117637 h 1277018"/>
                  <a:gd name="connsiteX167" fmla="*/ 761664 w 1495855"/>
                  <a:gd name="connsiteY167" fmla="*/ 1082398 h 1277018"/>
                  <a:gd name="connsiteX168" fmla="*/ 762411 w 1495855"/>
                  <a:gd name="connsiteY168" fmla="*/ 1077321 h 1277018"/>
                  <a:gd name="connsiteX169" fmla="*/ 762411 w 1495855"/>
                  <a:gd name="connsiteY169" fmla="*/ 1029241 h 1277018"/>
                  <a:gd name="connsiteX170" fmla="*/ 760619 w 1495855"/>
                  <a:gd name="connsiteY170" fmla="*/ 969067 h 1277018"/>
                  <a:gd name="connsiteX171" fmla="*/ 760768 w 1495855"/>
                  <a:gd name="connsiteY171" fmla="*/ 905905 h 1277018"/>
                  <a:gd name="connsiteX172" fmla="*/ 762262 w 1495855"/>
                  <a:gd name="connsiteY172" fmla="*/ 830202 h 1277018"/>
                  <a:gd name="connsiteX173" fmla="*/ 760768 w 1495855"/>
                  <a:gd name="connsiteY173" fmla="*/ 811687 h 1277018"/>
                  <a:gd name="connsiteX174" fmla="*/ 762262 w 1495855"/>
                  <a:gd name="connsiteY174" fmla="*/ 784362 h 1277018"/>
                  <a:gd name="connsiteX175" fmla="*/ 760320 w 1495855"/>
                  <a:gd name="connsiteY175" fmla="*/ 747331 h 1277018"/>
                  <a:gd name="connsiteX176" fmla="*/ 760320 w 1495855"/>
                  <a:gd name="connsiteY176" fmla="*/ 734789 h 1277018"/>
                  <a:gd name="connsiteX177" fmla="*/ 760768 w 1495855"/>
                  <a:gd name="connsiteY177" fmla="*/ 709853 h 1277018"/>
                  <a:gd name="connsiteX178" fmla="*/ 762262 w 1495855"/>
                  <a:gd name="connsiteY178" fmla="*/ 638480 h 1277018"/>
                  <a:gd name="connsiteX179" fmla="*/ 760918 w 1495855"/>
                  <a:gd name="connsiteY179" fmla="*/ 597268 h 1277018"/>
                  <a:gd name="connsiteX180" fmla="*/ 760768 w 1495855"/>
                  <a:gd name="connsiteY180" fmla="*/ 532764 h 1277018"/>
                  <a:gd name="connsiteX181" fmla="*/ 760768 w 1495855"/>
                  <a:gd name="connsiteY181" fmla="*/ 506334 h 1277018"/>
                  <a:gd name="connsiteX182" fmla="*/ 762112 w 1495855"/>
                  <a:gd name="connsiteY182" fmla="*/ 490059 h 1277018"/>
                  <a:gd name="connsiteX183" fmla="*/ 760918 w 1495855"/>
                  <a:gd name="connsiteY183" fmla="*/ 471693 h 1277018"/>
                  <a:gd name="connsiteX184" fmla="*/ 762112 w 1495855"/>
                  <a:gd name="connsiteY184" fmla="*/ 427048 h 1277018"/>
                  <a:gd name="connsiteX185" fmla="*/ 761067 w 1495855"/>
                  <a:gd name="connsiteY185" fmla="*/ 400768 h 1277018"/>
                  <a:gd name="connsiteX186" fmla="*/ 762411 w 1495855"/>
                  <a:gd name="connsiteY186" fmla="*/ 371054 h 1277018"/>
                  <a:gd name="connsiteX187" fmla="*/ 760918 w 1495855"/>
                  <a:gd name="connsiteY187" fmla="*/ 314762 h 1277018"/>
                  <a:gd name="connsiteX188" fmla="*/ 761664 w 1495855"/>
                  <a:gd name="connsiteY188" fmla="*/ 253393 h 1277018"/>
                  <a:gd name="connsiteX189" fmla="*/ 760619 w 1495855"/>
                  <a:gd name="connsiteY189" fmla="*/ 224276 h 1277018"/>
                  <a:gd name="connsiteX190" fmla="*/ 760918 w 1495855"/>
                  <a:gd name="connsiteY190" fmla="*/ 189634 h 1277018"/>
                  <a:gd name="connsiteX191" fmla="*/ 765397 w 1495855"/>
                  <a:gd name="connsiteY191" fmla="*/ 181422 h 1277018"/>
                  <a:gd name="connsiteX192" fmla="*/ 773460 w 1495855"/>
                  <a:gd name="connsiteY192" fmla="*/ 184557 h 1277018"/>
                  <a:gd name="connsiteX193" fmla="*/ 808251 w 1495855"/>
                  <a:gd name="connsiteY193" fmla="*/ 210539 h 1277018"/>
                  <a:gd name="connsiteX194" fmla="*/ 831843 w 1495855"/>
                  <a:gd name="connsiteY194" fmla="*/ 232787 h 1277018"/>
                  <a:gd name="connsiteX195" fmla="*/ 832142 w 1495855"/>
                  <a:gd name="connsiteY195" fmla="*/ 239656 h 1277018"/>
                  <a:gd name="connsiteX196" fmla="*/ 828409 w 1495855"/>
                  <a:gd name="connsiteY196" fmla="*/ 239506 h 1277018"/>
                  <a:gd name="connsiteX197" fmla="*/ 801383 w 1495855"/>
                  <a:gd name="connsiteY197" fmla="*/ 236520 h 1277018"/>
                  <a:gd name="connsiteX198" fmla="*/ 782121 w 1495855"/>
                  <a:gd name="connsiteY198" fmla="*/ 253989 h 1277018"/>
                  <a:gd name="connsiteX199" fmla="*/ 782718 w 1495855"/>
                  <a:gd name="connsiteY199" fmla="*/ 279821 h 1277018"/>
                  <a:gd name="connsiteX200" fmla="*/ 790781 w 1495855"/>
                  <a:gd name="connsiteY200" fmla="*/ 290124 h 1277018"/>
                  <a:gd name="connsiteX201" fmla="*/ 827662 w 1495855"/>
                  <a:gd name="connsiteY201" fmla="*/ 292066 h 1277018"/>
                  <a:gd name="connsiteX202" fmla="*/ 836173 w 1495855"/>
                  <a:gd name="connsiteY202" fmla="*/ 281912 h 1277018"/>
                  <a:gd name="connsiteX203" fmla="*/ 834382 w 1495855"/>
                  <a:gd name="connsiteY203" fmla="*/ 247868 h 1277018"/>
                  <a:gd name="connsiteX204" fmla="*/ 832291 w 1495855"/>
                  <a:gd name="connsiteY204" fmla="*/ 239208 h 1277018"/>
                  <a:gd name="connsiteX205" fmla="*/ 853494 w 1495855"/>
                  <a:gd name="connsiteY205" fmla="*/ 246673 h 1277018"/>
                  <a:gd name="connsiteX206" fmla="*/ 886493 w 1495855"/>
                  <a:gd name="connsiteY206" fmla="*/ 275193 h 1277018"/>
                  <a:gd name="connsiteX207" fmla="*/ 915013 w 1495855"/>
                  <a:gd name="connsiteY207" fmla="*/ 266682 h 1277018"/>
                  <a:gd name="connsiteX208" fmla="*/ 930094 w 1495855"/>
                  <a:gd name="connsiteY208" fmla="*/ 240700 h 1277018"/>
                  <a:gd name="connsiteX209" fmla="*/ 934424 w 1495855"/>
                  <a:gd name="connsiteY209" fmla="*/ 233832 h 1277018"/>
                  <a:gd name="connsiteX210" fmla="*/ 968916 w 1495855"/>
                  <a:gd name="connsiteY210" fmla="*/ 173210 h 1277018"/>
                  <a:gd name="connsiteX211" fmla="*/ 998033 w 1495855"/>
                  <a:gd name="connsiteY211" fmla="*/ 118112 h 1277018"/>
                  <a:gd name="connsiteX212" fmla="*/ 1007589 w 1495855"/>
                  <a:gd name="connsiteY212" fmla="*/ 101388 h 1277018"/>
                  <a:gd name="connsiteX213" fmla="*/ 1023118 w 1495855"/>
                  <a:gd name="connsiteY213" fmla="*/ 71226 h 1277018"/>
                  <a:gd name="connsiteX214" fmla="*/ 1037303 w 1495855"/>
                  <a:gd name="connsiteY214" fmla="*/ 46589 h 1277018"/>
                  <a:gd name="connsiteX215" fmla="*/ 1053131 w 1495855"/>
                  <a:gd name="connsiteY215" fmla="*/ 18368 h 1277018"/>
                  <a:gd name="connsiteX216" fmla="*/ 1064777 w 1495855"/>
                  <a:gd name="connsiteY216" fmla="*/ 1346 h 1277018"/>
                  <a:gd name="connsiteX217" fmla="*/ 1073139 w 1495855"/>
                  <a:gd name="connsiteY217" fmla="*/ 600 h 127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1495855" h="1277018">
                    <a:moveTo>
                      <a:pt x="811238" y="1130291"/>
                    </a:moveTo>
                    <a:cubicBezTo>
                      <a:pt x="807766" y="1130366"/>
                      <a:pt x="804294" y="1131822"/>
                      <a:pt x="800487" y="1134659"/>
                    </a:cubicBezTo>
                    <a:cubicBezTo>
                      <a:pt x="798545" y="1136152"/>
                      <a:pt x="796306" y="1137496"/>
                      <a:pt x="793917" y="1137943"/>
                    </a:cubicBezTo>
                    <a:cubicBezTo>
                      <a:pt x="785704" y="1139586"/>
                      <a:pt x="782569" y="1145110"/>
                      <a:pt x="781972" y="1152726"/>
                    </a:cubicBezTo>
                    <a:cubicBezTo>
                      <a:pt x="781673" y="1156608"/>
                      <a:pt x="781225" y="1160640"/>
                      <a:pt x="781225" y="1164522"/>
                    </a:cubicBezTo>
                    <a:cubicBezTo>
                      <a:pt x="781225" y="1182589"/>
                      <a:pt x="791079" y="1192444"/>
                      <a:pt x="808849" y="1192593"/>
                    </a:cubicBezTo>
                    <a:cubicBezTo>
                      <a:pt x="824377" y="1192743"/>
                      <a:pt x="831395" y="1187965"/>
                      <a:pt x="837069" y="1173182"/>
                    </a:cubicBezTo>
                    <a:cubicBezTo>
                      <a:pt x="837666" y="1171838"/>
                      <a:pt x="838712" y="1170644"/>
                      <a:pt x="839160" y="1169300"/>
                    </a:cubicBezTo>
                    <a:cubicBezTo>
                      <a:pt x="840354" y="1165716"/>
                      <a:pt x="843042" y="1161536"/>
                      <a:pt x="842295" y="1158400"/>
                    </a:cubicBezTo>
                    <a:cubicBezTo>
                      <a:pt x="840802" y="1152576"/>
                      <a:pt x="837517" y="1147201"/>
                      <a:pt x="834531" y="1141826"/>
                    </a:cubicBezTo>
                    <a:cubicBezTo>
                      <a:pt x="833784" y="1140482"/>
                      <a:pt x="831843" y="1139735"/>
                      <a:pt x="830350" y="1138840"/>
                    </a:cubicBezTo>
                    <a:cubicBezTo>
                      <a:pt x="827662" y="1137197"/>
                      <a:pt x="824676" y="1136003"/>
                      <a:pt x="821989" y="1134211"/>
                    </a:cubicBezTo>
                    <a:cubicBezTo>
                      <a:pt x="818181" y="1131523"/>
                      <a:pt x="814709" y="1130216"/>
                      <a:pt x="811238" y="1130291"/>
                    </a:cubicBezTo>
                    <a:close/>
                    <a:moveTo>
                      <a:pt x="808699" y="906353"/>
                    </a:moveTo>
                    <a:cubicBezTo>
                      <a:pt x="795858" y="904861"/>
                      <a:pt x="783763" y="916209"/>
                      <a:pt x="781822" y="929647"/>
                    </a:cubicBezTo>
                    <a:cubicBezTo>
                      <a:pt x="781524" y="932185"/>
                      <a:pt x="781524" y="934724"/>
                      <a:pt x="781374" y="936068"/>
                    </a:cubicBezTo>
                    <a:cubicBezTo>
                      <a:pt x="781225" y="953836"/>
                      <a:pt x="786003" y="962497"/>
                      <a:pt x="797500" y="966827"/>
                    </a:cubicBezTo>
                    <a:cubicBezTo>
                      <a:pt x="808401" y="970858"/>
                      <a:pt x="819002" y="967275"/>
                      <a:pt x="829454" y="964736"/>
                    </a:cubicBezTo>
                    <a:cubicBezTo>
                      <a:pt x="830947" y="964437"/>
                      <a:pt x="832739" y="962795"/>
                      <a:pt x="833187" y="961302"/>
                    </a:cubicBezTo>
                    <a:cubicBezTo>
                      <a:pt x="835725" y="953090"/>
                      <a:pt x="839757" y="944728"/>
                      <a:pt x="839608" y="936366"/>
                    </a:cubicBezTo>
                    <a:cubicBezTo>
                      <a:pt x="839608" y="928900"/>
                      <a:pt x="836770" y="919493"/>
                      <a:pt x="831694" y="914715"/>
                    </a:cubicBezTo>
                    <a:cubicBezTo>
                      <a:pt x="826169" y="909489"/>
                      <a:pt x="816762" y="907249"/>
                      <a:pt x="808699" y="906353"/>
                    </a:cubicBezTo>
                    <a:close/>
                    <a:moveTo>
                      <a:pt x="807054" y="681222"/>
                    </a:moveTo>
                    <a:cubicBezTo>
                      <a:pt x="802820" y="681352"/>
                      <a:pt x="798770" y="682491"/>
                      <a:pt x="795410" y="684917"/>
                    </a:cubicBezTo>
                    <a:cubicBezTo>
                      <a:pt x="784958" y="692533"/>
                      <a:pt x="780777" y="701790"/>
                      <a:pt x="781822" y="714482"/>
                    </a:cubicBezTo>
                    <a:cubicBezTo>
                      <a:pt x="781225" y="727323"/>
                      <a:pt x="784062" y="738074"/>
                      <a:pt x="797799" y="744495"/>
                    </a:cubicBezTo>
                    <a:cubicBezTo>
                      <a:pt x="808550" y="749571"/>
                      <a:pt x="828110" y="746734"/>
                      <a:pt x="833486" y="735984"/>
                    </a:cubicBezTo>
                    <a:cubicBezTo>
                      <a:pt x="838413" y="726278"/>
                      <a:pt x="846924" y="715975"/>
                      <a:pt x="837666" y="704030"/>
                    </a:cubicBezTo>
                    <a:cubicBezTo>
                      <a:pt x="836770" y="702985"/>
                      <a:pt x="836770" y="701193"/>
                      <a:pt x="836472" y="699699"/>
                    </a:cubicBezTo>
                    <a:cubicBezTo>
                      <a:pt x="834120" y="689508"/>
                      <a:pt x="819758" y="680829"/>
                      <a:pt x="807054" y="681222"/>
                    </a:cubicBezTo>
                    <a:close/>
                    <a:moveTo>
                      <a:pt x="806609" y="456015"/>
                    </a:moveTo>
                    <a:cubicBezTo>
                      <a:pt x="800188" y="460494"/>
                      <a:pt x="790333" y="464377"/>
                      <a:pt x="785256" y="471544"/>
                    </a:cubicBezTo>
                    <a:cubicBezTo>
                      <a:pt x="775402" y="485729"/>
                      <a:pt x="782718" y="513203"/>
                      <a:pt x="797052" y="522909"/>
                    </a:cubicBezTo>
                    <a:cubicBezTo>
                      <a:pt x="798396" y="523805"/>
                      <a:pt x="800337" y="523805"/>
                      <a:pt x="801980" y="523656"/>
                    </a:cubicBezTo>
                    <a:cubicBezTo>
                      <a:pt x="806609" y="523208"/>
                      <a:pt x="811387" y="522909"/>
                      <a:pt x="815867" y="521565"/>
                    </a:cubicBezTo>
                    <a:cubicBezTo>
                      <a:pt x="825721" y="518579"/>
                      <a:pt x="833635" y="513651"/>
                      <a:pt x="837218" y="502751"/>
                    </a:cubicBezTo>
                    <a:cubicBezTo>
                      <a:pt x="840056" y="494091"/>
                      <a:pt x="841997" y="486177"/>
                      <a:pt x="837218" y="477367"/>
                    </a:cubicBezTo>
                    <a:cubicBezTo>
                      <a:pt x="834382" y="472141"/>
                      <a:pt x="834680" y="465123"/>
                      <a:pt x="827065" y="463182"/>
                    </a:cubicBezTo>
                    <a:cubicBezTo>
                      <a:pt x="821093" y="461540"/>
                      <a:pt x="815120" y="459001"/>
                      <a:pt x="806609" y="456015"/>
                    </a:cubicBezTo>
                    <a:close/>
                    <a:moveTo>
                      <a:pt x="410117" y="8010"/>
                    </a:moveTo>
                    <a:cubicBezTo>
                      <a:pt x="414092" y="9036"/>
                      <a:pt x="417340" y="12172"/>
                      <a:pt x="420625" y="17920"/>
                    </a:cubicBezTo>
                    <a:cubicBezTo>
                      <a:pt x="424357" y="24490"/>
                      <a:pt x="427045" y="31658"/>
                      <a:pt x="430927" y="38078"/>
                    </a:cubicBezTo>
                    <a:cubicBezTo>
                      <a:pt x="436004" y="46888"/>
                      <a:pt x="441977" y="55249"/>
                      <a:pt x="447203" y="64059"/>
                    </a:cubicBezTo>
                    <a:cubicBezTo>
                      <a:pt x="451533" y="71376"/>
                      <a:pt x="455415" y="78991"/>
                      <a:pt x="459746" y="86456"/>
                    </a:cubicBezTo>
                    <a:cubicBezTo>
                      <a:pt x="465270" y="95864"/>
                      <a:pt x="470944" y="105271"/>
                      <a:pt x="476469" y="114677"/>
                    </a:cubicBezTo>
                    <a:cubicBezTo>
                      <a:pt x="480500" y="121845"/>
                      <a:pt x="484234" y="129311"/>
                      <a:pt x="488265" y="136627"/>
                    </a:cubicBezTo>
                    <a:cubicBezTo>
                      <a:pt x="497075" y="152604"/>
                      <a:pt x="506034" y="168432"/>
                      <a:pt x="514993" y="184408"/>
                    </a:cubicBezTo>
                    <a:cubicBezTo>
                      <a:pt x="522757" y="198145"/>
                      <a:pt x="530372" y="211882"/>
                      <a:pt x="538436" y="225470"/>
                    </a:cubicBezTo>
                    <a:cubicBezTo>
                      <a:pt x="543363" y="233832"/>
                      <a:pt x="549336" y="241746"/>
                      <a:pt x="554263" y="250257"/>
                    </a:cubicBezTo>
                    <a:cubicBezTo>
                      <a:pt x="558742" y="257872"/>
                      <a:pt x="563073" y="265786"/>
                      <a:pt x="566656" y="273849"/>
                    </a:cubicBezTo>
                    <a:cubicBezTo>
                      <a:pt x="569344" y="279971"/>
                      <a:pt x="573674" y="281912"/>
                      <a:pt x="579049" y="279075"/>
                    </a:cubicBezTo>
                    <a:cubicBezTo>
                      <a:pt x="586665" y="275193"/>
                      <a:pt x="594280" y="270863"/>
                      <a:pt x="600999" y="265487"/>
                    </a:cubicBezTo>
                    <a:cubicBezTo>
                      <a:pt x="616230" y="253393"/>
                      <a:pt x="629369" y="238760"/>
                      <a:pt x="647138" y="229800"/>
                    </a:cubicBezTo>
                    <a:cubicBezTo>
                      <a:pt x="652065" y="227262"/>
                      <a:pt x="656843" y="223380"/>
                      <a:pt x="660129" y="218900"/>
                    </a:cubicBezTo>
                    <a:cubicBezTo>
                      <a:pt x="669386" y="206657"/>
                      <a:pt x="683123" y="200236"/>
                      <a:pt x="694919" y="191426"/>
                    </a:cubicBezTo>
                    <a:cubicBezTo>
                      <a:pt x="700444" y="187245"/>
                      <a:pt x="705670" y="182915"/>
                      <a:pt x="712389" y="177390"/>
                    </a:cubicBezTo>
                    <a:cubicBezTo>
                      <a:pt x="713136" y="182617"/>
                      <a:pt x="714181" y="186499"/>
                      <a:pt x="714181" y="190530"/>
                    </a:cubicBezTo>
                    <a:cubicBezTo>
                      <a:pt x="714181" y="302816"/>
                      <a:pt x="714181" y="414953"/>
                      <a:pt x="714181" y="527239"/>
                    </a:cubicBezTo>
                    <a:cubicBezTo>
                      <a:pt x="714181" y="772865"/>
                      <a:pt x="714181" y="1018341"/>
                      <a:pt x="714181" y="1263967"/>
                    </a:cubicBezTo>
                    <a:cubicBezTo>
                      <a:pt x="714181" y="1276658"/>
                      <a:pt x="714181" y="1276808"/>
                      <a:pt x="701340" y="1276808"/>
                    </a:cubicBezTo>
                    <a:cubicBezTo>
                      <a:pt x="587859" y="1276808"/>
                      <a:pt x="474379" y="1276658"/>
                      <a:pt x="360898" y="1276658"/>
                    </a:cubicBezTo>
                    <a:cubicBezTo>
                      <a:pt x="356867" y="1276658"/>
                      <a:pt x="352984" y="1276957"/>
                      <a:pt x="348953" y="1276957"/>
                    </a:cubicBezTo>
                    <a:cubicBezTo>
                      <a:pt x="336261" y="1277256"/>
                      <a:pt x="335813" y="1276957"/>
                      <a:pt x="335664" y="1264564"/>
                    </a:cubicBezTo>
                    <a:cubicBezTo>
                      <a:pt x="335514" y="1252320"/>
                      <a:pt x="335514" y="1240225"/>
                      <a:pt x="335514" y="1227982"/>
                    </a:cubicBezTo>
                    <a:cubicBezTo>
                      <a:pt x="335514" y="996839"/>
                      <a:pt x="335514" y="765697"/>
                      <a:pt x="335514" y="534555"/>
                    </a:cubicBezTo>
                    <a:cubicBezTo>
                      <a:pt x="335514" y="514099"/>
                      <a:pt x="335813" y="493792"/>
                      <a:pt x="335813" y="473335"/>
                    </a:cubicBezTo>
                    <a:cubicBezTo>
                      <a:pt x="335813" y="471843"/>
                      <a:pt x="336261" y="470200"/>
                      <a:pt x="335813" y="468856"/>
                    </a:cubicBezTo>
                    <a:cubicBezTo>
                      <a:pt x="333722" y="464078"/>
                      <a:pt x="332677" y="457508"/>
                      <a:pt x="328944" y="454970"/>
                    </a:cubicBezTo>
                    <a:cubicBezTo>
                      <a:pt x="323569" y="451386"/>
                      <a:pt x="316850" y="453178"/>
                      <a:pt x="310728" y="456612"/>
                    </a:cubicBezTo>
                    <a:cubicBezTo>
                      <a:pt x="305054" y="459599"/>
                      <a:pt x="298484" y="461091"/>
                      <a:pt x="292362" y="463182"/>
                    </a:cubicBezTo>
                    <a:cubicBezTo>
                      <a:pt x="286688" y="465123"/>
                      <a:pt x="280864" y="467213"/>
                      <a:pt x="275190" y="469155"/>
                    </a:cubicBezTo>
                    <a:cubicBezTo>
                      <a:pt x="273548" y="469752"/>
                      <a:pt x="272204" y="470947"/>
                      <a:pt x="270561" y="471395"/>
                    </a:cubicBezTo>
                    <a:cubicBezTo>
                      <a:pt x="255182" y="475127"/>
                      <a:pt x="239504" y="477815"/>
                      <a:pt x="224572" y="482892"/>
                    </a:cubicBezTo>
                    <a:cubicBezTo>
                      <a:pt x="212627" y="486923"/>
                      <a:pt x="200831" y="492000"/>
                      <a:pt x="188438" y="494986"/>
                    </a:cubicBezTo>
                    <a:cubicBezTo>
                      <a:pt x="180673" y="496928"/>
                      <a:pt x="173058" y="499615"/>
                      <a:pt x="165293" y="502004"/>
                    </a:cubicBezTo>
                    <a:cubicBezTo>
                      <a:pt x="162456" y="502900"/>
                      <a:pt x="159022" y="502900"/>
                      <a:pt x="156782" y="504692"/>
                    </a:cubicBezTo>
                    <a:cubicBezTo>
                      <a:pt x="148271" y="511710"/>
                      <a:pt x="137969" y="511710"/>
                      <a:pt x="127815" y="512755"/>
                    </a:cubicBezTo>
                    <a:cubicBezTo>
                      <a:pt x="123186" y="513203"/>
                      <a:pt x="120647" y="511561"/>
                      <a:pt x="119901" y="507081"/>
                    </a:cubicBezTo>
                    <a:cubicBezTo>
                      <a:pt x="119005" y="501108"/>
                      <a:pt x="117363" y="495584"/>
                      <a:pt x="112286" y="491403"/>
                    </a:cubicBezTo>
                    <a:cubicBezTo>
                      <a:pt x="110644" y="490059"/>
                      <a:pt x="110494" y="486923"/>
                      <a:pt x="109598" y="484684"/>
                    </a:cubicBezTo>
                    <a:cubicBezTo>
                      <a:pt x="107657" y="479757"/>
                      <a:pt x="105716" y="474829"/>
                      <a:pt x="103775" y="469901"/>
                    </a:cubicBezTo>
                    <a:cubicBezTo>
                      <a:pt x="99146" y="457807"/>
                      <a:pt x="94517" y="445712"/>
                      <a:pt x="89739" y="433618"/>
                    </a:cubicBezTo>
                    <a:cubicBezTo>
                      <a:pt x="87947" y="429138"/>
                      <a:pt x="86305" y="424509"/>
                      <a:pt x="84364" y="420030"/>
                    </a:cubicBezTo>
                    <a:cubicBezTo>
                      <a:pt x="83468" y="417939"/>
                      <a:pt x="82124" y="416147"/>
                      <a:pt x="81377" y="414057"/>
                    </a:cubicBezTo>
                    <a:cubicBezTo>
                      <a:pt x="77346" y="402709"/>
                      <a:pt x="75405" y="389718"/>
                      <a:pt x="68835" y="380162"/>
                    </a:cubicBezTo>
                    <a:cubicBezTo>
                      <a:pt x="62563" y="370904"/>
                      <a:pt x="64057" y="358212"/>
                      <a:pt x="53903" y="351344"/>
                    </a:cubicBezTo>
                    <a:cubicBezTo>
                      <a:pt x="52709" y="350598"/>
                      <a:pt x="52709" y="347761"/>
                      <a:pt x="52559" y="345819"/>
                    </a:cubicBezTo>
                    <a:cubicBezTo>
                      <a:pt x="52261" y="337309"/>
                      <a:pt x="50319" y="329544"/>
                      <a:pt x="43750" y="323571"/>
                    </a:cubicBezTo>
                    <a:cubicBezTo>
                      <a:pt x="43152" y="323123"/>
                      <a:pt x="42704" y="322526"/>
                      <a:pt x="42406" y="321779"/>
                    </a:cubicBezTo>
                    <a:cubicBezTo>
                      <a:pt x="39420" y="313567"/>
                      <a:pt x="36433" y="305355"/>
                      <a:pt x="33447" y="296993"/>
                    </a:cubicBezTo>
                    <a:cubicBezTo>
                      <a:pt x="31058" y="290572"/>
                      <a:pt x="28818" y="284002"/>
                      <a:pt x="26280" y="277582"/>
                    </a:cubicBezTo>
                    <a:cubicBezTo>
                      <a:pt x="22696" y="268175"/>
                      <a:pt x="18664" y="258917"/>
                      <a:pt x="15230" y="249510"/>
                    </a:cubicBezTo>
                    <a:cubicBezTo>
                      <a:pt x="10452" y="234579"/>
                      <a:pt x="5375" y="219199"/>
                      <a:pt x="0" y="203371"/>
                    </a:cubicBezTo>
                    <a:cubicBezTo>
                      <a:pt x="10750" y="198444"/>
                      <a:pt x="21502" y="193666"/>
                      <a:pt x="31954" y="188440"/>
                    </a:cubicBezTo>
                    <a:cubicBezTo>
                      <a:pt x="40913" y="183960"/>
                      <a:pt x="49573" y="178734"/>
                      <a:pt x="58532" y="174105"/>
                    </a:cubicBezTo>
                    <a:cubicBezTo>
                      <a:pt x="67342" y="169626"/>
                      <a:pt x="76450" y="165893"/>
                      <a:pt x="85260" y="161563"/>
                    </a:cubicBezTo>
                    <a:cubicBezTo>
                      <a:pt x="96608" y="156038"/>
                      <a:pt x="107657" y="150364"/>
                      <a:pt x="118856" y="144690"/>
                    </a:cubicBezTo>
                    <a:cubicBezTo>
                      <a:pt x="125277" y="141405"/>
                      <a:pt x="131548" y="137971"/>
                      <a:pt x="137969" y="134835"/>
                    </a:cubicBezTo>
                    <a:cubicBezTo>
                      <a:pt x="147226" y="130207"/>
                      <a:pt x="156782" y="126175"/>
                      <a:pt x="166040" y="121397"/>
                    </a:cubicBezTo>
                    <a:cubicBezTo>
                      <a:pt x="174103" y="117216"/>
                      <a:pt x="182017" y="112587"/>
                      <a:pt x="190080" y="108257"/>
                    </a:cubicBezTo>
                    <a:cubicBezTo>
                      <a:pt x="199636" y="103180"/>
                      <a:pt x="209491" y="98701"/>
                      <a:pt x="218599" y="93026"/>
                    </a:cubicBezTo>
                    <a:cubicBezTo>
                      <a:pt x="228753" y="86755"/>
                      <a:pt x="241445" y="85561"/>
                      <a:pt x="249806" y="76154"/>
                    </a:cubicBezTo>
                    <a:cubicBezTo>
                      <a:pt x="251001" y="74959"/>
                      <a:pt x="253540" y="75108"/>
                      <a:pt x="255331" y="74362"/>
                    </a:cubicBezTo>
                    <a:cubicBezTo>
                      <a:pt x="259811" y="72421"/>
                      <a:pt x="264141" y="70181"/>
                      <a:pt x="268471" y="68091"/>
                    </a:cubicBezTo>
                    <a:cubicBezTo>
                      <a:pt x="270860" y="66896"/>
                      <a:pt x="273399" y="66000"/>
                      <a:pt x="275787" y="64657"/>
                    </a:cubicBezTo>
                    <a:cubicBezTo>
                      <a:pt x="279670" y="62566"/>
                      <a:pt x="283403" y="60326"/>
                      <a:pt x="287135" y="58236"/>
                    </a:cubicBezTo>
                    <a:cubicBezTo>
                      <a:pt x="289226" y="57041"/>
                      <a:pt x="291317" y="55100"/>
                      <a:pt x="293557" y="54951"/>
                    </a:cubicBezTo>
                    <a:cubicBezTo>
                      <a:pt x="299529" y="54353"/>
                      <a:pt x="304606" y="52711"/>
                      <a:pt x="308189" y="47335"/>
                    </a:cubicBezTo>
                    <a:cubicBezTo>
                      <a:pt x="309085" y="45992"/>
                      <a:pt x="311624" y="45395"/>
                      <a:pt x="313415" y="45245"/>
                    </a:cubicBezTo>
                    <a:cubicBezTo>
                      <a:pt x="318492" y="44648"/>
                      <a:pt x="323121" y="43453"/>
                      <a:pt x="325660" y="38078"/>
                    </a:cubicBezTo>
                    <a:cubicBezTo>
                      <a:pt x="326107" y="37033"/>
                      <a:pt x="327302" y="35987"/>
                      <a:pt x="328347" y="35540"/>
                    </a:cubicBezTo>
                    <a:cubicBezTo>
                      <a:pt x="336560" y="32553"/>
                      <a:pt x="344921" y="30015"/>
                      <a:pt x="353133" y="27029"/>
                    </a:cubicBezTo>
                    <a:cubicBezTo>
                      <a:pt x="367319" y="21802"/>
                      <a:pt x="381504" y="16875"/>
                      <a:pt x="395241" y="10753"/>
                    </a:cubicBezTo>
                    <a:cubicBezTo>
                      <a:pt x="401438" y="8066"/>
                      <a:pt x="406141" y="6983"/>
                      <a:pt x="410117" y="8010"/>
                    </a:cubicBezTo>
                    <a:close/>
                    <a:moveTo>
                      <a:pt x="1073139" y="600"/>
                    </a:moveTo>
                    <a:cubicBezTo>
                      <a:pt x="1089265" y="6124"/>
                      <a:pt x="1105541" y="11798"/>
                      <a:pt x="1121368" y="18219"/>
                    </a:cubicBezTo>
                    <a:cubicBezTo>
                      <a:pt x="1130029" y="21653"/>
                      <a:pt x="1138092" y="26432"/>
                      <a:pt x="1146453" y="30612"/>
                    </a:cubicBezTo>
                    <a:cubicBezTo>
                      <a:pt x="1147499" y="31210"/>
                      <a:pt x="1148693" y="31658"/>
                      <a:pt x="1149888" y="31956"/>
                    </a:cubicBezTo>
                    <a:cubicBezTo>
                      <a:pt x="1164819" y="34644"/>
                      <a:pt x="1176616" y="43603"/>
                      <a:pt x="1189308" y="50919"/>
                    </a:cubicBezTo>
                    <a:cubicBezTo>
                      <a:pt x="1198416" y="56295"/>
                      <a:pt x="1208868" y="59580"/>
                      <a:pt x="1218573" y="63910"/>
                    </a:cubicBezTo>
                    <a:cubicBezTo>
                      <a:pt x="1220813" y="64955"/>
                      <a:pt x="1222903" y="66150"/>
                      <a:pt x="1224845" y="67493"/>
                    </a:cubicBezTo>
                    <a:cubicBezTo>
                      <a:pt x="1226487" y="68539"/>
                      <a:pt x="1227682" y="70778"/>
                      <a:pt x="1229324" y="71226"/>
                    </a:cubicBezTo>
                    <a:cubicBezTo>
                      <a:pt x="1237985" y="73018"/>
                      <a:pt x="1244704" y="78095"/>
                      <a:pt x="1252170" y="82276"/>
                    </a:cubicBezTo>
                    <a:cubicBezTo>
                      <a:pt x="1260830" y="87054"/>
                      <a:pt x="1270536" y="89891"/>
                      <a:pt x="1279644" y="93922"/>
                    </a:cubicBezTo>
                    <a:cubicBezTo>
                      <a:pt x="1281585" y="94818"/>
                      <a:pt x="1283078" y="96610"/>
                      <a:pt x="1284870" y="97954"/>
                    </a:cubicBezTo>
                    <a:cubicBezTo>
                      <a:pt x="1286214" y="98999"/>
                      <a:pt x="1287408" y="101388"/>
                      <a:pt x="1288603" y="101388"/>
                    </a:cubicBezTo>
                    <a:cubicBezTo>
                      <a:pt x="1299951" y="100791"/>
                      <a:pt x="1307118" y="109899"/>
                      <a:pt x="1316824" y="113483"/>
                    </a:cubicBezTo>
                    <a:cubicBezTo>
                      <a:pt x="1326081" y="116917"/>
                      <a:pt x="1334294" y="123189"/>
                      <a:pt x="1343104" y="127967"/>
                    </a:cubicBezTo>
                    <a:cubicBezTo>
                      <a:pt x="1349524" y="131550"/>
                      <a:pt x="1356094" y="134835"/>
                      <a:pt x="1362814" y="138120"/>
                    </a:cubicBezTo>
                    <a:cubicBezTo>
                      <a:pt x="1372668" y="143048"/>
                      <a:pt x="1382673" y="147826"/>
                      <a:pt x="1392677" y="152753"/>
                    </a:cubicBezTo>
                    <a:cubicBezTo>
                      <a:pt x="1402383" y="157531"/>
                      <a:pt x="1411939" y="162608"/>
                      <a:pt x="1421645" y="167386"/>
                    </a:cubicBezTo>
                    <a:cubicBezTo>
                      <a:pt x="1430454" y="171716"/>
                      <a:pt x="1439413" y="176047"/>
                      <a:pt x="1448372" y="180377"/>
                    </a:cubicBezTo>
                    <a:cubicBezTo>
                      <a:pt x="1463901" y="187992"/>
                      <a:pt x="1479430" y="195607"/>
                      <a:pt x="1495855" y="203670"/>
                    </a:cubicBezTo>
                    <a:cubicBezTo>
                      <a:pt x="1490927" y="215615"/>
                      <a:pt x="1486149" y="226814"/>
                      <a:pt x="1481520" y="238162"/>
                    </a:cubicBezTo>
                    <a:cubicBezTo>
                      <a:pt x="1480475" y="240850"/>
                      <a:pt x="1480326" y="243986"/>
                      <a:pt x="1479281" y="246823"/>
                    </a:cubicBezTo>
                    <a:cubicBezTo>
                      <a:pt x="1477937" y="250705"/>
                      <a:pt x="1476145" y="254288"/>
                      <a:pt x="1474502" y="258021"/>
                    </a:cubicBezTo>
                    <a:cubicBezTo>
                      <a:pt x="1474055" y="258917"/>
                      <a:pt x="1473009" y="259515"/>
                      <a:pt x="1472711" y="260410"/>
                    </a:cubicBezTo>
                    <a:cubicBezTo>
                      <a:pt x="1468231" y="273102"/>
                      <a:pt x="1463901" y="285794"/>
                      <a:pt x="1459272" y="298486"/>
                    </a:cubicBezTo>
                    <a:cubicBezTo>
                      <a:pt x="1458078" y="301622"/>
                      <a:pt x="1456435" y="304608"/>
                      <a:pt x="1455091" y="307594"/>
                    </a:cubicBezTo>
                    <a:cubicBezTo>
                      <a:pt x="1450164" y="318196"/>
                      <a:pt x="1444938" y="328797"/>
                      <a:pt x="1440458" y="339548"/>
                    </a:cubicBezTo>
                    <a:cubicBezTo>
                      <a:pt x="1435978" y="350747"/>
                      <a:pt x="1432395" y="362244"/>
                      <a:pt x="1428214" y="373443"/>
                    </a:cubicBezTo>
                    <a:cubicBezTo>
                      <a:pt x="1425377" y="381058"/>
                      <a:pt x="1422242" y="388524"/>
                      <a:pt x="1419255" y="396139"/>
                    </a:cubicBezTo>
                    <a:cubicBezTo>
                      <a:pt x="1415523" y="405546"/>
                      <a:pt x="1411640" y="414804"/>
                      <a:pt x="1407907" y="424211"/>
                    </a:cubicBezTo>
                    <a:cubicBezTo>
                      <a:pt x="1402532" y="438246"/>
                      <a:pt x="1397156" y="452432"/>
                      <a:pt x="1391930" y="466467"/>
                    </a:cubicBezTo>
                    <a:cubicBezTo>
                      <a:pt x="1387302" y="479010"/>
                      <a:pt x="1382822" y="491553"/>
                      <a:pt x="1378044" y="504095"/>
                    </a:cubicBezTo>
                    <a:cubicBezTo>
                      <a:pt x="1375804" y="510068"/>
                      <a:pt x="1371474" y="513352"/>
                      <a:pt x="1364754" y="512456"/>
                    </a:cubicBezTo>
                    <a:cubicBezTo>
                      <a:pt x="1356094" y="511262"/>
                      <a:pt x="1346538" y="512755"/>
                      <a:pt x="1339819" y="504991"/>
                    </a:cubicBezTo>
                    <a:cubicBezTo>
                      <a:pt x="1339520" y="504692"/>
                      <a:pt x="1338923" y="504394"/>
                      <a:pt x="1338475" y="504244"/>
                    </a:cubicBezTo>
                    <a:cubicBezTo>
                      <a:pt x="1323394" y="499914"/>
                      <a:pt x="1308313" y="495733"/>
                      <a:pt x="1293232" y="491254"/>
                    </a:cubicBezTo>
                    <a:cubicBezTo>
                      <a:pt x="1288304" y="489761"/>
                      <a:pt x="1283526" y="487819"/>
                      <a:pt x="1278748" y="485879"/>
                    </a:cubicBezTo>
                    <a:cubicBezTo>
                      <a:pt x="1277404" y="485281"/>
                      <a:pt x="1276210" y="484087"/>
                      <a:pt x="1274866" y="483788"/>
                    </a:cubicBezTo>
                    <a:cubicBezTo>
                      <a:pt x="1260532" y="479905"/>
                      <a:pt x="1246197" y="476173"/>
                      <a:pt x="1232012" y="472291"/>
                    </a:cubicBezTo>
                    <a:cubicBezTo>
                      <a:pt x="1227383" y="470947"/>
                      <a:pt x="1223053" y="468707"/>
                      <a:pt x="1218275" y="467213"/>
                    </a:cubicBezTo>
                    <a:cubicBezTo>
                      <a:pt x="1212153" y="465422"/>
                      <a:pt x="1205882" y="464078"/>
                      <a:pt x="1199760" y="462286"/>
                    </a:cubicBezTo>
                    <a:cubicBezTo>
                      <a:pt x="1195579" y="461092"/>
                      <a:pt x="1191547" y="459300"/>
                      <a:pt x="1187366" y="457807"/>
                    </a:cubicBezTo>
                    <a:cubicBezTo>
                      <a:pt x="1183186" y="456314"/>
                      <a:pt x="1179004" y="454223"/>
                      <a:pt x="1174674" y="453776"/>
                    </a:cubicBezTo>
                    <a:cubicBezTo>
                      <a:pt x="1163775" y="452581"/>
                      <a:pt x="1157503" y="459599"/>
                      <a:pt x="1157503" y="472141"/>
                    </a:cubicBezTo>
                    <a:cubicBezTo>
                      <a:pt x="1157503" y="534406"/>
                      <a:pt x="1157653" y="596522"/>
                      <a:pt x="1157653" y="658787"/>
                    </a:cubicBezTo>
                    <a:cubicBezTo>
                      <a:pt x="1157653" y="860364"/>
                      <a:pt x="1157653" y="1061941"/>
                      <a:pt x="1157653" y="1263369"/>
                    </a:cubicBezTo>
                    <a:cubicBezTo>
                      <a:pt x="1157653" y="1276808"/>
                      <a:pt x="1157354" y="1276808"/>
                      <a:pt x="1143617" y="1276808"/>
                    </a:cubicBezTo>
                    <a:cubicBezTo>
                      <a:pt x="1036407" y="1276808"/>
                      <a:pt x="929198" y="1276808"/>
                      <a:pt x="821839" y="1276808"/>
                    </a:cubicBezTo>
                    <a:cubicBezTo>
                      <a:pt x="805862" y="1276808"/>
                      <a:pt x="790034" y="1276808"/>
                      <a:pt x="774058" y="1276659"/>
                    </a:cubicBezTo>
                    <a:cubicBezTo>
                      <a:pt x="764352" y="1276509"/>
                      <a:pt x="760619" y="1272179"/>
                      <a:pt x="760768" y="1262772"/>
                    </a:cubicBezTo>
                    <a:cubicBezTo>
                      <a:pt x="760918" y="1254410"/>
                      <a:pt x="760918" y="1246198"/>
                      <a:pt x="760768" y="1237836"/>
                    </a:cubicBezTo>
                    <a:cubicBezTo>
                      <a:pt x="760470" y="1220665"/>
                      <a:pt x="757483" y="1203195"/>
                      <a:pt x="760171" y="1186621"/>
                    </a:cubicBezTo>
                    <a:cubicBezTo>
                      <a:pt x="763008" y="1169151"/>
                      <a:pt x="757035" y="1151830"/>
                      <a:pt x="762262" y="1134509"/>
                    </a:cubicBezTo>
                    <a:cubicBezTo>
                      <a:pt x="763755" y="1129433"/>
                      <a:pt x="761366" y="1123311"/>
                      <a:pt x="761366" y="1117637"/>
                    </a:cubicBezTo>
                    <a:cubicBezTo>
                      <a:pt x="761216" y="1105840"/>
                      <a:pt x="761515" y="1094194"/>
                      <a:pt x="761664" y="1082398"/>
                    </a:cubicBezTo>
                    <a:cubicBezTo>
                      <a:pt x="761664" y="1080755"/>
                      <a:pt x="762411" y="1078964"/>
                      <a:pt x="762411" y="1077321"/>
                    </a:cubicBezTo>
                    <a:cubicBezTo>
                      <a:pt x="762411" y="1061344"/>
                      <a:pt x="762710" y="1045218"/>
                      <a:pt x="762411" y="1029241"/>
                    </a:cubicBezTo>
                    <a:cubicBezTo>
                      <a:pt x="761963" y="1009084"/>
                      <a:pt x="760918" y="989075"/>
                      <a:pt x="760619" y="969067"/>
                    </a:cubicBezTo>
                    <a:cubicBezTo>
                      <a:pt x="760320" y="948013"/>
                      <a:pt x="760470" y="926959"/>
                      <a:pt x="760768" y="905905"/>
                    </a:cubicBezTo>
                    <a:cubicBezTo>
                      <a:pt x="761067" y="880671"/>
                      <a:pt x="761963" y="855436"/>
                      <a:pt x="762262" y="830202"/>
                    </a:cubicBezTo>
                    <a:cubicBezTo>
                      <a:pt x="762411" y="824080"/>
                      <a:pt x="760768" y="817958"/>
                      <a:pt x="760768" y="811687"/>
                    </a:cubicBezTo>
                    <a:cubicBezTo>
                      <a:pt x="760918" y="802578"/>
                      <a:pt x="762411" y="793470"/>
                      <a:pt x="762262" y="784362"/>
                    </a:cubicBezTo>
                    <a:cubicBezTo>
                      <a:pt x="762112" y="771969"/>
                      <a:pt x="760918" y="759725"/>
                      <a:pt x="760320" y="747331"/>
                    </a:cubicBezTo>
                    <a:cubicBezTo>
                      <a:pt x="760171" y="743151"/>
                      <a:pt x="760320" y="738970"/>
                      <a:pt x="760320" y="734789"/>
                    </a:cubicBezTo>
                    <a:cubicBezTo>
                      <a:pt x="760470" y="726427"/>
                      <a:pt x="760619" y="718215"/>
                      <a:pt x="760768" y="709853"/>
                    </a:cubicBezTo>
                    <a:cubicBezTo>
                      <a:pt x="761366" y="686111"/>
                      <a:pt x="762112" y="662221"/>
                      <a:pt x="762262" y="638480"/>
                    </a:cubicBezTo>
                    <a:cubicBezTo>
                      <a:pt x="762411" y="624743"/>
                      <a:pt x="761067" y="611005"/>
                      <a:pt x="760918" y="597268"/>
                    </a:cubicBezTo>
                    <a:cubicBezTo>
                      <a:pt x="760619" y="575767"/>
                      <a:pt x="760768" y="554265"/>
                      <a:pt x="760768" y="532764"/>
                    </a:cubicBezTo>
                    <a:cubicBezTo>
                      <a:pt x="760768" y="523954"/>
                      <a:pt x="760470" y="515144"/>
                      <a:pt x="760768" y="506334"/>
                    </a:cubicBezTo>
                    <a:cubicBezTo>
                      <a:pt x="760918" y="500959"/>
                      <a:pt x="762112" y="495584"/>
                      <a:pt x="762112" y="490059"/>
                    </a:cubicBezTo>
                    <a:cubicBezTo>
                      <a:pt x="762112" y="483937"/>
                      <a:pt x="760768" y="477815"/>
                      <a:pt x="760918" y="471693"/>
                    </a:cubicBezTo>
                    <a:cubicBezTo>
                      <a:pt x="761067" y="456762"/>
                      <a:pt x="761963" y="441979"/>
                      <a:pt x="762112" y="427048"/>
                    </a:cubicBezTo>
                    <a:cubicBezTo>
                      <a:pt x="762262" y="418238"/>
                      <a:pt x="760918" y="409577"/>
                      <a:pt x="761067" y="400768"/>
                    </a:cubicBezTo>
                    <a:cubicBezTo>
                      <a:pt x="761067" y="390913"/>
                      <a:pt x="762560" y="381058"/>
                      <a:pt x="762411" y="371054"/>
                    </a:cubicBezTo>
                    <a:cubicBezTo>
                      <a:pt x="762262" y="352240"/>
                      <a:pt x="760918" y="333426"/>
                      <a:pt x="760918" y="314762"/>
                    </a:cubicBezTo>
                    <a:cubicBezTo>
                      <a:pt x="760768" y="294305"/>
                      <a:pt x="761664" y="273849"/>
                      <a:pt x="761664" y="253393"/>
                    </a:cubicBezTo>
                    <a:cubicBezTo>
                      <a:pt x="761664" y="243687"/>
                      <a:pt x="760768" y="233982"/>
                      <a:pt x="760619" y="224276"/>
                    </a:cubicBezTo>
                    <a:cubicBezTo>
                      <a:pt x="760470" y="212778"/>
                      <a:pt x="760320" y="201132"/>
                      <a:pt x="760918" y="189634"/>
                    </a:cubicBezTo>
                    <a:cubicBezTo>
                      <a:pt x="761067" y="186648"/>
                      <a:pt x="763008" y="182765"/>
                      <a:pt x="765397" y="181422"/>
                    </a:cubicBezTo>
                    <a:cubicBezTo>
                      <a:pt x="767040" y="180526"/>
                      <a:pt x="771519" y="182617"/>
                      <a:pt x="773460" y="184557"/>
                    </a:cubicBezTo>
                    <a:cubicBezTo>
                      <a:pt x="783912" y="194711"/>
                      <a:pt x="795261" y="203371"/>
                      <a:pt x="808251" y="210539"/>
                    </a:cubicBezTo>
                    <a:cubicBezTo>
                      <a:pt x="817509" y="215615"/>
                      <a:pt x="824377" y="225022"/>
                      <a:pt x="831843" y="232787"/>
                    </a:cubicBezTo>
                    <a:cubicBezTo>
                      <a:pt x="833038" y="233982"/>
                      <a:pt x="831992" y="237266"/>
                      <a:pt x="832142" y="239656"/>
                    </a:cubicBezTo>
                    <a:cubicBezTo>
                      <a:pt x="830947" y="239656"/>
                      <a:pt x="829753" y="239656"/>
                      <a:pt x="828409" y="239506"/>
                    </a:cubicBezTo>
                    <a:cubicBezTo>
                      <a:pt x="819450" y="238461"/>
                      <a:pt x="810341" y="236669"/>
                      <a:pt x="801383" y="236520"/>
                    </a:cubicBezTo>
                    <a:cubicBezTo>
                      <a:pt x="792125" y="236370"/>
                      <a:pt x="783017" y="244732"/>
                      <a:pt x="782121" y="253989"/>
                    </a:cubicBezTo>
                    <a:cubicBezTo>
                      <a:pt x="781374" y="262501"/>
                      <a:pt x="781374" y="271311"/>
                      <a:pt x="782718" y="279821"/>
                    </a:cubicBezTo>
                    <a:cubicBezTo>
                      <a:pt x="783315" y="283704"/>
                      <a:pt x="787197" y="287884"/>
                      <a:pt x="790781" y="290124"/>
                    </a:cubicBezTo>
                    <a:cubicBezTo>
                      <a:pt x="802577" y="297590"/>
                      <a:pt x="814971" y="296993"/>
                      <a:pt x="827662" y="292066"/>
                    </a:cubicBezTo>
                    <a:cubicBezTo>
                      <a:pt x="832739" y="290124"/>
                      <a:pt x="834979" y="286839"/>
                      <a:pt x="836173" y="281912"/>
                    </a:cubicBezTo>
                    <a:cubicBezTo>
                      <a:pt x="839010" y="270415"/>
                      <a:pt x="839906" y="259067"/>
                      <a:pt x="834382" y="247868"/>
                    </a:cubicBezTo>
                    <a:cubicBezTo>
                      <a:pt x="833635" y="245031"/>
                      <a:pt x="833187" y="242044"/>
                      <a:pt x="832291" y="239208"/>
                    </a:cubicBezTo>
                    <a:cubicBezTo>
                      <a:pt x="840504" y="238610"/>
                      <a:pt x="847074" y="239954"/>
                      <a:pt x="853494" y="246673"/>
                    </a:cubicBezTo>
                    <a:cubicBezTo>
                      <a:pt x="863498" y="257125"/>
                      <a:pt x="874996" y="266234"/>
                      <a:pt x="886493" y="275193"/>
                    </a:cubicBezTo>
                    <a:cubicBezTo>
                      <a:pt x="897692" y="284002"/>
                      <a:pt x="909936" y="279374"/>
                      <a:pt x="915013" y="266682"/>
                    </a:cubicBezTo>
                    <a:cubicBezTo>
                      <a:pt x="918746" y="257424"/>
                      <a:pt x="925017" y="249361"/>
                      <a:pt x="930094" y="240700"/>
                    </a:cubicBezTo>
                    <a:cubicBezTo>
                      <a:pt x="931438" y="238312"/>
                      <a:pt x="933080" y="236221"/>
                      <a:pt x="934424" y="233832"/>
                    </a:cubicBezTo>
                    <a:cubicBezTo>
                      <a:pt x="945921" y="213674"/>
                      <a:pt x="957717" y="193666"/>
                      <a:pt x="968916" y="173210"/>
                    </a:cubicBezTo>
                    <a:cubicBezTo>
                      <a:pt x="978920" y="154993"/>
                      <a:pt x="988327" y="136478"/>
                      <a:pt x="998033" y="118112"/>
                    </a:cubicBezTo>
                    <a:cubicBezTo>
                      <a:pt x="1001019" y="112437"/>
                      <a:pt x="1004602" y="107062"/>
                      <a:pt x="1007589" y="101388"/>
                    </a:cubicBezTo>
                    <a:cubicBezTo>
                      <a:pt x="1012815" y="91384"/>
                      <a:pt x="1017742" y="81230"/>
                      <a:pt x="1023118" y="71226"/>
                    </a:cubicBezTo>
                    <a:cubicBezTo>
                      <a:pt x="1027598" y="62865"/>
                      <a:pt x="1032674" y="54951"/>
                      <a:pt x="1037303" y="46589"/>
                    </a:cubicBezTo>
                    <a:cubicBezTo>
                      <a:pt x="1042678" y="37182"/>
                      <a:pt x="1047606" y="27626"/>
                      <a:pt x="1053131" y="18368"/>
                    </a:cubicBezTo>
                    <a:cubicBezTo>
                      <a:pt x="1056565" y="12396"/>
                      <a:pt x="1060298" y="6572"/>
                      <a:pt x="1064777" y="1346"/>
                    </a:cubicBezTo>
                    <a:cubicBezTo>
                      <a:pt x="1066121" y="-296"/>
                      <a:pt x="1070601" y="-296"/>
                      <a:pt x="1073139" y="600"/>
                    </a:cubicBezTo>
                    <a:close/>
                  </a:path>
                </a:pathLst>
              </a:custGeom>
              <a:solidFill>
                <a:srgbClr val="0680C3"/>
              </a:solidFill>
              <a:ln w="253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>
                  <a:defRPr/>
                </a:pPr>
                <a:endParaRPr lang="en-US" kern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A3F5DB4-DDCC-47C6-B13A-67107079862E}"/>
                  </a:ext>
                </a:extLst>
              </p:cNvPr>
              <p:cNvSpPr/>
              <p:nvPr/>
            </p:nvSpPr>
            <p:spPr>
              <a:xfrm>
                <a:off x="3025043" y="2364874"/>
                <a:ext cx="334469" cy="542019"/>
              </a:xfrm>
              <a:custGeom>
                <a:avLst/>
                <a:gdLst>
                  <a:gd name="connsiteX0" fmla="*/ 287898 w 568908"/>
                  <a:gd name="connsiteY0" fmla="*/ 496 h 921936"/>
                  <a:gd name="connsiteX1" fmla="*/ 314566 w 568908"/>
                  <a:gd name="connsiteY1" fmla="*/ 750 h 921936"/>
                  <a:gd name="connsiteX2" fmla="*/ 338693 w 568908"/>
                  <a:gd name="connsiteY2" fmla="*/ 9639 h 921936"/>
                  <a:gd name="connsiteX3" fmla="*/ 348599 w 568908"/>
                  <a:gd name="connsiteY3" fmla="*/ 15227 h 921936"/>
                  <a:gd name="connsiteX4" fmla="*/ 389997 w 568908"/>
                  <a:gd name="connsiteY4" fmla="*/ 34783 h 921936"/>
                  <a:gd name="connsiteX5" fmla="*/ 430379 w 568908"/>
                  <a:gd name="connsiteY5" fmla="*/ 82023 h 921936"/>
                  <a:gd name="connsiteX6" fmla="*/ 456031 w 568908"/>
                  <a:gd name="connsiteY6" fmla="*/ 132564 h 921936"/>
                  <a:gd name="connsiteX7" fmla="*/ 455523 w 568908"/>
                  <a:gd name="connsiteY7" fmla="*/ 180058 h 921936"/>
                  <a:gd name="connsiteX8" fmla="*/ 430887 w 568908"/>
                  <a:gd name="connsiteY8" fmla="*/ 194534 h 921936"/>
                  <a:gd name="connsiteX9" fmla="*/ 404727 w 568908"/>
                  <a:gd name="connsiteY9" fmla="*/ 170915 h 921936"/>
                  <a:gd name="connsiteX10" fmla="*/ 404220 w 568908"/>
                  <a:gd name="connsiteY10" fmla="*/ 151866 h 921936"/>
                  <a:gd name="connsiteX11" fmla="*/ 391775 w 568908"/>
                  <a:gd name="connsiteY11" fmla="*/ 116817 h 921936"/>
                  <a:gd name="connsiteX12" fmla="*/ 369171 w 568908"/>
                  <a:gd name="connsiteY12" fmla="*/ 84054 h 921936"/>
                  <a:gd name="connsiteX13" fmla="*/ 297549 w 568908"/>
                  <a:gd name="connsiteY13" fmla="*/ 48752 h 921936"/>
                  <a:gd name="connsiteX14" fmla="*/ 204340 w 568908"/>
                  <a:gd name="connsiteY14" fmla="*/ 79737 h 921936"/>
                  <a:gd name="connsiteX15" fmla="*/ 163703 w 568908"/>
                  <a:gd name="connsiteY15" fmla="*/ 163803 h 921936"/>
                  <a:gd name="connsiteX16" fmla="*/ 181990 w 568908"/>
                  <a:gd name="connsiteY16" fmla="*/ 231869 h 921936"/>
                  <a:gd name="connsiteX17" fmla="*/ 218816 w 568908"/>
                  <a:gd name="connsiteY17" fmla="*/ 270473 h 921936"/>
                  <a:gd name="connsiteX18" fmla="*/ 259961 w 568908"/>
                  <a:gd name="connsiteY18" fmla="*/ 307808 h 921936"/>
                  <a:gd name="connsiteX19" fmla="*/ 286882 w 568908"/>
                  <a:gd name="connsiteY19" fmla="*/ 335492 h 921936"/>
                  <a:gd name="connsiteX20" fmla="*/ 293486 w 568908"/>
                  <a:gd name="connsiteY20" fmla="*/ 345905 h 921936"/>
                  <a:gd name="connsiteX21" fmla="*/ 306438 w 568908"/>
                  <a:gd name="connsiteY21" fmla="*/ 369778 h 921936"/>
                  <a:gd name="connsiteX22" fmla="*/ 311264 w 568908"/>
                  <a:gd name="connsiteY22" fmla="*/ 390351 h 921936"/>
                  <a:gd name="connsiteX23" fmla="*/ 311264 w 568908"/>
                  <a:gd name="connsiteY23" fmla="*/ 452575 h 921936"/>
                  <a:gd name="connsiteX24" fmla="*/ 311518 w 568908"/>
                  <a:gd name="connsiteY24" fmla="*/ 472893 h 921936"/>
                  <a:gd name="connsiteX25" fmla="*/ 337170 w 568908"/>
                  <a:gd name="connsiteY25" fmla="*/ 501592 h 921936"/>
                  <a:gd name="connsiteX26" fmla="*/ 382885 w 568908"/>
                  <a:gd name="connsiteY26" fmla="*/ 527498 h 921936"/>
                  <a:gd name="connsiteX27" fmla="*/ 472793 w 568908"/>
                  <a:gd name="connsiteY27" fmla="*/ 602167 h 921936"/>
                  <a:gd name="connsiteX28" fmla="*/ 490064 w 568908"/>
                  <a:gd name="connsiteY28" fmla="*/ 618676 h 921936"/>
                  <a:gd name="connsiteX29" fmla="*/ 561939 w 568908"/>
                  <a:gd name="connsiteY29" fmla="*/ 651947 h 921936"/>
                  <a:gd name="connsiteX30" fmla="*/ 565241 w 568908"/>
                  <a:gd name="connsiteY30" fmla="*/ 676836 h 921936"/>
                  <a:gd name="connsiteX31" fmla="*/ 521303 w 568908"/>
                  <a:gd name="connsiteY31" fmla="*/ 712647 h 921936"/>
                  <a:gd name="connsiteX32" fmla="*/ 476349 w 568908"/>
                  <a:gd name="connsiteY32" fmla="*/ 754553 h 921936"/>
                  <a:gd name="connsiteX33" fmla="*/ 428601 w 568908"/>
                  <a:gd name="connsiteY33" fmla="*/ 795698 h 921936"/>
                  <a:gd name="connsiteX34" fmla="*/ 378568 w 568908"/>
                  <a:gd name="connsiteY34" fmla="*/ 839382 h 921936"/>
                  <a:gd name="connsiteX35" fmla="*/ 352916 w 568908"/>
                  <a:gd name="connsiteY35" fmla="*/ 861224 h 921936"/>
                  <a:gd name="connsiteX36" fmla="*/ 332598 w 568908"/>
                  <a:gd name="connsiteY36" fmla="*/ 881034 h 921936"/>
                  <a:gd name="connsiteX37" fmla="*/ 287644 w 568908"/>
                  <a:gd name="connsiteY37" fmla="*/ 918622 h 921936"/>
                  <a:gd name="connsiteX38" fmla="*/ 261231 w 568908"/>
                  <a:gd name="connsiteY38" fmla="*/ 916591 h 921936"/>
                  <a:gd name="connsiteX39" fmla="*/ 197990 w 568908"/>
                  <a:gd name="connsiteY39" fmla="*/ 853604 h 921936"/>
                  <a:gd name="connsiteX40" fmla="*/ 145417 w 568908"/>
                  <a:gd name="connsiteY40" fmla="*/ 806873 h 921936"/>
                  <a:gd name="connsiteX41" fmla="*/ 107829 w 568908"/>
                  <a:gd name="connsiteY41" fmla="*/ 771316 h 921936"/>
                  <a:gd name="connsiteX42" fmla="*/ 39255 w 568908"/>
                  <a:gd name="connsiteY42" fmla="*/ 710107 h 921936"/>
                  <a:gd name="connsiteX43" fmla="*/ 4206 w 568908"/>
                  <a:gd name="connsiteY43" fmla="*/ 676328 h 921936"/>
                  <a:gd name="connsiteX44" fmla="*/ 9539 w 568908"/>
                  <a:gd name="connsiteY44" fmla="*/ 651439 h 921936"/>
                  <a:gd name="connsiteX45" fmla="*/ 63636 w 568908"/>
                  <a:gd name="connsiteY45" fmla="*/ 629343 h 921936"/>
                  <a:gd name="connsiteX46" fmla="*/ 147449 w 568908"/>
                  <a:gd name="connsiteY46" fmla="*/ 565849 h 921936"/>
                  <a:gd name="connsiteX47" fmla="*/ 214753 w 568908"/>
                  <a:gd name="connsiteY47" fmla="*/ 509974 h 921936"/>
                  <a:gd name="connsiteX48" fmla="*/ 239388 w 568908"/>
                  <a:gd name="connsiteY48" fmla="*/ 501592 h 921936"/>
                  <a:gd name="connsiteX49" fmla="*/ 262500 w 568908"/>
                  <a:gd name="connsiteY49" fmla="*/ 476195 h 921936"/>
                  <a:gd name="connsiteX50" fmla="*/ 261738 w 568908"/>
                  <a:gd name="connsiteY50" fmla="*/ 394922 h 921936"/>
                  <a:gd name="connsiteX51" fmla="*/ 245992 w 568908"/>
                  <a:gd name="connsiteY51" fmla="*/ 367239 h 921936"/>
                  <a:gd name="connsiteX52" fmla="*/ 197990 w 568908"/>
                  <a:gd name="connsiteY52" fmla="*/ 319237 h 921936"/>
                  <a:gd name="connsiteX53" fmla="*/ 174370 w 568908"/>
                  <a:gd name="connsiteY53" fmla="*/ 298411 h 921936"/>
                  <a:gd name="connsiteX54" fmla="*/ 132718 w 568908"/>
                  <a:gd name="connsiteY54" fmla="*/ 235171 h 921936"/>
                  <a:gd name="connsiteX55" fmla="*/ 130940 w 568908"/>
                  <a:gd name="connsiteY55" fmla="*/ 230345 h 921936"/>
                  <a:gd name="connsiteX56" fmla="*/ 118241 w 568908"/>
                  <a:gd name="connsiteY56" fmla="*/ 140945 h 921936"/>
                  <a:gd name="connsiteX57" fmla="*/ 119765 w 568908"/>
                  <a:gd name="connsiteY57" fmla="*/ 133580 h 921936"/>
                  <a:gd name="connsiteX58" fmla="*/ 154052 w 568908"/>
                  <a:gd name="connsiteY58" fmla="*/ 65260 h 921936"/>
                  <a:gd name="connsiteX59" fmla="*/ 220086 w 568908"/>
                  <a:gd name="connsiteY59" fmla="*/ 16497 h 921936"/>
                  <a:gd name="connsiteX60" fmla="*/ 227198 w 568908"/>
                  <a:gd name="connsiteY60" fmla="*/ 14211 h 921936"/>
                  <a:gd name="connsiteX61" fmla="*/ 287898 w 568908"/>
                  <a:gd name="connsiteY61" fmla="*/ 496 h 921936"/>
                  <a:gd name="connsiteX62" fmla="*/ 287644 w 568908"/>
                  <a:gd name="connsiteY62" fmla="*/ 615374 h 921936"/>
                  <a:gd name="connsiteX63" fmla="*/ 287644 w 568908"/>
                  <a:gd name="connsiteY63" fmla="*/ 615374 h 921936"/>
                  <a:gd name="connsiteX64" fmla="*/ 207641 w 568908"/>
                  <a:gd name="connsiteY64" fmla="*/ 615628 h 921936"/>
                  <a:gd name="connsiteX65" fmla="*/ 181482 w 568908"/>
                  <a:gd name="connsiteY65" fmla="*/ 622739 h 921936"/>
                  <a:gd name="connsiteX66" fmla="*/ 134496 w 568908"/>
                  <a:gd name="connsiteY66" fmla="*/ 643312 h 921936"/>
                  <a:gd name="connsiteX67" fmla="*/ 105797 w 568908"/>
                  <a:gd name="connsiteY67" fmla="*/ 659820 h 921936"/>
                  <a:gd name="connsiteX68" fmla="*/ 98177 w 568908"/>
                  <a:gd name="connsiteY68" fmla="*/ 677598 h 921936"/>
                  <a:gd name="connsiteX69" fmla="*/ 118495 w 568908"/>
                  <a:gd name="connsiteY69" fmla="*/ 688773 h 921936"/>
                  <a:gd name="connsiteX70" fmla="*/ 210689 w 568908"/>
                  <a:gd name="connsiteY70" fmla="*/ 686742 h 921936"/>
                  <a:gd name="connsiteX71" fmla="*/ 289168 w 568908"/>
                  <a:gd name="connsiteY71" fmla="*/ 688519 h 921936"/>
                  <a:gd name="connsiteX72" fmla="*/ 424792 w 568908"/>
                  <a:gd name="connsiteY72" fmla="*/ 686488 h 921936"/>
                  <a:gd name="connsiteX73" fmla="*/ 452475 w 568908"/>
                  <a:gd name="connsiteY73" fmla="*/ 688265 h 921936"/>
                  <a:gd name="connsiteX74" fmla="*/ 473555 w 568908"/>
                  <a:gd name="connsiteY74" fmla="*/ 679630 h 921936"/>
                  <a:gd name="connsiteX75" fmla="*/ 473555 w 568908"/>
                  <a:gd name="connsiteY75" fmla="*/ 667439 h 921936"/>
                  <a:gd name="connsiteX76" fmla="*/ 443332 w 568908"/>
                  <a:gd name="connsiteY76" fmla="*/ 644835 h 921936"/>
                  <a:gd name="connsiteX77" fmla="*/ 427331 w 568908"/>
                  <a:gd name="connsiteY77" fmla="*/ 637978 h 921936"/>
                  <a:gd name="connsiteX78" fmla="*/ 353678 w 568908"/>
                  <a:gd name="connsiteY78" fmla="*/ 615120 h 921936"/>
                  <a:gd name="connsiteX79" fmla="*/ 287644 w 568908"/>
                  <a:gd name="connsiteY79" fmla="*/ 615374 h 92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568908" h="921936">
                    <a:moveTo>
                      <a:pt x="287898" y="496"/>
                    </a:moveTo>
                    <a:cubicBezTo>
                      <a:pt x="296787" y="496"/>
                      <a:pt x="305930" y="-774"/>
                      <a:pt x="314566" y="750"/>
                    </a:cubicBezTo>
                    <a:cubicBezTo>
                      <a:pt x="322947" y="2274"/>
                      <a:pt x="330566" y="6338"/>
                      <a:pt x="338693" y="9639"/>
                    </a:cubicBezTo>
                    <a:cubicBezTo>
                      <a:pt x="342249" y="11163"/>
                      <a:pt x="345043" y="13703"/>
                      <a:pt x="348599" y="15227"/>
                    </a:cubicBezTo>
                    <a:cubicBezTo>
                      <a:pt x="362567" y="21576"/>
                      <a:pt x="378822" y="25132"/>
                      <a:pt x="389997" y="34783"/>
                    </a:cubicBezTo>
                    <a:cubicBezTo>
                      <a:pt x="405489" y="47990"/>
                      <a:pt x="418696" y="64752"/>
                      <a:pt x="430379" y="82023"/>
                    </a:cubicBezTo>
                    <a:cubicBezTo>
                      <a:pt x="440792" y="97515"/>
                      <a:pt x="448665" y="115294"/>
                      <a:pt x="456031" y="132564"/>
                    </a:cubicBezTo>
                    <a:cubicBezTo>
                      <a:pt x="462634" y="148057"/>
                      <a:pt x="463142" y="164565"/>
                      <a:pt x="455523" y="180058"/>
                    </a:cubicBezTo>
                    <a:cubicBezTo>
                      <a:pt x="450697" y="189963"/>
                      <a:pt x="442570" y="194788"/>
                      <a:pt x="430887" y="194534"/>
                    </a:cubicBezTo>
                    <a:cubicBezTo>
                      <a:pt x="413109" y="194026"/>
                      <a:pt x="406251" y="188439"/>
                      <a:pt x="404727" y="170915"/>
                    </a:cubicBezTo>
                    <a:cubicBezTo>
                      <a:pt x="404220" y="164565"/>
                      <a:pt x="404473" y="158216"/>
                      <a:pt x="404220" y="151866"/>
                    </a:cubicBezTo>
                    <a:cubicBezTo>
                      <a:pt x="403457" y="139167"/>
                      <a:pt x="401172" y="127231"/>
                      <a:pt x="391775" y="116817"/>
                    </a:cubicBezTo>
                    <a:cubicBezTo>
                      <a:pt x="382885" y="106912"/>
                      <a:pt x="378060" y="93706"/>
                      <a:pt x="369171" y="84054"/>
                    </a:cubicBezTo>
                    <a:cubicBezTo>
                      <a:pt x="350122" y="63228"/>
                      <a:pt x="325995" y="52053"/>
                      <a:pt x="297549" y="48752"/>
                    </a:cubicBezTo>
                    <a:cubicBezTo>
                      <a:pt x="261231" y="44688"/>
                      <a:pt x="229483" y="56625"/>
                      <a:pt x="204340" y="79737"/>
                    </a:cubicBezTo>
                    <a:cubicBezTo>
                      <a:pt x="180974" y="101325"/>
                      <a:pt x="163449" y="128246"/>
                      <a:pt x="163703" y="163803"/>
                    </a:cubicBezTo>
                    <a:cubicBezTo>
                      <a:pt x="163703" y="188693"/>
                      <a:pt x="166751" y="212059"/>
                      <a:pt x="181990" y="231869"/>
                    </a:cubicBezTo>
                    <a:cubicBezTo>
                      <a:pt x="192911" y="245838"/>
                      <a:pt x="206118" y="258283"/>
                      <a:pt x="218816" y="270473"/>
                    </a:cubicBezTo>
                    <a:cubicBezTo>
                      <a:pt x="232023" y="283426"/>
                      <a:pt x="246500" y="295109"/>
                      <a:pt x="259961" y="307808"/>
                    </a:cubicBezTo>
                    <a:cubicBezTo>
                      <a:pt x="269358" y="316697"/>
                      <a:pt x="277993" y="326094"/>
                      <a:pt x="286882" y="335492"/>
                    </a:cubicBezTo>
                    <a:cubicBezTo>
                      <a:pt x="289676" y="338539"/>
                      <a:pt x="291454" y="342349"/>
                      <a:pt x="293486" y="345905"/>
                    </a:cubicBezTo>
                    <a:cubicBezTo>
                      <a:pt x="298057" y="353778"/>
                      <a:pt x="302883" y="361397"/>
                      <a:pt x="306438" y="369778"/>
                    </a:cubicBezTo>
                    <a:cubicBezTo>
                      <a:pt x="309232" y="376128"/>
                      <a:pt x="311010" y="383493"/>
                      <a:pt x="311264" y="390351"/>
                    </a:cubicBezTo>
                    <a:cubicBezTo>
                      <a:pt x="311772" y="411177"/>
                      <a:pt x="311264" y="431749"/>
                      <a:pt x="311264" y="452575"/>
                    </a:cubicBezTo>
                    <a:cubicBezTo>
                      <a:pt x="311264" y="459432"/>
                      <a:pt x="310756" y="466290"/>
                      <a:pt x="311518" y="472893"/>
                    </a:cubicBezTo>
                    <a:cubicBezTo>
                      <a:pt x="313804" y="494227"/>
                      <a:pt x="316851" y="499815"/>
                      <a:pt x="337170" y="501592"/>
                    </a:cubicBezTo>
                    <a:cubicBezTo>
                      <a:pt x="355964" y="503116"/>
                      <a:pt x="369171" y="515307"/>
                      <a:pt x="382885" y="527498"/>
                    </a:cubicBezTo>
                    <a:cubicBezTo>
                      <a:pt x="412093" y="553404"/>
                      <a:pt x="442824" y="577278"/>
                      <a:pt x="472793" y="602167"/>
                    </a:cubicBezTo>
                    <a:cubicBezTo>
                      <a:pt x="478889" y="607247"/>
                      <a:pt x="483206" y="615374"/>
                      <a:pt x="490064" y="618676"/>
                    </a:cubicBezTo>
                    <a:cubicBezTo>
                      <a:pt x="513683" y="630613"/>
                      <a:pt x="538065" y="641026"/>
                      <a:pt x="561939" y="651947"/>
                    </a:cubicBezTo>
                    <a:cubicBezTo>
                      <a:pt x="572098" y="656518"/>
                      <a:pt x="574384" y="668963"/>
                      <a:pt x="565241" y="676836"/>
                    </a:cubicBezTo>
                    <a:cubicBezTo>
                      <a:pt x="551018" y="689281"/>
                      <a:pt x="535525" y="700202"/>
                      <a:pt x="521303" y="712647"/>
                    </a:cubicBezTo>
                    <a:cubicBezTo>
                      <a:pt x="505810" y="726108"/>
                      <a:pt x="491587" y="740839"/>
                      <a:pt x="476349" y="754553"/>
                    </a:cubicBezTo>
                    <a:cubicBezTo>
                      <a:pt x="460602" y="768522"/>
                      <a:pt x="444348" y="781983"/>
                      <a:pt x="428601" y="795698"/>
                    </a:cubicBezTo>
                    <a:cubicBezTo>
                      <a:pt x="411839" y="810174"/>
                      <a:pt x="395330" y="824905"/>
                      <a:pt x="378568" y="839382"/>
                    </a:cubicBezTo>
                    <a:cubicBezTo>
                      <a:pt x="370187" y="846747"/>
                      <a:pt x="361297" y="853604"/>
                      <a:pt x="352916" y="861224"/>
                    </a:cubicBezTo>
                    <a:cubicBezTo>
                      <a:pt x="345805" y="867573"/>
                      <a:pt x="339709" y="874938"/>
                      <a:pt x="332598" y="881034"/>
                    </a:cubicBezTo>
                    <a:cubicBezTo>
                      <a:pt x="317867" y="893733"/>
                      <a:pt x="302629" y="906178"/>
                      <a:pt x="287644" y="918622"/>
                    </a:cubicBezTo>
                    <a:cubicBezTo>
                      <a:pt x="278247" y="926242"/>
                      <a:pt x="270120" y="925734"/>
                      <a:pt x="261231" y="916591"/>
                    </a:cubicBezTo>
                    <a:cubicBezTo>
                      <a:pt x="240658" y="895257"/>
                      <a:pt x="219578" y="873923"/>
                      <a:pt x="197990" y="853604"/>
                    </a:cubicBezTo>
                    <a:cubicBezTo>
                      <a:pt x="180974" y="837350"/>
                      <a:pt x="162687" y="822619"/>
                      <a:pt x="145417" y="806873"/>
                    </a:cubicBezTo>
                    <a:cubicBezTo>
                      <a:pt x="132718" y="795190"/>
                      <a:pt x="120781" y="782745"/>
                      <a:pt x="107829" y="771316"/>
                    </a:cubicBezTo>
                    <a:cubicBezTo>
                      <a:pt x="85225" y="750744"/>
                      <a:pt x="61859" y="730680"/>
                      <a:pt x="39255" y="710107"/>
                    </a:cubicBezTo>
                    <a:cubicBezTo>
                      <a:pt x="27318" y="699186"/>
                      <a:pt x="15635" y="687757"/>
                      <a:pt x="4206" y="676328"/>
                    </a:cubicBezTo>
                    <a:cubicBezTo>
                      <a:pt x="-3413" y="668709"/>
                      <a:pt x="-112" y="654994"/>
                      <a:pt x="9539" y="651439"/>
                    </a:cubicBezTo>
                    <a:cubicBezTo>
                      <a:pt x="27826" y="644581"/>
                      <a:pt x="46366" y="638232"/>
                      <a:pt x="63636" y="629343"/>
                    </a:cubicBezTo>
                    <a:cubicBezTo>
                      <a:pt x="95130" y="613088"/>
                      <a:pt x="122559" y="590738"/>
                      <a:pt x="147449" y="565849"/>
                    </a:cubicBezTo>
                    <a:cubicBezTo>
                      <a:pt x="168275" y="545022"/>
                      <a:pt x="189355" y="524958"/>
                      <a:pt x="214753" y="509974"/>
                    </a:cubicBezTo>
                    <a:cubicBezTo>
                      <a:pt x="222118" y="505656"/>
                      <a:pt x="231007" y="503370"/>
                      <a:pt x="239388" y="501592"/>
                    </a:cubicBezTo>
                    <a:cubicBezTo>
                      <a:pt x="254881" y="498545"/>
                      <a:pt x="262246" y="491941"/>
                      <a:pt x="262500" y="476195"/>
                    </a:cubicBezTo>
                    <a:cubicBezTo>
                      <a:pt x="263008" y="449019"/>
                      <a:pt x="264024" y="421844"/>
                      <a:pt x="261738" y="394922"/>
                    </a:cubicBezTo>
                    <a:cubicBezTo>
                      <a:pt x="260977" y="385271"/>
                      <a:pt x="253103" y="375112"/>
                      <a:pt x="245992" y="367239"/>
                    </a:cubicBezTo>
                    <a:cubicBezTo>
                      <a:pt x="230753" y="350476"/>
                      <a:pt x="214245" y="334984"/>
                      <a:pt x="197990" y="319237"/>
                    </a:cubicBezTo>
                    <a:cubicBezTo>
                      <a:pt x="190371" y="311872"/>
                      <a:pt x="182498" y="305268"/>
                      <a:pt x="174370" y="298411"/>
                    </a:cubicBezTo>
                    <a:cubicBezTo>
                      <a:pt x="154052" y="281394"/>
                      <a:pt x="139576" y="260822"/>
                      <a:pt x="132718" y="235171"/>
                    </a:cubicBezTo>
                    <a:cubicBezTo>
                      <a:pt x="132210" y="233647"/>
                      <a:pt x="131956" y="231615"/>
                      <a:pt x="130940" y="230345"/>
                    </a:cubicBezTo>
                    <a:cubicBezTo>
                      <a:pt x="109860" y="202916"/>
                      <a:pt x="120273" y="170915"/>
                      <a:pt x="118241" y="140945"/>
                    </a:cubicBezTo>
                    <a:cubicBezTo>
                      <a:pt x="117988" y="138405"/>
                      <a:pt x="118495" y="135612"/>
                      <a:pt x="119765" y="133580"/>
                    </a:cubicBezTo>
                    <a:cubicBezTo>
                      <a:pt x="130686" y="110468"/>
                      <a:pt x="138814" y="85070"/>
                      <a:pt x="154052" y="65260"/>
                    </a:cubicBezTo>
                    <a:cubicBezTo>
                      <a:pt x="170561" y="43672"/>
                      <a:pt x="191641" y="24116"/>
                      <a:pt x="220086" y="16497"/>
                    </a:cubicBezTo>
                    <a:cubicBezTo>
                      <a:pt x="222626" y="15735"/>
                      <a:pt x="225674" y="15735"/>
                      <a:pt x="227198" y="14211"/>
                    </a:cubicBezTo>
                    <a:cubicBezTo>
                      <a:pt x="244468" y="-4330"/>
                      <a:pt x="266818" y="1512"/>
                      <a:pt x="287898" y="496"/>
                    </a:cubicBezTo>
                    <a:close/>
                    <a:moveTo>
                      <a:pt x="287644" y="615374"/>
                    </a:moveTo>
                    <a:cubicBezTo>
                      <a:pt x="287644" y="615374"/>
                      <a:pt x="287644" y="615120"/>
                      <a:pt x="287644" y="615374"/>
                    </a:cubicBezTo>
                    <a:cubicBezTo>
                      <a:pt x="260977" y="615374"/>
                      <a:pt x="234309" y="614612"/>
                      <a:pt x="207641" y="615628"/>
                    </a:cubicBezTo>
                    <a:cubicBezTo>
                      <a:pt x="198752" y="615882"/>
                      <a:pt x="189609" y="619184"/>
                      <a:pt x="181482" y="622739"/>
                    </a:cubicBezTo>
                    <a:cubicBezTo>
                      <a:pt x="165735" y="629343"/>
                      <a:pt x="150751" y="638232"/>
                      <a:pt x="134496" y="643312"/>
                    </a:cubicBezTo>
                    <a:cubicBezTo>
                      <a:pt x="123321" y="646867"/>
                      <a:pt x="112400" y="649661"/>
                      <a:pt x="105797" y="659820"/>
                    </a:cubicBezTo>
                    <a:cubicBezTo>
                      <a:pt x="102241" y="665408"/>
                      <a:pt x="97161" y="672519"/>
                      <a:pt x="98177" y="677598"/>
                    </a:cubicBezTo>
                    <a:cubicBezTo>
                      <a:pt x="100209" y="686488"/>
                      <a:pt x="108844" y="689027"/>
                      <a:pt x="118495" y="688773"/>
                    </a:cubicBezTo>
                    <a:cubicBezTo>
                      <a:pt x="149227" y="687504"/>
                      <a:pt x="179958" y="686742"/>
                      <a:pt x="210689" y="686742"/>
                    </a:cubicBezTo>
                    <a:cubicBezTo>
                      <a:pt x="236849" y="686742"/>
                      <a:pt x="263008" y="688773"/>
                      <a:pt x="289168" y="688519"/>
                    </a:cubicBezTo>
                    <a:cubicBezTo>
                      <a:pt x="334376" y="688265"/>
                      <a:pt x="379584" y="686996"/>
                      <a:pt x="424792" y="686488"/>
                    </a:cubicBezTo>
                    <a:cubicBezTo>
                      <a:pt x="433935" y="686488"/>
                      <a:pt x="443332" y="689281"/>
                      <a:pt x="452475" y="688265"/>
                    </a:cubicBezTo>
                    <a:cubicBezTo>
                      <a:pt x="459840" y="687504"/>
                      <a:pt x="467206" y="683694"/>
                      <a:pt x="473555" y="679630"/>
                    </a:cubicBezTo>
                    <a:cubicBezTo>
                      <a:pt x="475587" y="678360"/>
                      <a:pt x="475587" y="670233"/>
                      <a:pt x="473555" y="667439"/>
                    </a:cubicBezTo>
                    <a:cubicBezTo>
                      <a:pt x="465936" y="657026"/>
                      <a:pt x="458317" y="646359"/>
                      <a:pt x="443332" y="644835"/>
                    </a:cubicBezTo>
                    <a:cubicBezTo>
                      <a:pt x="437744" y="644327"/>
                      <a:pt x="432665" y="640010"/>
                      <a:pt x="427331" y="637978"/>
                    </a:cubicBezTo>
                    <a:cubicBezTo>
                      <a:pt x="403457" y="628327"/>
                      <a:pt x="381616" y="613088"/>
                      <a:pt x="353678" y="615120"/>
                    </a:cubicBezTo>
                    <a:cubicBezTo>
                      <a:pt x="331582" y="616390"/>
                      <a:pt x="309486" y="615374"/>
                      <a:pt x="287644" y="615374"/>
                    </a:cubicBezTo>
                    <a:close/>
                  </a:path>
                </a:pathLst>
              </a:custGeom>
              <a:solidFill>
                <a:srgbClr val="E62601"/>
              </a:solidFill>
              <a:ln w="2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kern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200D87B-D63C-4A9C-8E4A-558B9E94E900}"/>
                  </a:ext>
                </a:extLst>
              </p:cNvPr>
              <p:cNvSpPr/>
              <p:nvPr/>
            </p:nvSpPr>
            <p:spPr>
              <a:xfrm>
                <a:off x="2909435" y="2775197"/>
                <a:ext cx="553040" cy="244273"/>
              </a:xfrm>
              <a:custGeom>
                <a:avLst/>
                <a:gdLst>
                  <a:gd name="connsiteX0" fmla="*/ 514964 w 553040"/>
                  <a:gd name="connsiteY0" fmla="*/ 888 h 244273"/>
                  <a:gd name="connsiteX1" fmla="*/ 546918 w 553040"/>
                  <a:gd name="connsiteY1" fmla="*/ 13431 h 244273"/>
                  <a:gd name="connsiteX2" fmla="*/ 553040 w 553040"/>
                  <a:gd name="connsiteY2" fmla="*/ 21494 h 244273"/>
                  <a:gd name="connsiteX3" fmla="*/ 551548 w 553040"/>
                  <a:gd name="connsiteY3" fmla="*/ 25077 h 244273"/>
                  <a:gd name="connsiteX4" fmla="*/ 534077 w 553040"/>
                  <a:gd name="connsiteY4" fmla="*/ 53746 h 244273"/>
                  <a:gd name="connsiteX5" fmla="*/ 517503 w 553040"/>
                  <a:gd name="connsiteY5" fmla="*/ 79877 h 244273"/>
                  <a:gd name="connsiteX6" fmla="*/ 493612 w 553040"/>
                  <a:gd name="connsiteY6" fmla="*/ 120790 h 244273"/>
                  <a:gd name="connsiteX7" fmla="*/ 478531 w 553040"/>
                  <a:gd name="connsiteY7" fmla="*/ 146173 h 244273"/>
                  <a:gd name="connsiteX8" fmla="*/ 468825 w 553040"/>
                  <a:gd name="connsiteY8" fmla="*/ 165286 h 244273"/>
                  <a:gd name="connsiteX9" fmla="*/ 440157 w 553040"/>
                  <a:gd name="connsiteY9" fmla="*/ 215307 h 244273"/>
                  <a:gd name="connsiteX10" fmla="*/ 426718 w 553040"/>
                  <a:gd name="connsiteY10" fmla="*/ 238152 h 244273"/>
                  <a:gd name="connsiteX11" fmla="*/ 419551 w 553040"/>
                  <a:gd name="connsiteY11" fmla="*/ 239645 h 244273"/>
                  <a:gd name="connsiteX12" fmla="*/ 381176 w 553040"/>
                  <a:gd name="connsiteY12" fmla="*/ 210977 h 244273"/>
                  <a:gd name="connsiteX13" fmla="*/ 358331 w 553040"/>
                  <a:gd name="connsiteY13" fmla="*/ 194552 h 244273"/>
                  <a:gd name="connsiteX14" fmla="*/ 343548 w 553040"/>
                  <a:gd name="connsiteY14" fmla="*/ 183502 h 244273"/>
                  <a:gd name="connsiteX15" fmla="*/ 327273 w 553040"/>
                  <a:gd name="connsiteY15" fmla="*/ 169317 h 244273"/>
                  <a:gd name="connsiteX16" fmla="*/ 328019 w 553040"/>
                  <a:gd name="connsiteY16" fmla="*/ 157671 h 244273"/>
                  <a:gd name="connsiteX17" fmla="*/ 341159 w 553040"/>
                  <a:gd name="connsiteY17" fmla="*/ 146323 h 244273"/>
                  <a:gd name="connsiteX18" fmla="*/ 354896 w 553040"/>
                  <a:gd name="connsiteY18" fmla="*/ 131391 h 244273"/>
                  <a:gd name="connsiteX19" fmla="*/ 381475 w 553040"/>
                  <a:gd name="connsiteY19" fmla="*/ 110337 h 244273"/>
                  <a:gd name="connsiteX20" fmla="*/ 410443 w 553040"/>
                  <a:gd name="connsiteY20" fmla="*/ 86447 h 244273"/>
                  <a:gd name="connsiteX21" fmla="*/ 430451 w 553040"/>
                  <a:gd name="connsiteY21" fmla="*/ 68827 h 244273"/>
                  <a:gd name="connsiteX22" fmla="*/ 456283 w 553040"/>
                  <a:gd name="connsiteY22" fmla="*/ 46878 h 244273"/>
                  <a:gd name="connsiteX23" fmla="*/ 484952 w 553040"/>
                  <a:gd name="connsiteY23" fmla="*/ 22240 h 244273"/>
                  <a:gd name="connsiteX24" fmla="*/ 501227 w 553040"/>
                  <a:gd name="connsiteY24" fmla="*/ 6413 h 244273"/>
                  <a:gd name="connsiteX25" fmla="*/ 514964 w 553040"/>
                  <a:gd name="connsiteY25" fmla="*/ 888 h 244273"/>
                  <a:gd name="connsiteX26" fmla="*/ 53576 w 553040"/>
                  <a:gd name="connsiteY26" fmla="*/ 290 h 244273"/>
                  <a:gd name="connsiteX27" fmla="*/ 64774 w 553040"/>
                  <a:gd name="connsiteY27" fmla="*/ 3575 h 244273"/>
                  <a:gd name="connsiteX28" fmla="*/ 85977 w 553040"/>
                  <a:gd name="connsiteY28" fmla="*/ 24479 h 244273"/>
                  <a:gd name="connsiteX29" fmla="*/ 117483 w 553040"/>
                  <a:gd name="connsiteY29" fmla="*/ 54044 h 244273"/>
                  <a:gd name="connsiteX30" fmla="*/ 147047 w 553040"/>
                  <a:gd name="connsiteY30" fmla="*/ 82862 h 244273"/>
                  <a:gd name="connsiteX31" fmla="*/ 178703 w 553040"/>
                  <a:gd name="connsiteY31" fmla="*/ 111382 h 244273"/>
                  <a:gd name="connsiteX32" fmla="*/ 193933 w 553040"/>
                  <a:gd name="connsiteY32" fmla="*/ 127358 h 244273"/>
                  <a:gd name="connsiteX33" fmla="*/ 215882 w 553040"/>
                  <a:gd name="connsiteY33" fmla="*/ 147068 h 244273"/>
                  <a:gd name="connsiteX34" fmla="*/ 225887 w 553040"/>
                  <a:gd name="connsiteY34" fmla="*/ 159760 h 244273"/>
                  <a:gd name="connsiteX35" fmla="*/ 225588 w 553040"/>
                  <a:gd name="connsiteY35" fmla="*/ 163643 h 244273"/>
                  <a:gd name="connsiteX36" fmla="*/ 200503 w 553040"/>
                  <a:gd name="connsiteY36" fmla="*/ 184845 h 244273"/>
                  <a:gd name="connsiteX37" fmla="*/ 160934 w 553040"/>
                  <a:gd name="connsiteY37" fmla="*/ 216052 h 244273"/>
                  <a:gd name="connsiteX38" fmla="*/ 138984 w 553040"/>
                  <a:gd name="connsiteY38" fmla="*/ 232477 h 244273"/>
                  <a:gd name="connsiteX39" fmla="*/ 132116 w 553040"/>
                  <a:gd name="connsiteY39" fmla="*/ 238749 h 244273"/>
                  <a:gd name="connsiteX40" fmla="*/ 123157 w 553040"/>
                  <a:gd name="connsiteY40" fmla="*/ 244273 h 244273"/>
                  <a:gd name="connsiteX41" fmla="*/ 117184 w 553040"/>
                  <a:gd name="connsiteY41" fmla="*/ 237255 h 244273"/>
                  <a:gd name="connsiteX42" fmla="*/ 101954 w 553040"/>
                  <a:gd name="connsiteY42" fmla="*/ 210528 h 244273"/>
                  <a:gd name="connsiteX43" fmla="*/ 99415 w 553040"/>
                  <a:gd name="connsiteY43" fmla="*/ 206944 h 244273"/>
                  <a:gd name="connsiteX44" fmla="*/ 69552 w 553040"/>
                  <a:gd name="connsiteY44" fmla="*/ 152891 h 244273"/>
                  <a:gd name="connsiteX45" fmla="*/ 47304 w 553040"/>
                  <a:gd name="connsiteY45" fmla="*/ 112725 h 244273"/>
                  <a:gd name="connsiteX46" fmla="*/ 21920 w 553040"/>
                  <a:gd name="connsiteY46" fmla="*/ 69274 h 244273"/>
                  <a:gd name="connsiteX47" fmla="*/ 269 w 553040"/>
                  <a:gd name="connsiteY47" fmla="*/ 27764 h 244273"/>
                  <a:gd name="connsiteX48" fmla="*/ 2509 w 553040"/>
                  <a:gd name="connsiteY48" fmla="*/ 20000 h 244273"/>
                  <a:gd name="connsiteX49" fmla="*/ 53576 w 553040"/>
                  <a:gd name="connsiteY49" fmla="*/ 290 h 24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53040" h="244273">
                    <a:moveTo>
                      <a:pt x="514964" y="888"/>
                    </a:moveTo>
                    <a:cubicBezTo>
                      <a:pt x="526910" y="1336"/>
                      <a:pt x="537810" y="5666"/>
                      <a:pt x="546918" y="13431"/>
                    </a:cubicBezTo>
                    <a:cubicBezTo>
                      <a:pt x="549606" y="15969"/>
                      <a:pt x="551249" y="19105"/>
                      <a:pt x="553040" y="21494"/>
                    </a:cubicBezTo>
                    <a:cubicBezTo>
                      <a:pt x="552294" y="23286"/>
                      <a:pt x="552294" y="24480"/>
                      <a:pt x="551548" y="25077"/>
                    </a:cubicBezTo>
                    <a:cubicBezTo>
                      <a:pt x="542439" y="32692"/>
                      <a:pt x="540050" y="44339"/>
                      <a:pt x="534077" y="53746"/>
                    </a:cubicBezTo>
                    <a:cubicBezTo>
                      <a:pt x="528552" y="62556"/>
                      <a:pt x="521236" y="70469"/>
                      <a:pt x="517503" y="79877"/>
                    </a:cubicBezTo>
                    <a:cubicBezTo>
                      <a:pt x="511680" y="94958"/>
                      <a:pt x="500481" y="106604"/>
                      <a:pt x="493612" y="120790"/>
                    </a:cubicBezTo>
                    <a:cubicBezTo>
                      <a:pt x="489431" y="129599"/>
                      <a:pt x="483459" y="137513"/>
                      <a:pt x="478531" y="146173"/>
                    </a:cubicBezTo>
                    <a:cubicBezTo>
                      <a:pt x="474948" y="152445"/>
                      <a:pt x="472260" y="159164"/>
                      <a:pt x="468825" y="165286"/>
                    </a:cubicBezTo>
                    <a:cubicBezTo>
                      <a:pt x="459419" y="182009"/>
                      <a:pt x="449713" y="198583"/>
                      <a:pt x="440157" y="215307"/>
                    </a:cubicBezTo>
                    <a:cubicBezTo>
                      <a:pt x="435677" y="222922"/>
                      <a:pt x="431048" y="230537"/>
                      <a:pt x="426718" y="238152"/>
                    </a:cubicBezTo>
                    <a:cubicBezTo>
                      <a:pt x="424777" y="241736"/>
                      <a:pt x="422836" y="241736"/>
                      <a:pt x="419551" y="239645"/>
                    </a:cubicBezTo>
                    <a:cubicBezTo>
                      <a:pt x="405963" y="231134"/>
                      <a:pt x="392823" y="222175"/>
                      <a:pt x="381176" y="210977"/>
                    </a:cubicBezTo>
                    <a:cubicBezTo>
                      <a:pt x="374457" y="204556"/>
                      <a:pt x="365946" y="200076"/>
                      <a:pt x="358331" y="194552"/>
                    </a:cubicBezTo>
                    <a:cubicBezTo>
                      <a:pt x="353254" y="190968"/>
                      <a:pt x="348326" y="187384"/>
                      <a:pt x="343548" y="183502"/>
                    </a:cubicBezTo>
                    <a:cubicBezTo>
                      <a:pt x="338024" y="179023"/>
                      <a:pt x="332648" y="174095"/>
                      <a:pt x="327273" y="169317"/>
                    </a:cubicBezTo>
                    <a:cubicBezTo>
                      <a:pt x="321599" y="164539"/>
                      <a:pt x="322047" y="161553"/>
                      <a:pt x="328019" y="157671"/>
                    </a:cubicBezTo>
                    <a:cubicBezTo>
                      <a:pt x="332798" y="154385"/>
                      <a:pt x="337128" y="150354"/>
                      <a:pt x="341159" y="146323"/>
                    </a:cubicBezTo>
                    <a:cubicBezTo>
                      <a:pt x="345937" y="141544"/>
                      <a:pt x="349820" y="135721"/>
                      <a:pt x="354896" y="131391"/>
                    </a:cubicBezTo>
                    <a:cubicBezTo>
                      <a:pt x="363408" y="124074"/>
                      <a:pt x="372665" y="117504"/>
                      <a:pt x="381475" y="110337"/>
                    </a:cubicBezTo>
                    <a:cubicBezTo>
                      <a:pt x="391180" y="102423"/>
                      <a:pt x="400886" y="94510"/>
                      <a:pt x="410443" y="86447"/>
                    </a:cubicBezTo>
                    <a:cubicBezTo>
                      <a:pt x="417311" y="80623"/>
                      <a:pt x="423732" y="74651"/>
                      <a:pt x="430451" y="68827"/>
                    </a:cubicBezTo>
                    <a:cubicBezTo>
                      <a:pt x="438962" y="61511"/>
                      <a:pt x="447772" y="54194"/>
                      <a:pt x="456283" y="46878"/>
                    </a:cubicBezTo>
                    <a:cubicBezTo>
                      <a:pt x="465839" y="38665"/>
                      <a:pt x="475545" y="30602"/>
                      <a:pt x="484952" y="22240"/>
                    </a:cubicBezTo>
                    <a:cubicBezTo>
                      <a:pt x="490626" y="17164"/>
                      <a:pt x="495404" y="11042"/>
                      <a:pt x="501227" y="6413"/>
                    </a:cubicBezTo>
                    <a:cubicBezTo>
                      <a:pt x="505110" y="3427"/>
                      <a:pt x="510485" y="739"/>
                      <a:pt x="514964" y="888"/>
                    </a:cubicBezTo>
                    <a:close/>
                    <a:moveTo>
                      <a:pt x="53576" y="290"/>
                    </a:moveTo>
                    <a:cubicBezTo>
                      <a:pt x="56711" y="-756"/>
                      <a:pt x="62086" y="1186"/>
                      <a:pt x="64774" y="3575"/>
                    </a:cubicBezTo>
                    <a:cubicBezTo>
                      <a:pt x="72240" y="9995"/>
                      <a:pt x="78810" y="17611"/>
                      <a:pt x="85977" y="24479"/>
                    </a:cubicBezTo>
                    <a:cubicBezTo>
                      <a:pt x="96429" y="34484"/>
                      <a:pt x="107030" y="44040"/>
                      <a:pt x="117483" y="54044"/>
                    </a:cubicBezTo>
                    <a:cubicBezTo>
                      <a:pt x="127487" y="63600"/>
                      <a:pt x="137043" y="73455"/>
                      <a:pt x="147047" y="82862"/>
                    </a:cubicBezTo>
                    <a:cubicBezTo>
                      <a:pt x="157499" y="92568"/>
                      <a:pt x="168400" y="101676"/>
                      <a:pt x="178703" y="111382"/>
                    </a:cubicBezTo>
                    <a:cubicBezTo>
                      <a:pt x="184078" y="116309"/>
                      <a:pt x="188558" y="122282"/>
                      <a:pt x="193933" y="127358"/>
                    </a:cubicBezTo>
                    <a:cubicBezTo>
                      <a:pt x="201100" y="134078"/>
                      <a:pt x="208715" y="140200"/>
                      <a:pt x="215882" y="147068"/>
                    </a:cubicBezTo>
                    <a:cubicBezTo>
                      <a:pt x="219765" y="150801"/>
                      <a:pt x="222751" y="155281"/>
                      <a:pt x="225887" y="159760"/>
                    </a:cubicBezTo>
                    <a:cubicBezTo>
                      <a:pt x="226484" y="160656"/>
                      <a:pt x="226335" y="163045"/>
                      <a:pt x="225588" y="163643"/>
                    </a:cubicBezTo>
                    <a:cubicBezTo>
                      <a:pt x="217375" y="170810"/>
                      <a:pt x="209014" y="177977"/>
                      <a:pt x="200503" y="184845"/>
                    </a:cubicBezTo>
                    <a:cubicBezTo>
                      <a:pt x="187363" y="195298"/>
                      <a:pt x="174223" y="205750"/>
                      <a:pt x="160934" y="216052"/>
                    </a:cubicBezTo>
                    <a:cubicBezTo>
                      <a:pt x="153767" y="221577"/>
                      <a:pt x="146301" y="226953"/>
                      <a:pt x="138984" y="232477"/>
                    </a:cubicBezTo>
                    <a:cubicBezTo>
                      <a:pt x="136596" y="234419"/>
                      <a:pt x="134505" y="236807"/>
                      <a:pt x="132116" y="238749"/>
                    </a:cubicBezTo>
                    <a:cubicBezTo>
                      <a:pt x="129727" y="240541"/>
                      <a:pt x="127039" y="241884"/>
                      <a:pt x="123157" y="244273"/>
                    </a:cubicBezTo>
                    <a:cubicBezTo>
                      <a:pt x="120768" y="241437"/>
                      <a:pt x="118528" y="239645"/>
                      <a:pt x="117184" y="237255"/>
                    </a:cubicBezTo>
                    <a:cubicBezTo>
                      <a:pt x="111958" y="228446"/>
                      <a:pt x="107030" y="219487"/>
                      <a:pt x="101954" y="210528"/>
                    </a:cubicBezTo>
                    <a:cubicBezTo>
                      <a:pt x="101207" y="209184"/>
                      <a:pt x="100013" y="208288"/>
                      <a:pt x="99415" y="206944"/>
                    </a:cubicBezTo>
                    <a:cubicBezTo>
                      <a:pt x="89411" y="188877"/>
                      <a:pt x="79556" y="170810"/>
                      <a:pt x="69552" y="152891"/>
                    </a:cubicBezTo>
                    <a:cubicBezTo>
                      <a:pt x="62086" y="139453"/>
                      <a:pt x="52978" y="126761"/>
                      <a:pt x="47304" y="112725"/>
                    </a:cubicBezTo>
                    <a:cubicBezTo>
                      <a:pt x="40883" y="96749"/>
                      <a:pt x="30132" y="83758"/>
                      <a:pt x="21920" y="69274"/>
                    </a:cubicBezTo>
                    <a:cubicBezTo>
                      <a:pt x="14156" y="55686"/>
                      <a:pt x="7138" y="41800"/>
                      <a:pt x="269" y="27764"/>
                    </a:cubicBezTo>
                    <a:cubicBezTo>
                      <a:pt x="-627" y="25972"/>
                      <a:pt x="867" y="20746"/>
                      <a:pt x="2509" y="20000"/>
                    </a:cubicBezTo>
                    <a:cubicBezTo>
                      <a:pt x="19382" y="12982"/>
                      <a:pt x="36254" y="6263"/>
                      <a:pt x="53576" y="290"/>
                    </a:cubicBezTo>
                    <a:close/>
                  </a:path>
                </a:pathLst>
              </a:custGeom>
              <a:solidFill>
                <a:srgbClr val="07A398"/>
              </a:solidFill>
              <a:ln w="253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>
                  <a:defRPr/>
                </a:pPr>
                <a:endParaRPr lang="en-US" kern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7841EB0-7495-4125-8C88-36E22096973A}"/>
                </a:ext>
              </a:extLst>
            </p:cNvPr>
            <p:cNvGrpSpPr/>
            <p:nvPr/>
          </p:nvGrpSpPr>
          <p:grpSpPr>
            <a:xfrm>
              <a:off x="3508680" y="4925003"/>
              <a:ext cx="334553" cy="270538"/>
              <a:chOff x="8659224" y="246137"/>
              <a:chExt cx="3000375" cy="2750368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7DB540A-F84F-4BB7-AFAE-DC4A7B0FF6CF}"/>
                  </a:ext>
                </a:extLst>
              </p:cNvPr>
              <p:cNvSpPr/>
              <p:nvPr/>
            </p:nvSpPr>
            <p:spPr>
              <a:xfrm>
                <a:off x="8810262" y="2510730"/>
                <a:ext cx="2686050" cy="485775"/>
              </a:xfrm>
              <a:custGeom>
                <a:avLst/>
                <a:gdLst>
                  <a:gd name="connsiteX0" fmla="*/ 3906 w 2686050"/>
                  <a:gd name="connsiteY0" fmla="*/ 45427 h 485775"/>
                  <a:gd name="connsiteX1" fmla="*/ 587788 w 2686050"/>
                  <a:gd name="connsiteY1" fmla="*/ 89242 h 485775"/>
                  <a:gd name="connsiteX2" fmla="*/ 1008793 w 2686050"/>
                  <a:gd name="connsiteY2" fmla="*/ 24472 h 485775"/>
                  <a:gd name="connsiteX3" fmla="*/ 1840326 w 2686050"/>
                  <a:gd name="connsiteY3" fmla="*/ 22567 h 485775"/>
                  <a:gd name="connsiteX4" fmla="*/ 2543271 w 2686050"/>
                  <a:gd name="connsiteY4" fmla="*/ 80670 h 485775"/>
                  <a:gd name="connsiteX5" fmla="*/ 2690908 w 2686050"/>
                  <a:gd name="connsiteY5" fmla="*/ 44475 h 485775"/>
                  <a:gd name="connsiteX6" fmla="*/ 2676621 w 2686050"/>
                  <a:gd name="connsiteY6" fmla="*/ 385470 h 485775"/>
                  <a:gd name="connsiteX7" fmla="*/ 2589943 w 2686050"/>
                  <a:gd name="connsiteY7" fmla="*/ 483577 h 485775"/>
                  <a:gd name="connsiteX8" fmla="*/ 2431828 w 2686050"/>
                  <a:gd name="connsiteY8" fmla="*/ 495007 h 485775"/>
                  <a:gd name="connsiteX9" fmla="*/ 254413 w 2686050"/>
                  <a:gd name="connsiteY9" fmla="*/ 495007 h 485775"/>
                  <a:gd name="connsiteX10" fmla="*/ 115348 w 2686050"/>
                  <a:gd name="connsiteY10" fmla="*/ 483577 h 485775"/>
                  <a:gd name="connsiteX11" fmla="*/ 11526 w 2686050"/>
                  <a:gd name="connsiteY11" fmla="*/ 377850 h 485775"/>
                  <a:gd name="connsiteX12" fmla="*/ 3906 w 2686050"/>
                  <a:gd name="connsiteY12" fmla="*/ 45427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86050" h="485775">
                    <a:moveTo>
                      <a:pt x="3906" y="45427"/>
                    </a:moveTo>
                    <a:cubicBezTo>
                      <a:pt x="202978" y="87337"/>
                      <a:pt x="385858" y="98767"/>
                      <a:pt x="587788" y="89242"/>
                    </a:cubicBezTo>
                    <a:cubicBezTo>
                      <a:pt x="738283" y="82575"/>
                      <a:pt x="859251" y="37807"/>
                      <a:pt x="1008793" y="24472"/>
                    </a:cubicBezTo>
                    <a:cubicBezTo>
                      <a:pt x="1285018" y="-1245"/>
                      <a:pt x="1562196" y="-13628"/>
                      <a:pt x="1840326" y="22567"/>
                    </a:cubicBezTo>
                    <a:cubicBezTo>
                      <a:pt x="2083213" y="54952"/>
                      <a:pt x="2298478" y="91147"/>
                      <a:pt x="2543271" y="80670"/>
                    </a:cubicBezTo>
                    <a:cubicBezTo>
                      <a:pt x="2600421" y="77812"/>
                      <a:pt x="2638521" y="70192"/>
                      <a:pt x="2690908" y="44475"/>
                    </a:cubicBezTo>
                    <a:cubicBezTo>
                      <a:pt x="2695671" y="139725"/>
                      <a:pt x="2697576" y="292125"/>
                      <a:pt x="2676621" y="385470"/>
                    </a:cubicBezTo>
                    <a:cubicBezTo>
                      <a:pt x="2660428" y="455955"/>
                      <a:pt x="2662333" y="470243"/>
                      <a:pt x="2589943" y="483577"/>
                    </a:cubicBezTo>
                    <a:cubicBezTo>
                      <a:pt x="2537556" y="493102"/>
                      <a:pt x="2485168" y="495007"/>
                      <a:pt x="2431828" y="495007"/>
                    </a:cubicBezTo>
                    <a:cubicBezTo>
                      <a:pt x="1686973" y="495007"/>
                      <a:pt x="999268" y="495007"/>
                      <a:pt x="254413" y="495007"/>
                    </a:cubicBezTo>
                    <a:cubicBezTo>
                      <a:pt x="202026" y="495007"/>
                      <a:pt x="167736" y="495007"/>
                      <a:pt x="115348" y="483577"/>
                    </a:cubicBezTo>
                    <a:cubicBezTo>
                      <a:pt x="42958" y="467385"/>
                      <a:pt x="23908" y="450240"/>
                      <a:pt x="11526" y="377850"/>
                    </a:cubicBezTo>
                    <a:cubicBezTo>
                      <a:pt x="-2762" y="287362"/>
                      <a:pt x="-1809" y="137820"/>
                      <a:pt x="3906" y="45427"/>
                    </a:cubicBezTo>
                    <a:close/>
                  </a:path>
                </a:pathLst>
              </a:custGeom>
              <a:solidFill>
                <a:srgbClr val="4472C4">
                  <a:lumMod val="60000"/>
                  <a:lumOff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07C6025-5FA9-4E15-B3A0-D90023B6AD91}"/>
                  </a:ext>
                </a:extLst>
              </p:cNvPr>
              <p:cNvSpPr/>
              <p:nvPr/>
            </p:nvSpPr>
            <p:spPr>
              <a:xfrm>
                <a:off x="8659224" y="246137"/>
                <a:ext cx="3000375" cy="2371725"/>
              </a:xfrm>
              <a:custGeom>
                <a:avLst/>
                <a:gdLst>
                  <a:gd name="connsiteX0" fmla="*/ 2877189 w 3000375"/>
                  <a:gd name="connsiteY0" fmla="*/ 1405145 h 2371725"/>
                  <a:gd name="connsiteX1" fmla="*/ 2592392 w 3000375"/>
                  <a:gd name="connsiteY1" fmla="*/ 839360 h 2371725"/>
                  <a:gd name="connsiteX2" fmla="*/ 2548577 w 3000375"/>
                  <a:gd name="connsiteY2" fmla="*/ 294530 h 2371725"/>
                  <a:gd name="connsiteX3" fmla="*/ 2434277 w 3000375"/>
                  <a:gd name="connsiteY3" fmla="*/ 102125 h 2371725"/>
                  <a:gd name="connsiteX4" fmla="*/ 2269494 w 3000375"/>
                  <a:gd name="connsiteY4" fmla="*/ 25925 h 2371725"/>
                  <a:gd name="connsiteX5" fmla="*/ 2101854 w 3000375"/>
                  <a:gd name="connsiteY5" fmla="*/ 24972 h 2371725"/>
                  <a:gd name="connsiteX6" fmla="*/ 1883732 w 3000375"/>
                  <a:gd name="connsiteY6" fmla="*/ 187850 h 2371725"/>
                  <a:gd name="connsiteX7" fmla="*/ 1201742 w 3000375"/>
                  <a:gd name="connsiteY7" fmla="*/ 225950 h 2371725"/>
                  <a:gd name="connsiteX8" fmla="*/ 876939 w 3000375"/>
                  <a:gd name="connsiteY8" fmla="*/ 18305 h 2371725"/>
                  <a:gd name="connsiteX9" fmla="*/ 725492 w 3000375"/>
                  <a:gd name="connsiteY9" fmla="*/ 25925 h 2371725"/>
                  <a:gd name="connsiteX10" fmla="*/ 564519 w 3000375"/>
                  <a:gd name="connsiteY10" fmla="*/ 119270 h 2371725"/>
                  <a:gd name="connsiteX11" fmla="*/ 442599 w 3000375"/>
                  <a:gd name="connsiteY11" fmla="*/ 307865 h 2371725"/>
                  <a:gd name="connsiteX12" fmla="*/ 420692 w 3000375"/>
                  <a:gd name="connsiteY12" fmla="*/ 859363 h 2371725"/>
                  <a:gd name="connsiteX13" fmla="*/ 21594 w 3000375"/>
                  <a:gd name="connsiteY13" fmla="*/ 1550877 h 2371725"/>
                  <a:gd name="connsiteX14" fmla="*/ 1592 w 3000375"/>
                  <a:gd name="connsiteY14" fmla="*/ 1639460 h 2371725"/>
                  <a:gd name="connsiteX15" fmla="*/ 63504 w 3000375"/>
                  <a:gd name="connsiteY15" fmla="*/ 1989027 h 2371725"/>
                  <a:gd name="connsiteX16" fmla="*/ 154944 w 3000375"/>
                  <a:gd name="connsiteY16" fmla="*/ 2311925 h 2371725"/>
                  <a:gd name="connsiteX17" fmla="*/ 206379 w 3000375"/>
                  <a:gd name="connsiteY17" fmla="*/ 2338595 h 2371725"/>
                  <a:gd name="connsiteX18" fmla="*/ 502607 w 3000375"/>
                  <a:gd name="connsiteY18" fmla="*/ 2374790 h 2371725"/>
                  <a:gd name="connsiteX19" fmla="*/ 1035054 w 3000375"/>
                  <a:gd name="connsiteY19" fmla="*/ 2345263 h 2371725"/>
                  <a:gd name="connsiteX20" fmla="*/ 1843727 w 3000375"/>
                  <a:gd name="connsiteY20" fmla="*/ 2312878 h 2371725"/>
                  <a:gd name="connsiteX21" fmla="*/ 2407607 w 3000375"/>
                  <a:gd name="connsiteY21" fmla="*/ 2363360 h 2371725"/>
                  <a:gd name="connsiteX22" fmla="*/ 2762889 w 3000375"/>
                  <a:gd name="connsiteY22" fmla="*/ 2354788 h 2371725"/>
                  <a:gd name="connsiteX23" fmla="*/ 2844804 w 3000375"/>
                  <a:gd name="connsiteY23" fmla="*/ 2312878 h 2371725"/>
                  <a:gd name="connsiteX24" fmla="*/ 2855282 w 3000375"/>
                  <a:gd name="connsiteY24" fmla="*/ 2264300 h 2371725"/>
                  <a:gd name="connsiteX25" fmla="*/ 2983869 w 3000375"/>
                  <a:gd name="connsiteY25" fmla="*/ 1748045 h 2371725"/>
                  <a:gd name="connsiteX26" fmla="*/ 3005777 w 3000375"/>
                  <a:gd name="connsiteY26" fmla="*/ 1537543 h 2371725"/>
                  <a:gd name="connsiteX27" fmla="*/ 2877189 w 3000375"/>
                  <a:gd name="connsiteY27" fmla="*/ 1405145 h 2371725"/>
                  <a:gd name="connsiteX28" fmla="*/ 1241747 w 3000375"/>
                  <a:gd name="connsiteY28" fmla="*/ 1214645 h 2371725"/>
                  <a:gd name="connsiteX29" fmla="*/ 1175072 w 3000375"/>
                  <a:gd name="connsiteY29" fmla="*/ 1261318 h 2371725"/>
                  <a:gd name="connsiteX30" fmla="*/ 784547 w 3000375"/>
                  <a:gd name="connsiteY30" fmla="*/ 726013 h 2371725"/>
                  <a:gd name="connsiteX31" fmla="*/ 741684 w 3000375"/>
                  <a:gd name="connsiteY31" fmla="*/ 111650 h 2371725"/>
                  <a:gd name="connsiteX32" fmla="*/ 1241747 w 3000375"/>
                  <a:gd name="connsiteY32" fmla="*/ 805070 h 2371725"/>
                  <a:gd name="connsiteX33" fmla="*/ 1241747 w 3000375"/>
                  <a:gd name="connsiteY33" fmla="*/ 1214645 h 2371725"/>
                  <a:gd name="connsiteX34" fmla="*/ 2114237 w 3000375"/>
                  <a:gd name="connsiteY34" fmla="*/ 1021288 h 2371725"/>
                  <a:gd name="connsiteX35" fmla="*/ 1803722 w 3000375"/>
                  <a:gd name="connsiteY35" fmla="*/ 1267033 h 2371725"/>
                  <a:gd name="connsiteX36" fmla="*/ 1758002 w 3000375"/>
                  <a:gd name="connsiteY36" fmla="*/ 1235600 h 2371725"/>
                  <a:gd name="connsiteX37" fmla="*/ 2057087 w 3000375"/>
                  <a:gd name="connsiteY37" fmla="*/ 276433 h 2371725"/>
                  <a:gd name="connsiteX38" fmla="*/ 2240919 w 3000375"/>
                  <a:gd name="connsiteY38" fmla="*/ 132605 h 2371725"/>
                  <a:gd name="connsiteX39" fmla="*/ 2279019 w 3000375"/>
                  <a:gd name="connsiteY39" fmla="*/ 157370 h 2371725"/>
                  <a:gd name="connsiteX40" fmla="*/ 2279019 w 3000375"/>
                  <a:gd name="connsiteY40" fmla="*/ 317390 h 2371725"/>
                  <a:gd name="connsiteX41" fmla="*/ 2114237 w 3000375"/>
                  <a:gd name="connsiteY41" fmla="*/ 1021288 h 237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000375" h="2371725">
                    <a:moveTo>
                      <a:pt x="2877189" y="1405145"/>
                    </a:moveTo>
                    <a:cubicBezTo>
                      <a:pt x="2668592" y="1132730"/>
                      <a:pt x="2690499" y="1269890"/>
                      <a:pt x="2592392" y="839360"/>
                    </a:cubicBezTo>
                    <a:cubicBezTo>
                      <a:pt x="2552387" y="661243"/>
                      <a:pt x="2554292" y="486935"/>
                      <a:pt x="2548577" y="294530"/>
                    </a:cubicBezTo>
                    <a:cubicBezTo>
                      <a:pt x="2533337" y="226902"/>
                      <a:pt x="2499047" y="135462"/>
                      <a:pt x="2434277" y="102125"/>
                    </a:cubicBezTo>
                    <a:cubicBezTo>
                      <a:pt x="2378079" y="73550"/>
                      <a:pt x="2323787" y="59262"/>
                      <a:pt x="2269494" y="25925"/>
                    </a:cubicBezTo>
                    <a:cubicBezTo>
                      <a:pt x="2213297" y="-8365"/>
                      <a:pt x="2156147" y="-7413"/>
                      <a:pt x="2101854" y="24972"/>
                    </a:cubicBezTo>
                    <a:cubicBezTo>
                      <a:pt x="2049467" y="56405"/>
                      <a:pt x="1966599" y="141177"/>
                      <a:pt x="1883732" y="187850"/>
                    </a:cubicBezTo>
                    <a:cubicBezTo>
                      <a:pt x="1547499" y="343107"/>
                      <a:pt x="1382717" y="311675"/>
                      <a:pt x="1201742" y="225950"/>
                    </a:cubicBezTo>
                    <a:cubicBezTo>
                      <a:pt x="1085537" y="183087"/>
                      <a:pt x="981714" y="80217"/>
                      <a:pt x="876939" y="18305"/>
                    </a:cubicBezTo>
                    <a:cubicBezTo>
                      <a:pt x="828362" y="-10270"/>
                      <a:pt x="775022" y="-3603"/>
                      <a:pt x="725492" y="25925"/>
                    </a:cubicBezTo>
                    <a:cubicBezTo>
                      <a:pt x="672152" y="57357"/>
                      <a:pt x="619764" y="90695"/>
                      <a:pt x="564519" y="119270"/>
                    </a:cubicBezTo>
                    <a:cubicBezTo>
                      <a:pt x="493082" y="155465"/>
                      <a:pt x="457839" y="233570"/>
                      <a:pt x="442599" y="307865"/>
                    </a:cubicBezTo>
                    <a:cubicBezTo>
                      <a:pt x="458792" y="459312"/>
                      <a:pt x="436884" y="756493"/>
                      <a:pt x="420692" y="859363"/>
                    </a:cubicBezTo>
                    <a:cubicBezTo>
                      <a:pt x="315917" y="1289893"/>
                      <a:pt x="245432" y="1252745"/>
                      <a:pt x="21594" y="1550877"/>
                    </a:cubicBezTo>
                    <a:cubicBezTo>
                      <a:pt x="2544" y="1580405"/>
                      <a:pt x="-3171" y="1606123"/>
                      <a:pt x="1592" y="1639460"/>
                    </a:cubicBezTo>
                    <a:cubicBezTo>
                      <a:pt x="22547" y="1784240"/>
                      <a:pt x="41597" y="1844248"/>
                      <a:pt x="63504" y="1989027"/>
                    </a:cubicBezTo>
                    <a:cubicBezTo>
                      <a:pt x="81602" y="2107138"/>
                      <a:pt x="124464" y="2196673"/>
                      <a:pt x="154944" y="2311925"/>
                    </a:cubicBezTo>
                    <a:cubicBezTo>
                      <a:pt x="168279" y="2328118"/>
                      <a:pt x="186377" y="2334785"/>
                      <a:pt x="206379" y="2338595"/>
                    </a:cubicBezTo>
                    <a:cubicBezTo>
                      <a:pt x="310202" y="2359550"/>
                      <a:pt x="396879" y="2370028"/>
                      <a:pt x="502607" y="2374790"/>
                    </a:cubicBezTo>
                    <a:cubicBezTo>
                      <a:pt x="690249" y="2383363"/>
                      <a:pt x="848364" y="2370028"/>
                      <a:pt x="1035054" y="2345263"/>
                    </a:cubicBezTo>
                    <a:cubicBezTo>
                      <a:pt x="1303659" y="2309068"/>
                      <a:pt x="1573217" y="2291923"/>
                      <a:pt x="1843727" y="2312878"/>
                    </a:cubicBezTo>
                    <a:cubicBezTo>
                      <a:pt x="2032322" y="2327165"/>
                      <a:pt x="2219012" y="2355740"/>
                      <a:pt x="2407607" y="2363360"/>
                    </a:cubicBezTo>
                    <a:cubicBezTo>
                      <a:pt x="2541909" y="2369075"/>
                      <a:pt x="2628587" y="2375743"/>
                      <a:pt x="2762889" y="2354788"/>
                    </a:cubicBezTo>
                    <a:cubicBezTo>
                      <a:pt x="2794322" y="2350025"/>
                      <a:pt x="2825754" y="2344310"/>
                      <a:pt x="2844804" y="2312878"/>
                    </a:cubicBezTo>
                    <a:cubicBezTo>
                      <a:pt x="2848614" y="2296685"/>
                      <a:pt x="2852424" y="2280493"/>
                      <a:pt x="2855282" y="2264300"/>
                    </a:cubicBezTo>
                    <a:cubicBezTo>
                      <a:pt x="2897192" y="2055702"/>
                      <a:pt x="2948627" y="1957595"/>
                      <a:pt x="2983869" y="1748045"/>
                    </a:cubicBezTo>
                    <a:cubicBezTo>
                      <a:pt x="3001014" y="1648033"/>
                      <a:pt x="3001014" y="1648033"/>
                      <a:pt x="3005777" y="1537543"/>
                    </a:cubicBezTo>
                    <a:cubicBezTo>
                      <a:pt x="2993394" y="1524208"/>
                      <a:pt x="2883857" y="1418480"/>
                      <a:pt x="2877189" y="1405145"/>
                    </a:cubicBezTo>
                    <a:close/>
                    <a:moveTo>
                      <a:pt x="1241747" y="1214645"/>
                    </a:moveTo>
                    <a:cubicBezTo>
                      <a:pt x="1233174" y="1279415"/>
                      <a:pt x="1230317" y="1282273"/>
                      <a:pt x="1175072" y="1261318"/>
                    </a:cubicBezTo>
                    <a:cubicBezTo>
                      <a:pt x="964569" y="1183213"/>
                      <a:pt x="850269" y="962233"/>
                      <a:pt x="784547" y="726013"/>
                    </a:cubicBezTo>
                    <a:cubicBezTo>
                      <a:pt x="729302" y="527893"/>
                      <a:pt x="719777" y="325010"/>
                      <a:pt x="741684" y="111650"/>
                    </a:cubicBezTo>
                    <a:cubicBezTo>
                      <a:pt x="994097" y="265955"/>
                      <a:pt x="1178882" y="477410"/>
                      <a:pt x="1241747" y="805070"/>
                    </a:cubicBezTo>
                    <a:cubicBezTo>
                      <a:pt x="1265559" y="925085"/>
                      <a:pt x="1257939" y="1093678"/>
                      <a:pt x="1241747" y="1214645"/>
                    </a:cubicBezTo>
                    <a:close/>
                    <a:moveTo>
                      <a:pt x="2114237" y="1021288"/>
                    </a:moveTo>
                    <a:cubicBezTo>
                      <a:pt x="2037084" y="1147018"/>
                      <a:pt x="1930404" y="1224170"/>
                      <a:pt x="1803722" y="1267033"/>
                    </a:cubicBezTo>
                    <a:cubicBezTo>
                      <a:pt x="1773242" y="1277510"/>
                      <a:pt x="1763717" y="1271795"/>
                      <a:pt x="1758002" y="1235600"/>
                    </a:cubicBezTo>
                    <a:cubicBezTo>
                      <a:pt x="1706567" y="868888"/>
                      <a:pt x="1814199" y="518368"/>
                      <a:pt x="2057087" y="276433"/>
                    </a:cubicBezTo>
                    <a:cubicBezTo>
                      <a:pt x="2113284" y="220235"/>
                      <a:pt x="2176149" y="175467"/>
                      <a:pt x="2240919" y="132605"/>
                    </a:cubicBezTo>
                    <a:cubicBezTo>
                      <a:pt x="2271399" y="112602"/>
                      <a:pt x="2279019" y="124985"/>
                      <a:pt x="2279019" y="157370"/>
                    </a:cubicBezTo>
                    <a:cubicBezTo>
                      <a:pt x="2279972" y="210710"/>
                      <a:pt x="2279019" y="264050"/>
                      <a:pt x="2279019" y="317390"/>
                    </a:cubicBezTo>
                    <a:cubicBezTo>
                      <a:pt x="2283782" y="552658"/>
                      <a:pt x="2234252" y="824120"/>
                      <a:pt x="2114237" y="1021288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DB143A9-D751-4729-B259-BE0149EAE465}"/>
                </a:ext>
              </a:extLst>
            </p:cNvPr>
            <p:cNvSpPr txBox="1"/>
            <p:nvPr/>
          </p:nvSpPr>
          <p:spPr>
            <a:xfrm>
              <a:off x="3934579" y="25378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4672">
                <a:spcAft>
                  <a:spcPts val="600"/>
                </a:spcAft>
              </a:pPr>
              <a:r>
                <a:rPr lang="nl-NL" sz="1408" kern="1200">
                  <a:solidFill>
                    <a:prstClr val="white">
                      <a:lumMod val="8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3</a:t>
              </a:r>
              <a:endParaRPr lang="nl-NL" sz="1400">
                <a:solidFill>
                  <a:prstClr val="white">
                    <a:lumMod val="8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3609564-A4FA-4AB1-B8F8-D3DD2CFC14F5}"/>
                </a:ext>
              </a:extLst>
            </p:cNvPr>
            <p:cNvSpPr txBox="1"/>
            <p:nvPr/>
          </p:nvSpPr>
          <p:spPr>
            <a:xfrm>
              <a:off x="5598128" y="1463508"/>
              <a:ext cx="2674488" cy="4205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query {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 user{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    name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    </a:t>
              </a:r>
              <a:r>
                <a:rPr lang="en-US" sz="1400" kern="1200" dirty="0" err="1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imageUrl</a:t>
              </a:r>
              <a:endParaRPr lang="en-US" sz="1400" kern="12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    cart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   {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        </a:t>
              </a:r>
              <a:r>
                <a:rPr lang="en-US" sz="1400" kern="1200" dirty="0" err="1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numberOfProducts</a:t>
              </a:r>
              <a:endParaRPr lang="en-US" sz="1400" kern="12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   }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  products{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    name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    images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    price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    reviews{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        </a:t>
              </a:r>
              <a:r>
                <a:rPr lang="en-US" sz="1400" kern="1200" dirty="0" err="1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numberOfStars</a:t>
              </a:r>
              <a:endParaRPr lang="en-US" sz="1400" kern="12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     }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    }</a:t>
              </a:r>
            </a:p>
            <a:p>
              <a:pPr defTabSz="804672"/>
              <a:r>
                <a:rPr lang="en-US" sz="14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}</a:t>
              </a:r>
              <a:endParaRPr lang="en-US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64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DA4A2-E55B-4FA7-85C8-54594446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 fetching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53555-4C71-41BA-A592-2C642D4D9855}"/>
              </a:ext>
            </a:extLst>
          </p:cNvPr>
          <p:cNvSpPr txBox="1"/>
          <p:nvPr/>
        </p:nvSpPr>
        <p:spPr>
          <a:xfrm>
            <a:off x="912450" y="2490852"/>
            <a:ext cx="729909" cy="32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0976">
              <a:spcAft>
                <a:spcPts val="600"/>
              </a:spcAft>
            </a:pPr>
            <a:r>
              <a:rPr lang="nl-NL" sz="14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endParaRPr lang="nl-NL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1BBA4-CEEF-4D0B-B8E8-B8F34C85EBF2}"/>
              </a:ext>
            </a:extLst>
          </p:cNvPr>
          <p:cNvSpPr txBox="1"/>
          <p:nvPr/>
        </p:nvSpPr>
        <p:spPr>
          <a:xfrm>
            <a:off x="838200" y="3824957"/>
            <a:ext cx="1067118" cy="32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0976">
              <a:spcAft>
                <a:spcPts val="600"/>
              </a:spcAft>
            </a:pPr>
            <a:r>
              <a:rPr lang="nl-NL" sz="14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</a:t>
            </a:r>
            <a:endParaRPr lang="nl-NL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6370F9-D199-41A5-9010-D4B7AAC27E7D}"/>
              </a:ext>
            </a:extLst>
          </p:cNvPr>
          <p:cNvSpPr txBox="1"/>
          <p:nvPr/>
        </p:nvSpPr>
        <p:spPr>
          <a:xfrm>
            <a:off x="883714" y="5238348"/>
            <a:ext cx="976088" cy="32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0976">
              <a:spcAft>
                <a:spcPts val="600"/>
              </a:spcAft>
            </a:pPr>
            <a:r>
              <a:rPr lang="nl-NL" sz="14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</a:t>
            </a:r>
            <a:endParaRPr lang="nl-NL" sz="1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4FD87-0471-4E66-88E8-C0C83257F375}"/>
              </a:ext>
            </a:extLst>
          </p:cNvPr>
          <p:cNvSpPr/>
          <p:nvPr/>
        </p:nvSpPr>
        <p:spPr>
          <a:xfrm>
            <a:off x="7712642" y="3644729"/>
            <a:ext cx="1412072" cy="769738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nl-NL" sz="124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GraphQL</a:t>
            </a:r>
            <a:endParaRPr lang="nl-NL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8E3B7D-5E31-4433-8554-0F5E2895A186}"/>
              </a:ext>
            </a:extLst>
          </p:cNvPr>
          <p:cNvSpPr txBox="1"/>
          <p:nvPr/>
        </p:nvSpPr>
        <p:spPr>
          <a:xfrm>
            <a:off x="3697210" y="1352449"/>
            <a:ext cx="2534960" cy="534402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products{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  name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  images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  price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  size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sz="1664" kern="1200" dirty="0" err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inStock</a:t>
            </a:r>
            <a:endParaRPr lang="en-US" sz="1664" kern="12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  reviews{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    author{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      name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    }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    body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    </a:t>
            </a:r>
            <a:r>
              <a:rPr lang="en-US" sz="1664" kern="1200" dirty="0" err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numberOfStars</a:t>
            </a:r>
            <a:endParaRPr lang="en-US" sz="1664" kern="12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  }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  }</a:t>
            </a:r>
          </a:p>
          <a:p>
            <a:pPr defTabSz="950976">
              <a:spcAft>
                <a:spcPts val="600"/>
              </a:spcAft>
            </a:pPr>
            <a:r>
              <a:rPr lang="en-US" sz="1664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03EEB7-3208-468A-8613-FD38F6A5462E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 flipV="1">
            <a:off x="6232170" y="4024463"/>
            <a:ext cx="1480472" cy="5135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010AAD-4864-4239-8685-6AD2371B78A0}"/>
              </a:ext>
            </a:extLst>
          </p:cNvPr>
          <p:cNvCxnSpPr>
            <a:cxnSpLocks/>
          </p:cNvCxnSpPr>
          <p:nvPr/>
        </p:nvCxnSpPr>
        <p:spPr>
          <a:xfrm flipH="1" flipV="1">
            <a:off x="1761925" y="2490853"/>
            <a:ext cx="1685338" cy="1538745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9DFCD3-E772-4B61-8F85-04C1653B2068}"/>
              </a:ext>
            </a:extLst>
          </p:cNvPr>
          <p:cNvSpPr/>
          <p:nvPr/>
        </p:nvSpPr>
        <p:spPr>
          <a:xfrm>
            <a:off x="9932584" y="2629911"/>
            <a:ext cx="1412072" cy="769738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nl-NL" sz="124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Product</a:t>
            </a:r>
            <a:endParaRPr lang="nl-NL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8D5C60-455A-4A80-8EFE-B1EEEE955841}"/>
              </a:ext>
            </a:extLst>
          </p:cNvPr>
          <p:cNvSpPr/>
          <p:nvPr/>
        </p:nvSpPr>
        <p:spPr>
          <a:xfrm>
            <a:off x="9932584" y="3639594"/>
            <a:ext cx="1412072" cy="769738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nl-NL" sz="124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Comments</a:t>
            </a:r>
            <a:endParaRPr lang="nl-NL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17EACB-AAF0-447B-9EC6-57298C4D0859}"/>
              </a:ext>
            </a:extLst>
          </p:cNvPr>
          <p:cNvSpPr/>
          <p:nvPr/>
        </p:nvSpPr>
        <p:spPr>
          <a:xfrm>
            <a:off x="9932584" y="4705088"/>
            <a:ext cx="1412072" cy="769738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0976">
              <a:spcAft>
                <a:spcPts val="600"/>
              </a:spcAft>
            </a:pPr>
            <a:r>
              <a:rPr lang="nl-NL" sz="124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Assets</a:t>
            </a:r>
            <a:endParaRPr lang="nl-NL" sz="12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29FF4A-8F92-4503-94FA-8E36F3DFC9D1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 flipV="1">
            <a:off x="9124713" y="3014780"/>
            <a:ext cx="807871" cy="1014818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BC3427-34AD-4C3C-8768-B515BB848071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 flipV="1">
            <a:off x="9124713" y="4024463"/>
            <a:ext cx="807871" cy="5135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FBDA17-1479-433E-9CCF-C68A857E93E7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>
            <a:off x="9124713" y="4029598"/>
            <a:ext cx="807871" cy="1060359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rapezoid 13">
            <a:extLst>
              <a:ext uri="{FF2B5EF4-FFF2-40B4-BE49-F238E27FC236}">
                <a16:creationId xmlns:a16="http://schemas.microsoft.com/office/drawing/2014/main" id="{F18A7490-EBFC-4972-BAA1-DCB79BA7CE60}"/>
              </a:ext>
            </a:extLst>
          </p:cNvPr>
          <p:cNvSpPr/>
          <p:nvPr/>
        </p:nvSpPr>
        <p:spPr>
          <a:xfrm>
            <a:off x="945965" y="1932434"/>
            <a:ext cx="553681" cy="46817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A55F33CE-A11B-409C-9994-C6B02B6B7E4F}"/>
              </a:ext>
            </a:extLst>
          </p:cNvPr>
          <p:cNvSpPr/>
          <p:nvPr/>
        </p:nvSpPr>
        <p:spPr>
          <a:xfrm>
            <a:off x="1003521" y="3021996"/>
            <a:ext cx="373526" cy="66946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D1466805-1295-45A1-8EA4-43C799428D3B}"/>
              </a:ext>
            </a:extLst>
          </p:cNvPr>
          <p:cNvSpPr/>
          <p:nvPr/>
        </p:nvSpPr>
        <p:spPr>
          <a:xfrm>
            <a:off x="1003521" y="4518542"/>
            <a:ext cx="373526" cy="66946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7" name="Picture 4" descr="Smartphone with a heart | Free Icon">
            <a:extLst>
              <a:ext uri="{FF2B5EF4-FFF2-40B4-BE49-F238E27FC236}">
                <a16:creationId xmlns:a16="http://schemas.microsoft.com/office/drawing/2014/main" id="{DB45BD41-DB39-4264-99D6-7728774CE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9" t="27995" r="29011" b="26213"/>
          <a:stretch/>
        </p:blipFill>
        <p:spPr bwMode="auto">
          <a:xfrm>
            <a:off x="1060497" y="4724433"/>
            <a:ext cx="259573" cy="27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52E29A8A-DB1E-4BB5-8CD1-1C69928E0874}"/>
              </a:ext>
            </a:extLst>
          </p:cNvPr>
          <p:cNvSpPr/>
          <p:nvPr/>
        </p:nvSpPr>
        <p:spPr>
          <a:xfrm>
            <a:off x="1609627" y="3509009"/>
            <a:ext cx="548432" cy="7041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5FDF4D62-A1FB-49DE-A433-41AC886AE22A}"/>
              </a:ext>
            </a:extLst>
          </p:cNvPr>
          <p:cNvSpPr/>
          <p:nvPr/>
        </p:nvSpPr>
        <p:spPr>
          <a:xfrm>
            <a:off x="1611954" y="4861093"/>
            <a:ext cx="548432" cy="7041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447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1157</Words>
  <Application>Microsoft Office PowerPoint</Application>
  <PresentationFormat>Widescreen</PresentationFormat>
  <Paragraphs>242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GraphQL</vt:lpstr>
      <vt:lpstr>PowerPoint Presentation</vt:lpstr>
      <vt:lpstr>AGENDA</vt:lpstr>
      <vt:lpstr>PowerPoint Presentation</vt:lpstr>
      <vt:lpstr>PowerPoint Presentation</vt:lpstr>
      <vt:lpstr>Response times matter</vt:lpstr>
      <vt:lpstr>REST</vt:lpstr>
      <vt:lpstr>GraphQL</vt:lpstr>
      <vt:lpstr>Over fetching</vt:lpstr>
      <vt:lpstr>Under fetching</vt:lpstr>
      <vt:lpstr>GraphQL in Action</vt:lpstr>
      <vt:lpstr>Type System, Operations and Resolvers</vt:lpstr>
      <vt:lpstr>Type system</vt:lpstr>
      <vt:lpstr>Operation types</vt:lpstr>
      <vt:lpstr>Query</vt:lpstr>
      <vt:lpstr>Resolvers</vt:lpstr>
      <vt:lpstr>GraphQL and .NET</vt:lpstr>
      <vt:lpstr>ChilliCream Platform</vt:lpstr>
      <vt:lpstr>Create a GraphQL API from Existing REST API</vt:lpstr>
      <vt:lpstr>GraphQL Gateway</vt:lpstr>
      <vt:lpstr>GraphQL Gateway</vt:lpstr>
      <vt:lpstr>Create a GraphQL Gateway</vt:lpstr>
      <vt:lpstr>Key Takeaways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Roy, Arin</dc:creator>
  <cp:lastModifiedBy>Arin Roy</cp:lastModifiedBy>
  <cp:revision>1</cp:revision>
  <dcterms:created xsi:type="dcterms:W3CDTF">2023-06-27T08:03:31Z</dcterms:created>
  <dcterms:modified xsi:type="dcterms:W3CDTF">2023-06-29T14:50:43Z</dcterms:modified>
</cp:coreProperties>
</file>