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2"/>
      </p:cViewPr>
      <p:guideLst>
        <p:guide orient="horz" pos="2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9033-312B-1FB7-6203-074721001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FCBFF-4DAF-209D-CFC7-BAAB5F572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2DB2F-C061-F58B-F4E1-CE68421C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3287-84C0-486B-B89B-6388F8DD409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7C390-C94B-B522-4D69-51A85CBE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A04E-CB4A-544E-D9C4-B4BF33D4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8591-C5AB-4BA9-B985-D02DB38A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33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F8C5-D6A9-FA77-84BF-BD018BFF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833BE-5A5D-F869-E249-74783D90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8BC6-681A-5E63-B51C-F7597C69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3287-84C0-486B-B89B-6388F8DD409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6198-6F3F-C50A-78DD-DAF5289D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7F9DD-6EB7-01C5-49F6-A97BAAB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8591-C5AB-4BA9-B985-D02DB38A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63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DDD0E-EA08-B075-9860-14478FC93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CCE98-3A4E-A933-0352-384A60F0B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EAF7-336A-0CCE-C335-C3415A96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3287-84C0-486B-B89B-6388F8DD409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C85E-F0E7-5F1E-EDC7-A7957112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05A6-3A18-9D75-E0A6-FBF30EC1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8591-C5AB-4BA9-B985-D02DB38A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447A-951A-80FE-BAC1-36549F3A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51BF-50A3-3FC1-7763-417A917E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36927-6D20-5ED0-A072-E6149628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3287-84C0-486B-B89B-6388F8DD409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ACDED-CC7D-44E1-80D5-026E4FEF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5074-6B06-AE63-0762-17280743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8591-C5AB-4BA9-B985-D02DB38A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4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102B-0C0F-E414-990E-FAE5C6C4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1CF55-0055-6369-50E7-929C4839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DC106-4664-4E93-C7FF-A4DE635B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3287-84C0-486B-B89B-6388F8DD409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4DEE-29C5-6FEF-D95B-FAA61640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948DE-280C-9D5C-15DE-144D031F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8591-C5AB-4BA9-B985-D02DB38A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9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F083-26DF-EE52-E25F-440811F6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C194-DAE2-EDBF-2E65-1E4D13D84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14C6D-42DA-E36E-2C2D-2A18DBB02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00EBC-77D6-DA29-6269-99CDD9E4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3287-84C0-486B-B89B-6388F8DD409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3F4A4-64C3-4CBD-503A-22B362F4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0902E-34EC-75B8-904F-140365F4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8591-C5AB-4BA9-B985-D02DB38A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6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B94A-E170-AD27-53E0-70EC8F68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44BA-7B4D-3563-FB90-CC2C42F0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E112A-39B9-9D58-40BA-12010E4B2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B42DD-8078-20AA-D2EA-F6B79829E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D1DFB-58A0-1F6A-A43A-276CCEC9C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325C9-E99C-8777-442D-C25D2043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3287-84C0-486B-B89B-6388F8DD409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0DFAB-2564-D1B9-E152-75C2A385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DF562-00C7-0F76-08C2-49B8185F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8591-C5AB-4BA9-B985-D02DB38A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41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BD19-66F1-2390-8743-717CC1BD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CFE84-77B0-24B7-B344-C0F05F3F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3287-84C0-486B-B89B-6388F8DD409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CE463-B221-881D-831E-B86352AF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5F621-8F26-0815-F723-F1D09938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8591-C5AB-4BA9-B985-D02DB38A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4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61FDE-C0AC-2938-AE33-A23B14F6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3287-84C0-486B-B89B-6388F8DD409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B8599-9E65-278C-1B7A-7CC5DEEE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F2403-631A-81CB-B1FE-48EE1D56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8591-C5AB-4BA9-B985-D02DB38A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53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4AC6-DA18-25FB-A8F0-237CDD68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A639-E7CF-5C6F-4979-F0DBB077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5BC41-AE8E-4652-21EC-83A3ABE1B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40195-01E0-495A-C437-DD5EF1F5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3287-84C0-486B-B89B-6388F8DD409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6A963-E8BA-D7F4-952F-241400E5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7EDC1-835C-8A3F-F8E9-5534F410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8591-C5AB-4BA9-B985-D02DB38A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73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B257-359A-82D2-13E4-B578FF59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E4965-1FA7-CA71-9F49-B60E858DC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1C9CA-4B25-CEE2-444E-3BF2CA565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3D1E9-3D2A-3F01-0A23-06703D1F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3287-84C0-486B-B89B-6388F8DD409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2BA70-CB65-5BA0-5F90-15A348ED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1C577-B22C-0E22-5FB2-AF3D6694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8591-C5AB-4BA9-B985-D02DB38A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18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4957B-0B13-D70C-1FE2-C08FDFF8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ACF85-F3E9-50AD-BD52-DB3FC73E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4B524-B5FC-9356-6B14-45F2078D7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3287-84C0-486B-B89B-6388F8DD409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AE22F-3AC1-36E3-DF92-F52DF7217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430AC-472E-E29B-154F-912C82B5D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8591-C5AB-4BA9-B985-D02DB38A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78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AF81-6485-D322-AFE2-54491F99A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Aptos_lottery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5C9C7-3B0B-1A53-76EA-4523BBDA1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Encode club</a:t>
            </a:r>
          </a:p>
          <a:p>
            <a:r>
              <a:rPr lang="en-US" dirty="0"/>
              <a:t>Group-9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22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6DB544-8FF8-F3FB-5259-FF293F6C8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06" y="731520"/>
            <a:ext cx="10695294" cy="56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4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BE6911-9B13-524F-5EF0-C1AD1D3C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88" y="579120"/>
            <a:ext cx="9486832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F293E7-E67C-3CFE-3E86-550317C4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01" y="1229360"/>
            <a:ext cx="999216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0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E619C-E091-B00D-EECA-279B517ACEF3}"/>
              </a:ext>
            </a:extLst>
          </p:cNvPr>
          <p:cNvSpPr txBox="1"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Introduction to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Name:</a:t>
            </a:r>
            <a:r>
              <a:rPr lang="en-US" dirty="0"/>
              <a:t> Decentralized Lottery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Blockchain Platform:</a:t>
            </a:r>
            <a:r>
              <a:rPr lang="en-US" dirty="0"/>
              <a:t> Aptos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Programming Language:</a:t>
            </a:r>
            <a:r>
              <a:rPr lang="en-US" dirty="0"/>
              <a:t> Move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To develop a transparent and decentralized lottery system where users can purchase tickets, a winner is randomly selected, and prizes are securely distributed.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Decentralized lottery ticket purchase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prize distribution using </a:t>
            </a:r>
            <a:r>
              <a:rPr lang="en-US" dirty="0" err="1"/>
              <a:t>AptosCoin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winner selection using cryptographic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Future improvements for enhanced security and randomness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 Audience:</a:t>
            </a:r>
            <a:r>
              <a:rPr lang="en-US" dirty="0"/>
              <a:t> Developers, blockchain enthusiasts, financial institutions, gaming platforms.</a:t>
            </a:r>
          </a:p>
        </p:txBody>
      </p:sp>
    </p:spTree>
    <p:extLst>
      <p:ext uri="{BB962C8B-B14F-4D97-AF65-F5344CB8AC3E}">
        <p14:creationId xmlns:p14="http://schemas.microsoft.com/office/powerpoint/2010/main" val="24558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12747F-E3BE-3857-4FFE-7B8D164A6D70}"/>
              </a:ext>
            </a:extLst>
          </p:cNvPr>
          <p:cNvSpPr txBox="1"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Motivation and 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The project aims to demonstrate the potential of blockchain technology in creating fair and transparent decentralized applications (</a:t>
            </a:r>
            <a:r>
              <a:rPr lang="en-US" dirty="0" err="1"/>
              <a:t>dApps</a:t>
            </a:r>
            <a:r>
              <a:rPr lang="en-US" dirty="0"/>
              <a:t>) using Move, with a focus on randomness and secure prize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Lottery on Blockchain?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Traditional lotteries often lack transparency, leading to trust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Blockchain ensures every transaction and selection process is verifiable, immutable, and transparent.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removes the need for intermediaries, reducing costs and increasing trust.</a:t>
            </a:r>
          </a:p>
        </p:txBody>
      </p:sp>
    </p:spTree>
    <p:extLst>
      <p:ext uri="{BB962C8B-B14F-4D97-AF65-F5344CB8AC3E}">
        <p14:creationId xmlns:p14="http://schemas.microsoft.com/office/powerpoint/2010/main" val="394301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CE6EEE2-D386-5DC0-0CD9-3893DFCC2DA2}"/>
              </a:ext>
            </a:extLst>
          </p:cNvPr>
          <p:cNvSpPr txBox="1"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Use Move and Aptos?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Move Programming Language: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Move is designed specifically for safe asset management on blockchain platforms.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Offers resource-oriented programming, ideal for smart contracts where tokens and ownership need strong security guarantees.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Efficient and scalable for building secure financial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Aptos Blockchain: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Aptos provides low-latency, high-throughput transactions, making it ideal for fast, global lottery participation.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Built with an emphasis on safety, reliability,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151595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ADDFA2-E3C6-63FE-45B0-BF5516E0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0" y="770350"/>
            <a:ext cx="9398000" cy="575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7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8E52D-412E-1E78-4232-DF1CAC8B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82" y="701040"/>
            <a:ext cx="10378072" cy="58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82A28-6250-2C0A-BDDD-7EA8CB11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40" y="627654"/>
            <a:ext cx="9042399" cy="579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5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EC6E2-A004-2761-69B7-CAB0082E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76" y="538480"/>
            <a:ext cx="10237224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3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F6B65-B1FA-83BB-4080-65C832A6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52" y="768213"/>
            <a:ext cx="5740695" cy="532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0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258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Aptos_lottery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Agnivo Banerjee</dc:creator>
  <cp:lastModifiedBy>Agnivo Banerjee</cp:lastModifiedBy>
  <cp:revision>1</cp:revision>
  <dcterms:created xsi:type="dcterms:W3CDTF">2024-09-05T16:26:21Z</dcterms:created>
  <dcterms:modified xsi:type="dcterms:W3CDTF">2024-09-05T16:33:59Z</dcterms:modified>
</cp:coreProperties>
</file>