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65" r:id="rId2"/>
    <p:sldId id="261" r:id="rId3"/>
    <p:sldId id="263" r:id="rId4"/>
    <p:sldId id="262" r:id="rId5"/>
    <p:sldId id="264" r:id="rId6"/>
    <p:sldId id="268" r:id="rId7"/>
    <p:sldId id="269" r:id="rId8"/>
    <p:sldId id="270" r:id="rId9"/>
    <p:sldId id="291" r:id="rId10"/>
    <p:sldId id="292" r:id="rId11"/>
    <p:sldId id="293" r:id="rId12"/>
    <p:sldId id="294" r:id="rId13"/>
    <p:sldId id="295" r:id="rId14"/>
    <p:sldId id="297" r:id="rId15"/>
    <p:sldId id="296" r:id="rId16"/>
    <p:sldId id="29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09B"/>
    <a:srgbClr val="768C74"/>
    <a:srgbClr val="BC0A81"/>
    <a:srgbClr val="33CC33"/>
    <a:srgbClr val="BB280B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>
      <p:cViewPr varScale="1">
        <p:scale>
          <a:sx n="78" d="100"/>
          <a:sy n="78" d="100"/>
        </p:scale>
        <p:origin x="16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2AB8AF08-E534-4B9C-A719-4D98377EF43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FE9F903-26A9-47A7-A118-121DD9A4A10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5A50762E-65F7-4B4F-97E1-67CE6581A94F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EF0CB3-9E43-47BA-81EC-02E320E3988E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6B93434-9CC2-4205-8A9A-50EAA033ED31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/>
              <a:ahLst/>
              <a:cxnLst>
                <a:cxn ang="0">
                  <a:pos x="965" y="165"/>
                </a:cxn>
                <a:cxn ang="0">
                  <a:pos x="696" y="200"/>
                </a:cxn>
                <a:cxn ang="0">
                  <a:pos x="693" y="237"/>
                </a:cxn>
                <a:cxn ang="0">
                  <a:pos x="924" y="258"/>
                </a:cxn>
                <a:cxn ang="0">
                  <a:pos x="993" y="267"/>
                </a:cxn>
                <a:cxn ang="0">
                  <a:pos x="681" y="291"/>
                </a:cxn>
                <a:cxn ang="0">
                  <a:pos x="633" y="309"/>
                </a:cxn>
                <a:cxn ang="0">
                  <a:pos x="645" y="336"/>
                </a:cxn>
                <a:cxn ang="0">
                  <a:pos x="672" y="351"/>
                </a:cxn>
                <a:cxn ang="0">
                  <a:pos x="984" y="333"/>
                </a:cxn>
                <a:cxn ang="0">
                  <a:pos x="1080" y="357"/>
                </a:cxn>
                <a:cxn ang="0">
                  <a:pos x="624" y="492"/>
                </a:cxn>
                <a:cxn ang="0">
                  <a:pos x="616" y="536"/>
                </a:cxn>
                <a:cxn ang="0">
                  <a:pos x="8" y="724"/>
                </a:cxn>
                <a:cxn ang="0">
                  <a:pos x="0" y="756"/>
                </a:cxn>
                <a:cxn ang="0">
                  <a:pos x="27" y="762"/>
                </a:cxn>
                <a:cxn ang="0">
                  <a:pos x="664" y="564"/>
                </a:cxn>
                <a:cxn ang="0">
                  <a:pos x="856" y="600"/>
                </a:cxn>
                <a:cxn ang="0">
                  <a:pos x="1158" y="507"/>
                </a:cxn>
                <a:cxn ang="0">
                  <a:pos x="1434" y="465"/>
                </a:cxn>
                <a:cxn ang="0">
                  <a:pos x="1572" y="368"/>
                </a:cxn>
                <a:cxn ang="0">
                  <a:pos x="1712" y="340"/>
                </a:cxn>
                <a:cxn ang="0">
                  <a:pos x="1856" y="328"/>
                </a:cxn>
                <a:cxn ang="0">
                  <a:pos x="1968" y="330"/>
                </a:cxn>
                <a:cxn ang="0">
                  <a:pos x="1968" y="0"/>
                </a:cxn>
                <a:cxn ang="0">
                  <a:pos x="1934" y="3"/>
                </a:cxn>
                <a:cxn ang="0">
                  <a:pos x="1832" y="5"/>
                </a:cxn>
                <a:cxn ang="0">
                  <a:pos x="1682" y="35"/>
                </a:cxn>
                <a:cxn ang="0">
                  <a:pos x="1643" y="72"/>
                </a:cxn>
                <a:cxn ang="0">
                  <a:pos x="1392" y="11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4C23D156-B08C-4D95-9797-F609377CC0D7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7 w 185"/>
                <a:gd name="T1" fmla="*/ 0 h 120"/>
                <a:gd name="T2" fmla="*/ 187 w 185"/>
                <a:gd name="T3" fmla="*/ 6 h 120"/>
                <a:gd name="T4" fmla="*/ 187 w 185"/>
                <a:gd name="T5" fmla="*/ 18 h 120"/>
                <a:gd name="T6" fmla="*/ 187 w 185"/>
                <a:gd name="T7" fmla="*/ 36 h 120"/>
                <a:gd name="T8" fmla="*/ 181 w 185"/>
                <a:gd name="T9" fmla="*/ 54 h 120"/>
                <a:gd name="T10" fmla="*/ 163 w 185"/>
                <a:gd name="T11" fmla="*/ 72 h 120"/>
                <a:gd name="T12" fmla="*/ 139 w 185"/>
                <a:gd name="T13" fmla="*/ 96 h 120"/>
                <a:gd name="T14" fmla="*/ 103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7 w 185"/>
                <a:gd name="T29" fmla="*/ 0 h 120"/>
                <a:gd name="T30" fmla="*/ 187 w 185"/>
                <a:gd name="T31" fmla="*/ 0 h 1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A9445B39-64EB-40D2-96F0-2486D33C0802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7B4D39F-25FA-45D2-A2F4-4971452D1154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9 w 526"/>
                <a:gd name="T17" fmla="*/ 179 h 275"/>
                <a:gd name="T18" fmla="*/ 211 w 526"/>
                <a:gd name="T19" fmla="*/ 143 h 275"/>
                <a:gd name="T20" fmla="*/ 253 w 526"/>
                <a:gd name="T21" fmla="*/ 120 h 275"/>
                <a:gd name="T22" fmla="*/ 301 w 526"/>
                <a:gd name="T23" fmla="*/ 96 h 275"/>
                <a:gd name="T24" fmla="*/ 397 w 526"/>
                <a:gd name="T25" fmla="*/ 48 h 275"/>
                <a:gd name="T26" fmla="*/ 446 w 526"/>
                <a:gd name="T27" fmla="*/ 30 h 275"/>
                <a:gd name="T28" fmla="*/ 482 w 526"/>
                <a:gd name="T29" fmla="*/ 12 h 275"/>
                <a:gd name="T30" fmla="*/ 506 w 526"/>
                <a:gd name="T31" fmla="*/ 6 h 275"/>
                <a:gd name="T32" fmla="*/ 524 w 526"/>
                <a:gd name="T33" fmla="*/ 0 h 275"/>
                <a:gd name="T34" fmla="*/ 530 w 526"/>
                <a:gd name="T35" fmla="*/ 0 h 275"/>
                <a:gd name="T36" fmla="*/ 524 w 526"/>
                <a:gd name="T37" fmla="*/ 6 h 275"/>
                <a:gd name="T38" fmla="*/ 512 w 526"/>
                <a:gd name="T39" fmla="*/ 12 h 275"/>
                <a:gd name="T40" fmla="*/ 488 w 526"/>
                <a:gd name="T41" fmla="*/ 24 h 275"/>
                <a:gd name="T42" fmla="*/ 464 w 526"/>
                <a:gd name="T43" fmla="*/ 42 h 275"/>
                <a:gd name="T44" fmla="*/ 440 w 526"/>
                <a:gd name="T45" fmla="*/ 54 h 275"/>
                <a:gd name="T46" fmla="*/ 397 w 526"/>
                <a:gd name="T47" fmla="*/ 78 h 275"/>
                <a:gd name="T48" fmla="*/ 342 w 526"/>
                <a:gd name="T49" fmla="*/ 108 h 275"/>
                <a:gd name="T50" fmla="*/ 277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471904C-A45B-44D1-A042-1514D01108C7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2 w 718"/>
                <a:gd name="T17" fmla="*/ 228 h 306"/>
                <a:gd name="T18" fmla="*/ 128 w 718"/>
                <a:gd name="T19" fmla="*/ 228 h 306"/>
                <a:gd name="T20" fmla="*/ 146 w 718"/>
                <a:gd name="T21" fmla="*/ 222 h 306"/>
                <a:gd name="T22" fmla="*/ 170 w 718"/>
                <a:gd name="T23" fmla="*/ 216 h 306"/>
                <a:gd name="T24" fmla="*/ 200 w 718"/>
                <a:gd name="T25" fmla="*/ 204 h 306"/>
                <a:gd name="T26" fmla="*/ 277 w 718"/>
                <a:gd name="T27" fmla="*/ 180 h 306"/>
                <a:gd name="T28" fmla="*/ 375 w 718"/>
                <a:gd name="T29" fmla="*/ 156 h 306"/>
                <a:gd name="T30" fmla="*/ 465 w 718"/>
                <a:gd name="T31" fmla="*/ 126 h 306"/>
                <a:gd name="T32" fmla="*/ 548 w 718"/>
                <a:gd name="T33" fmla="*/ 102 h 306"/>
                <a:gd name="T34" fmla="*/ 578 w 718"/>
                <a:gd name="T35" fmla="*/ 90 h 306"/>
                <a:gd name="T36" fmla="*/ 610 w 718"/>
                <a:gd name="T37" fmla="*/ 84 h 306"/>
                <a:gd name="T38" fmla="*/ 628 w 718"/>
                <a:gd name="T39" fmla="*/ 78 h 306"/>
                <a:gd name="T40" fmla="*/ 634 w 718"/>
                <a:gd name="T41" fmla="*/ 72 h 306"/>
                <a:gd name="T42" fmla="*/ 640 w 718"/>
                <a:gd name="T43" fmla="*/ 66 h 306"/>
                <a:gd name="T44" fmla="*/ 658 w 718"/>
                <a:gd name="T45" fmla="*/ 60 h 306"/>
                <a:gd name="T46" fmla="*/ 700 w 718"/>
                <a:gd name="T47" fmla="*/ 30 h 306"/>
                <a:gd name="T48" fmla="*/ 718 w 718"/>
                <a:gd name="T49" fmla="*/ 18 h 306"/>
                <a:gd name="T50" fmla="*/ 724 w 718"/>
                <a:gd name="T51" fmla="*/ 6 h 306"/>
                <a:gd name="T52" fmla="*/ 718 w 718"/>
                <a:gd name="T53" fmla="*/ 0 h 306"/>
                <a:gd name="T54" fmla="*/ 694 w 718"/>
                <a:gd name="T55" fmla="*/ 0 h 306"/>
                <a:gd name="T56" fmla="*/ 634 w 718"/>
                <a:gd name="T57" fmla="*/ 0 h 306"/>
                <a:gd name="T58" fmla="*/ 584 w 718"/>
                <a:gd name="T59" fmla="*/ 0 h 306"/>
                <a:gd name="T60" fmla="*/ 548 w 718"/>
                <a:gd name="T61" fmla="*/ 0 h 306"/>
                <a:gd name="T62" fmla="*/ 518 w 718"/>
                <a:gd name="T63" fmla="*/ 18 h 306"/>
                <a:gd name="T64" fmla="*/ 489 w 718"/>
                <a:gd name="T65" fmla="*/ 42 h 306"/>
                <a:gd name="T66" fmla="*/ 471 w 718"/>
                <a:gd name="T67" fmla="*/ 54 h 306"/>
                <a:gd name="T68" fmla="*/ 453 w 718"/>
                <a:gd name="T69" fmla="*/ 60 h 306"/>
                <a:gd name="T70" fmla="*/ 429 w 718"/>
                <a:gd name="T71" fmla="*/ 60 h 306"/>
                <a:gd name="T72" fmla="*/ 393 w 718"/>
                <a:gd name="T73" fmla="*/ 66 h 306"/>
                <a:gd name="T74" fmla="*/ 349 w 718"/>
                <a:gd name="T75" fmla="*/ 84 h 306"/>
                <a:gd name="T76" fmla="*/ 313 w 718"/>
                <a:gd name="T77" fmla="*/ 108 h 306"/>
                <a:gd name="T78" fmla="*/ 289 w 718"/>
                <a:gd name="T79" fmla="*/ 126 h 306"/>
                <a:gd name="T80" fmla="*/ 277 w 718"/>
                <a:gd name="T81" fmla="*/ 132 h 306"/>
                <a:gd name="T82" fmla="*/ 259 w 718"/>
                <a:gd name="T83" fmla="*/ 138 h 306"/>
                <a:gd name="T84" fmla="*/ 223 w 718"/>
                <a:gd name="T85" fmla="*/ 138 h 306"/>
                <a:gd name="T86" fmla="*/ 188 w 718"/>
                <a:gd name="T87" fmla="*/ 138 h 306"/>
                <a:gd name="T88" fmla="*/ 182 w 718"/>
                <a:gd name="T89" fmla="*/ 138 h 306"/>
                <a:gd name="T90" fmla="*/ 176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29A750F9-A214-4DF8-85E3-CBE10C683650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45 w 2392"/>
                <a:gd name="T1" fmla="*/ 54 h 881"/>
                <a:gd name="T2" fmla="*/ 2203 w 2392"/>
                <a:gd name="T3" fmla="*/ 54 h 881"/>
                <a:gd name="T4" fmla="*/ 2161 w 2392"/>
                <a:gd name="T5" fmla="*/ 66 h 881"/>
                <a:gd name="T6" fmla="*/ 2035 w 2392"/>
                <a:gd name="T7" fmla="*/ 101 h 881"/>
                <a:gd name="T8" fmla="*/ 1970 w 2392"/>
                <a:gd name="T9" fmla="*/ 119 h 881"/>
                <a:gd name="T10" fmla="*/ 1872 w 2392"/>
                <a:gd name="T11" fmla="*/ 167 h 881"/>
                <a:gd name="T12" fmla="*/ 1848 w 2392"/>
                <a:gd name="T13" fmla="*/ 245 h 881"/>
                <a:gd name="T14" fmla="*/ 1854 w 2392"/>
                <a:gd name="T15" fmla="*/ 305 h 881"/>
                <a:gd name="T16" fmla="*/ 1770 w 2392"/>
                <a:gd name="T17" fmla="*/ 317 h 881"/>
                <a:gd name="T18" fmla="*/ 1607 w 2392"/>
                <a:gd name="T19" fmla="*/ 263 h 881"/>
                <a:gd name="T20" fmla="*/ 1517 w 2392"/>
                <a:gd name="T21" fmla="*/ 257 h 881"/>
                <a:gd name="T22" fmla="*/ 1409 w 2392"/>
                <a:gd name="T23" fmla="*/ 311 h 881"/>
                <a:gd name="T24" fmla="*/ 1342 w 2392"/>
                <a:gd name="T25" fmla="*/ 353 h 881"/>
                <a:gd name="T26" fmla="*/ 1318 w 2392"/>
                <a:gd name="T27" fmla="*/ 359 h 881"/>
                <a:gd name="T28" fmla="*/ 1222 w 2392"/>
                <a:gd name="T29" fmla="*/ 371 h 881"/>
                <a:gd name="T30" fmla="*/ 1168 w 2392"/>
                <a:gd name="T31" fmla="*/ 365 h 881"/>
                <a:gd name="T32" fmla="*/ 1061 w 2392"/>
                <a:gd name="T33" fmla="*/ 371 h 881"/>
                <a:gd name="T34" fmla="*/ 963 w 2392"/>
                <a:gd name="T35" fmla="*/ 383 h 881"/>
                <a:gd name="T36" fmla="*/ 927 w 2392"/>
                <a:gd name="T37" fmla="*/ 401 h 881"/>
                <a:gd name="T38" fmla="*/ 825 w 2392"/>
                <a:gd name="T39" fmla="*/ 419 h 881"/>
                <a:gd name="T40" fmla="*/ 784 w 2392"/>
                <a:gd name="T41" fmla="*/ 419 h 881"/>
                <a:gd name="T42" fmla="*/ 668 w 2392"/>
                <a:gd name="T43" fmla="*/ 437 h 881"/>
                <a:gd name="T44" fmla="*/ 602 w 2392"/>
                <a:gd name="T45" fmla="*/ 473 h 881"/>
                <a:gd name="T46" fmla="*/ 507 w 2392"/>
                <a:gd name="T47" fmla="*/ 467 h 881"/>
                <a:gd name="T48" fmla="*/ 433 w 2392"/>
                <a:gd name="T49" fmla="*/ 491 h 881"/>
                <a:gd name="T50" fmla="*/ 415 w 2392"/>
                <a:gd name="T51" fmla="*/ 539 h 881"/>
                <a:gd name="T52" fmla="*/ 349 w 2392"/>
                <a:gd name="T53" fmla="*/ 569 h 881"/>
                <a:gd name="T54" fmla="*/ 224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5 w 2392"/>
                <a:gd name="T65" fmla="*/ 653 h 881"/>
                <a:gd name="T66" fmla="*/ 477 w 2392"/>
                <a:gd name="T67" fmla="*/ 569 h 881"/>
                <a:gd name="T68" fmla="*/ 572 w 2392"/>
                <a:gd name="T69" fmla="*/ 521 h 881"/>
                <a:gd name="T70" fmla="*/ 650 w 2392"/>
                <a:gd name="T71" fmla="*/ 515 h 881"/>
                <a:gd name="T72" fmla="*/ 879 w 2392"/>
                <a:gd name="T73" fmla="*/ 461 h 881"/>
                <a:gd name="T74" fmla="*/ 1156 w 2392"/>
                <a:gd name="T75" fmla="*/ 425 h 881"/>
                <a:gd name="T76" fmla="*/ 1300 w 2392"/>
                <a:gd name="T77" fmla="*/ 461 h 881"/>
                <a:gd name="T78" fmla="*/ 1427 w 2392"/>
                <a:gd name="T79" fmla="*/ 533 h 881"/>
                <a:gd name="T80" fmla="*/ 1445 w 2392"/>
                <a:gd name="T81" fmla="*/ 617 h 881"/>
                <a:gd name="T82" fmla="*/ 1386 w 2392"/>
                <a:gd name="T83" fmla="*/ 653 h 881"/>
                <a:gd name="T84" fmla="*/ 1234 w 2392"/>
                <a:gd name="T85" fmla="*/ 701 h 881"/>
                <a:gd name="T86" fmla="*/ 1120 w 2392"/>
                <a:gd name="T87" fmla="*/ 755 h 881"/>
                <a:gd name="T88" fmla="*/ 1073 w 2392"/>
                <a:gd name="T89" fmla="*/ 809 h 881"/>
                <a:gd name="T90" fmla="*/ 1085 w 2392"/>
                <a:gd name="T91" fmla="*/ 869 h 881"/>
                <a:gd name="T92" fmla="*/ 1114 w 2392"/>
                <a:gd name="T93" fmla="*/ 881 h 881"/>
                <a:gd name="T94" fmla="*/ 1216 w 2392"/>
                <a:gd name="T95" fmla="*/ 869 h 881"/>
                <a:gd name="T96" fmla="*/ 1398 w 2392"/>
                <a:gd name="T97" fmla="*/ 857 h 881"/>
                <a:gd name="T98" fmla="*/ 1451 w 2392"/>
                <a:gd name="T99" fmla="*/ 851 h 881"/>
                <a:gd name="T100" fmla="*/ 1493 w 2392"/>
                <a:gd name="T101" fmla="*/ 833 h 881"/>
                <a:gd name="T102" fmla="*/ 1687 w 2392"/>
                <a:gd name="T103" fmla="*/ 743 h 881"/>
                <a:gd name="T104" fmla="*/ 1818 w 2392"/>
                <a:gd name="T105" fmla="*/ 689 h 881"/>
                <a:gd name="T106" fmla="*/ 1896 w 2392"/>
                <a:gd name="T107" fmla="*/ 581 h 881"/>
                <a:gd name="T108" fmla="*/ 2053 w 2392"/>
                <a:gd name="T109" fmla="*/ 389 h 881"/>
                <a:gd name="T110" fmla="*/ 2221 w 2392"/>
                <a:gd name="T111" fmla="*/ 269 h 881"/>
                <a:gd name="T112" fmla="*/ 2265 w 2392"/>
                <a:gd name="T113" fmla="*/ 239 h 881"/>
                <a:gd name="T114" fmla="*/ 2408 w 2392"/>
                <a:gd name="T115" fmla="*/ 0 h 881"/>
                <a:gd name="T116" fmla="*/ 231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0748004-9BAF-4881-A3DA-FBBFA791C73A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/>
              <a:ahLst/>
              <a:cxnLst>
                <a:cxn ang="0">
                  <a:pos x="30" y="245"/>
                </a:cxn>
                <a:cxn ang="0">
                  <a:pos x="18" y="251"/>
                </a:cxn>
                <a:cxn ang="0">
                  <a:pos x="6" y="257"/>
                </a:cxn>
                <a:cxn ang="0">
                  <a:pos x="0" y="257"/>
                </a:cxn>
                <a:cxn ang="0">
                  <a:pos x="305" y="113"/>
                </a:cxn>
                <a:cxn ang="0">
                  <a:pos x="520" y="0"/>
                </a:cxn>
                <a:cxn ang="0">
                  <a:pos x="526" y="6"/>
                </a:cxn>
                <a:cxn ang="0">
                  <a:pos x="544" y="18"/>
                </a:cxn>
                <a:cxn ang="0">
                  <a:pos x="550" y="24"/>
                </a:cxn>
                <a:cxn ang="0">
                  <a:pos x="550" y="36"/>
                </a:cxn>
                <a:cxn ang="0">
                  <a:pos x="544" y="42"/>
                </a:cxn>
                <a:cxn ang="0">
                  <a:pos x="526" y="54"/>
                </a:cxn>
                <a:cxn ang="0">
                  <a:pos x="514" y="60"/>
                </a:cxn>
                <a:cxn ang="0">
                  <a:pos x="502" y="66"/>
                </a:cxn>
                <a:cxn ang="0">
                  <a:pos x="448" y="84"/>
                </a:cxn>
                <a:cxn ang="0">
                  <a:pos x="382" y="113"/>
                </a:cxn>
                <a:cxn ang="0">
                  <a:pos x="305" y="143"/>
                </a:cxn>
                <a:cxn ang="0">
                  <a:pos x="227" y="173"/>
                </a:cxn>
                <a:cxn ang="0">
                  <a:pos x="149" y="203"/>
                </a:cxn>
                <a:cxn ang="0">
                  <a:pos x="83" y="227"/>
                </a:cxn>
                <a:cxn ang="0">
                  <a:pos x="30" y="245"/>
                </a:cxn>
                <a:cxn ang="0">
                  <a:pos x="30" y="245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EA70C3C-4126-4936-8B87-3073F2FB589C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4437F0E-DCCA-45B8-9F0B-1C05873710C6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/>
              <a:ahLst/>
              <a:cxnLst>
                <a:cxn ang="0">
                  <a:pos x="659" y="6"/>
                </a:cxn>
                <a:cxn ang="0">
                  <a:pos x="588" y="42"/>
                </a:cxn>
                <a:cxn ang="0">
                  <a:pos x="515" y="84"/>
                </a:cxn>
                <a:cxn ang="0">
                  <a:pos x="509" y="90"/>
                </a:cxn>
                <a:cxn ang="0">
                  <a:pos x="485" y="102"/>
                </a:cxn>
                <a:cxn ang="0">
                  <a:pos x="455" y="120"/>
                </a:cxn>
                <a:cxn ang="0">
                  <a:pos x="425" y="138"/>
                </a:cxn>
                <a:cxn ang="0">
                  <a:pos x="371" y="168"/>
                </a:cxn>
                <a:cxn ang="0">
                  <a:pos x="306" y="198"/>
                </a:cxn>
                <a:cxn ang="0">
                  <a:pos x="186" y="251"/>
                </a:cxn>
                <a:cxn ang="0">
                  <a:pos x="131" y="269"/>
                </a:cxn>
                <a:cxn ang="0">
                  <a:pos x="89" y="287"/>
                </a:cxn>
                <a:cxn ang="0">
                  <a:pos x="53" y="305"/>
                </a:cxn>
                <a:cxn ang="0">
                  <a:pos x="36" y="311"/>
                </a:cxn>
                <a:cxn ang="0">
                  <a:pos x="12" y="329"/>
                </a:cxn>
                <a:cxn ang="0">
                  <a:pos x="0" y="353"/>
                </a:cxn>
                <a:cxn ang="0">
                  <a:pos x="0" y="371"/>
                </a:cxn>
                <a:cxn ang="0">
                  <a:pos x="0" y="383"/>
                </a:cxn>
                <a:cxn ang="0">
                  <a:pos x="0" y="383"/>
                </a:cxn>
                <a:cxn ang="0">
                  <a:pos x="12" y="371"/>
                </a:cxn>
                <a:cxn ang="0">
                  <a:pos x="30" y="353"/>
                </a:cxn>
                <a:cxn ang="0">
                  <a:pos x="53" y="335"/>
                </a:cxn>
                <a:cxn ang="0">
                  <a:pos x="77" y="317"/>
                </a:cxn>
                <a:cxn ang="0">
                  <a:pos x="101" y="311"/>
                </a:cxn>
                <a:cxn ang="0">
                  <a:pos x="131" y="299"/>
                </a:cxn>
                <a:cxn ang="0">
                  <a:pos x="204" y="269"/>
                </a:cxn>
                <a:cxn ang="0">
                  <a:pos x="240" y="251"/>
                </a:cxn>
                <a:cxn ang="0">
                  <a:pos x="270" y="239"/>
                </a:cxn>
                <a:cxn ang="0">
                  <a:pos x="294" y="228"/>
                </a:cxn>
                <a:cxn ang="0">
                  <a:pos x="312" y="222"/>
                </a:cxn>
                <a:cxn ang="0">
                  <a:pos x="330" y="210"/>
                </a:cxn>
                <a:cxn ang="0">
                  <a:pos x="365" y="186"/>
                </a:cxn>
                <a:cxn ang="0">
                  <a:pos x="419" y="156"/>
                </a:cxn>
                <a:cxn ang="0">
                  <a:pos x="473" y="120"/>
                </a:cxn>
                <a:cxn ang="0">
                  <a:pos x="527" y="90"/>
                </a:cxn>
                <a:cxn ang="0">
                  <a:pos x="576" y="60"/>
                </a:cxn>
                <a:cxn ang="0">
                  <a:pos x="612" y="42"/>
                </a:cxn>
                <a:cxn ang="0">
                  <a:pos x="629" y="36"/>
                </a:cxn>
                <a:cxn ang="0">
                  <a:pos x="647" y="30"/>
                </a:cxn>
                <a:cxn ang="0">
                  <a:pos x="677" y="18"/>
                </a:cxn>
                <a:cxn ang="0">
                  <a:pos x="701" y="6"/>
                </a:cxn>
                <a:cxn ang="0">
                  <a:pos x="713" y="0"/>
                </a:cxn>
                <a:cxn ang="0">
                  <a:pos x="713" y="0"/>
                </a:cxn>
                <a:cxn ang="0">
                  <a:pos x="659" y="6"/>
                </a:cxn>
                <a:cxn ang="0">
                  <a:pos x="716" y="63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647D3A2-1049-4868-8A56-B19C80C7F10A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/>
              <a:ahLst/>
              <a:cxnLst>
                <a:cxn ang="0">
                  <a:pos x="6" y="225"/>
                </a:cxn>
                <a:cxn ang="0">
                  <a:pos x="0" y="195"/>
                </a:cxn>
                <a:cxn ang="0">
                  <a:pos x="315" y="0"/>
                </a:cxn>
                <a:cxn ang="0">
                  <a:pos x="303" y="27"/>
                </a:cxn>
                <a:cxn ang="0">
                  <a:pos x="318" y="42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6B6CC284-D730-4C35-BA21-D913491C1615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/>
              <a:ahLst/>
              <a:cxnLst>
                <a:cxn ang="0">
                  <a:pos x="1050" y="657"/>
                </a:cxn>
                <a:cxn ang="0">
                  <a:pos x="1581" y="690"/>
                </a:cxn>
                <a:cxn ang="0">
                  <a:pos x="1671" y="723"/>
                </a:cxn>
                <a:cxn ang="0">
                  <a:pos x="1176" y="621"/>
                </a:cxn>
                <a:cxn ang="0">
                  <a:pos x="1854" y="567"/>
                </a:cxn>
                <a:cxn ang="0">
                  <a:pos x="1869" y="612"/>
                </a:cxn>
                <a:cxn ang="0">
                  <a:pos x="2103" y="861"/>
                </a:cxn>
                <a:cxn ang="0">
                  <a:pos x="1883" y="520"/>
                </a:cxn>
                <a:cxn ang="0">
                  <a:pos x="1842" y="490"/>
                </a:cxn>
                <a:cxn ang="0">
                  <a:pos x="1770" y="466"/>
                </a:cxn>
                <a:cxn ang="0">
                  <a:pos x="1740" y="448"/>
                </a:cxn>
                <a:cxn ang="0">
                  <a:pos x="1758" y="436"/>
                </a:cxn>
                <a:cxn ang="0">
                  <a:pos x="1830" y="430"/>
                </a:cxn>
                <a:cxn ang="0">
                  <a:pos x="1877" y="424"/>
                </a:cxn>
                <a:cxn ang="0">
                  <a:pos x="1955" y="394"/>
                </a:cxn>
                <a:cxn ang="0">
                  <a:pos x="2052" y="396"/>
                </a:cxn>
                <a:cxn ang="0">
                  <a:pos x="2253" y="732"/>
                </a:cxn>
                <a:cxn ang="0">
                  <a:pos x="2415" y="933"/>
                </a:cxn>
                <a:cxn ang="0">
                  <a:pos x="2397" y="828"/>
                </a:cxn>
                <a:cxn ang="0">
                  <a:pos x="2088" y="400"/>
                </a:cxn>
                <a:cxn ang="0">
                  <a:pos x="2046" y="346"/>
                </a:cxn>
                <a:cxn ang="0">
                  <a:pos x="1997" y="304"/>
                </a:cxn>
                <a:cxn ang="0">
                  <a:pos x="1967" y="286"/>
                </a:cxn>
                <a:cxn ang="0">
                  <a:pos x="1973" y="286"/>
                </a:cxn>
                <a:cxn ang="0">
                  <a:pos x="2009" y="286"/>
                </a:cxn>
                <a:cxn ang="0">
                  <a:pos x="2082" y="322"/>
                </a:cxn>
                <a:cxn ang="0">
                  <a:pos x="2199" y="384"/>
                </a:cxn>
                <a:cxn ang="0">
                  <a:pos x="2394" y="448"/>
                </a:cxn>
                <a:cxn ang="0">
                  <a:pos x="2595" y="516"/>
                </a:cxn>
                <a:cxn ang="0">
                  <a:pos x="2388" y="424"/>
                </a:cxn>
                <a:cxn ang="0">
                  <a:pos x="2219" y="340"/>
                </a:cxn>
                <a:cxn ang="0">
                  <a:pos x="2052" y="280"/>
                </a:cxn>
                <a:cxn ang="0">
                  <a:pos x="1955" y="262"/>
                </a:cxn>
                <a:cxn ang="0">
                  <a:pos x="1877" y="274"/>
                </a:cxn>
                <a:cxn ang="0">
                  <a:pos x="1752" y="274"/>
                </a:cxn>
                <a:cxn ang="0">
                  <a:pos x="1661" y="292"/>
                </a:cxn>
                <a:cxn ang="0">
                  <a:pos x="1607" y="316"/>
                </a:cxn>
                <a:cxn ang="0">
                  <a:pos x="1589" y="322"/>
                </a:cxn>
                <a:cxn ang="0">
                  <a:pos x="1409" y="358"/>
                </a:cxn>
                <a:cxn ang="0">
                  <a:pos x="1152" y="442"/>
                </a:cxn>
                <a:cxn ang="0">
                  <a:pos x="966" y="460"/>
                </a:cxn>
                <a:cxn ang="0">
                  <a:pos x="870" y="442"/>
                </a:cxn>
                <a:cxn ang="0">
                  <a:pos x="828" y="430"/>
                </a:cxn>
                <a:cxn ang="0">
                  <a:pos x="743" y="388"/>
                </a:cxn>
                <a:cxn ang="0">
                  <a:pos x="636" y="334"/>
                </a:cxn>
                <a:cxn ang="0">
                  <a:pos x="467" y="256"/>
                </a:cxn>
                <a:cxn ang="0">
                  <a:pos x="0" y="0"/>
                </a:cxn>
                <a:cxn ang="0">
                  <a:pos x="585" y="390"/>
                </a:cxn>
                <a:cxn ang="0">
                  <a:pos x="849" y="543"/>
                </a:cxn>
                <a:cxn ang="0">
                  <a:pos x="897" y="621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F3F54E7-2E45-4B44-88FF-A8E9EBEF90D6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3621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6211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FB407287-7BD7-4BC7-A745-AD1397A21DC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FA924879-858C-4BCA-AAE7-D92B55A656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053197FF-1BF7-4F81-93C9-0B48EB0B60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2CA14-C6FC-490B-ADFE-DBCF167FED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25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E514DD74-687A-4510-A8DF-FBED3D1F31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F6331B6E-DD18-4292-A402-91C5D749BA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9FA11672-9DDF-466E-9383-B4AAF05343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A9FFC-8CC9-42AC-8244-708D1BFFAB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44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15EBC1A-8D87-48D5-9F54-C5B6166C6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664A77DA-A559-4AC7-B920-4A5593DBB4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572C4F59-6A13-4D46-87D2-F60E9F8274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6800D-0DC8-462C-992B-3A7CFDCC3B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46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74A44BE2-DB6D-4A2D-92A0-3A24CD144B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06E72C5A-27D1-4658-946E-E0854C45ED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92970A8F-89F8-4DE0-827B-A293BB0F26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269DE-30C3-4008-AF98-F14AEC7DE8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30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80643569-28D2-415B-8BA3-F9B18CCFED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8724D112-8683-4A45-8BA6-7D16476966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80EC6474-82F8-49FF-9956-9D1A990336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A235F2-26AD-449C-B798-F03E0D2A3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54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D79D8E11-CE60-4B1A-A48A-B4B543F8BF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531875C2-981F-4987-B723-6B2B8ECDD8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E56D9D8D-2AF1-4B3A-AF3A-A1C0F5AA9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D911C-5926-43F8-949E-8CE7F68D8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74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79546DC-0E47-4A88-9494-F6936A3418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0771CAD7-1E61-43A3-89C4-27CF90E20F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913A56F6-C6AA-48F7-BF24-81006F574E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C65C4-F264-44EE-888A-0D8498478D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23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55DBA755-96F4-4A9E-82BB-3C64C06715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1E74FB75-C2C9-4C05-93A2-4B613FC990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C982103E-DDD7-4C09-BFE7-A01D68CA6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59EB2-8C1B-4CBE-A4D3-66C6056C45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04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AAADA7E8-8FEE-439E-837C-284ABD6083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4E717BAB-94BF-4341-9A34-FEC1F2A240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E9584607-17EA-48B4-ADFD-4605CCE315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7424E-E9BC-41FB-A4E9-21357D252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30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9F72A37-5F01-4DFE-96B2-5874AE073E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BD97326C-BB5E-429D-9853-BDA5D4BDF2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6F74CAE6-C60E-4144-828B-F4F5CDA065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27049-83B9-48FD-AFA6-2D312BD188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17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69960D4-20D2-4DEB-96B7-50930F48E6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3BFC2DD-9FA9-4430-A8B3-0F735F4900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7A924BB1-6EAE-4D50-9970-DA32F8A659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DD6D7-B3C8-467D-9096-F73C82549E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13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DE535FCE-D7F9-45DE-98B4-7A470CE8455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144000" cy="4046538"/>
            <a:chOff x="0" y="1536"/>
            <a:chExt cx="5760" cy="2549"/>
          </a:xfrm>
        </p:grpSpPr>
        <p:sp>
          <p:nvSpPr>
            <p:cNvPr id="135171" name="Rectangle 3">
              <a:extLst>
                <a:ext uri="{FF2B5EF4-FFF2-40B4-BE49-F238E27FC236}">
                  <a16:creationId xmlns:a16="http://schemas.microsoft.com/office/drawing/2014/main" id="{BC9945CC-175B-4592-8B4D-4B351D91C01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3" name="Freeform 4">
              <a:extLst>
                <a:ext uri="{FF2B5EF4-FFF2-40B4-BE49-F238E27FC236}">
                  <a16:creationId xmlns:a16="http://schemas.microsoft.com/office/drawing/2014/main" id="{CA15B25E-476A-4DAB-9610-162C48CE2542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Freeform 5">
              <a:extLst>
                <a:ext uri="{FF2B5EF4-FFF2-40B4-BE49-F238E27FC236}">
                  <a16:creationId xmlns:a16="http://schemas.microsoft.com/office/drawing/2014/main" id="{AF0054A1-4245-4F63-A98D-3BB90DA681FA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174" name="Freeform 6">
              <a:extLst>
                <a:ext uri="{FF2B5EF4-FFF2-40B4-BE49-F238E27FC236}">
                  <a16:creationId xmlns:a16="http://schemas.microsoft.com/office/drawing/2014/main" id="{DD36CB38-2320-4958-8071-40922860693A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/>
              <a:ahLst/>
              <a:cxnLst>
                <a:cxn ang="0">
                  <a:pos x="965" y="165"/>
                </a:cxn>
                <a:cxn ang="0">
                  <a:pos x="696" y="200"/>
                </a:cxn>
                <a:cxn ang="0">
                  <a:pos x="693" y="237"/>
                </a:cxn>
                <a:cxn ang="0">
                  <a:pos x="924" y="258"/>
                </a:cxn>
                <a:cxn ang="0">
                  <a:pos x="993" y="267"/>
                </a:cxn>
                <a:cxn ang="0">
                  <a:pos x="681" y="291"/>
                </a:cxn>
                <a:cxn ang="0">
                  <a:pos x="633" y="309"/>
                </a:cxn>
                <a:cxn ang="0">
                  <a:pos x="645" y="336"/>
                </a:cxn>
                <a:cxn ang="0">
                  <a:pos x="672" y="351"/>
                </a:cxn>
                <a:cxn ang="0">
                  <a:pos x="984" y="333"/>
                </a:cxn>
                <a:cxn ang="0">
                  <a:pos x="1080" y="357"/>
                </a:cxn>
                <a:cxn ang="0">
                  <a:pos x="624" y="492"/>
                </a:cxn>
                <a:cxn ang="0">
                  <a:pos x="616" y="536"/>
                </a:cxn>
                <a:cxn ang="0">
                  <a:pos x="8" y="724"/>
                </a:cxn>
                <a:cxn ang="0">
                  <a:pos x="0" y="756"/>
                </a:cxn>
                <a:cxn ang="0">
                  <a:pos x="27" y="762"/>
                </a:cxn>
                <a:cxn ang="0">
                  <a:pos x="664" y="564"/>
                </a:cxn>
                <a:cxn ang="0">
                  <a:pos x="856" y="600"/>
                </a:cxn>
                <a:cxn ang="0">
                  <a:pos x="1158" y="507"/>
                </a:cxn>
                <a:cxn ang="0">
                  <a:pos x="1434" y="465"/>
                </a:cxn>
                <a:cxn ang="0">
                  <a:pos x="1572" y="368"/>
                </a:cxn>
                <a:cxn ang="0">
                  <a:pos x="1712" y="340"/>
                </a:cxn>
                <a:cxn ang="0">
                  <a:pos x="1856" y="328"/>
                </a:cxn>
                <a:cxn ang="0">
                  <a:pos x="1968" y="330"/>
                </a:cxn>
                <a:cxn ang="0">
                  <a:pos x="1968" y="0"/>
                </a:cxn>
                <a:cxn ang="0">
                  <a:pos x="1934" y="3"/>
                </a:cxn>
                <a:cxn ang="0">
                  <a:pos x="1832" y="5"/>
                </a:cxn>
                <a:cxn ang="0">
                  <a:pos x="1682" y="35"/>
                </a:cxn>
                <a:cxn ang="0">
                  <a:pos x="1643" y="72"/>
                </a:cxn>
                <a:cxn ang="0">
                  <a:pos x="1392" y="11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6" name="Freeform 7">
              <a:extLst>
                <a:ext uri="{FF2B5EF4-FFF2-40B4-BE49-F238E27FC236}">
                  <a16:creationId xmlns:a16="http://schemas.microsoft.com/office/drawing/2014/main" id="{336604D8-AF0F-461C-85A1-C49D94F39009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599" y="2477"/>
              <a:ext cx="186" cy="120"/>
            </a:xfrm>
            <a:custGeom>
              <a:avLst/>
              <a:gdLst>
                <a:gd name="T0" fmla="*/ 187 w 185"/>
                <a:gd name="T1" fmla="*/ 0 h 120"/>
                <a:gd name="T2" fmla="*/ 187 w 185"/>
                <a:gd name="T3" fmla="*/ 6 h 120"/>
                <a:gd name="T4" fmla="*/ 187 w 185"/>
                <a:gd name="T5" fmla="*/ 18 h 120"/>
                <a:gd name="T6" fmla="*/ 187 w 185"/>
                <a:gd name="T7" fmla="*/ 36 h 120"/>
                <a:gd name="T8" fmla="*/ 181 w 185"/>
                <a:gd name="T9" fmla="*/ 54 h 120"/>
                <a:gd name="T10" fmla="*/ 163 w 185"/>
                <a:gd name="T11" fmla="*/ 72 h 120"/>
                <a:gd name="T12" fmla="*/ 139 w 185"/>
                <a:gd name="T13" fmla="*/ 96 h 120"/>
                <a:gd name="T14" fmla="*/ 103 w 185"/>
                <a:gd name="T15" fmla="*/ 108 h 120"/>
                <a:gd name="T16" fmla="*/ 47 w 185"/>
                <a:gd name="T17" fmla="*/ 120 h 120"/>
                <a:gd name="T18" fmla="*/ 29 w 185"/>
                <a:gd name="T19" fmla="*/ 120 h 120"/>
                <a:gd name="T20" fmla="*/ 17 w 185"/>
                <a:gd name="T21" fmla="*/ 114 h 120"/>
                <a:gd name="T22" fmla="*/ 0 w 185"/>
                <a:gd name="T23" fmla="*/ 96 h 120"/>
                <a:gd name="T24" fmla="*/ 0 w 185"/>
                <a:gd name="T25" fmla="*/ 78 h 120"/>
                <a:gd name="T26" fmla="*/ 0 w 185"/>
                <a:gd name="T27" fmla="*/ 72 h 120"/>
                <a:gd name="T28" fmla="*/ 187 w 185"/>
                <a:gd name="T29" fmla="*/ 0 h 120"/>
                <a:gd name="T30" fmla="*/ 187 w 185"/>
                <a:gd name="T31" fmla="*/ 0 h 1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7" name="Freeform 8">
              <a:extLst>
                <a:ext uri="{FF2B5EF4-FFF2-40B4-BE49-F238E27FC236}">
                  <a16:creationId xmlns:a16="http://schemas.microsoft.com/office/drawing/2014/main" id="{1CA81E41-FC69-402C-9A2B-A7D92ADFC7DD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779" y="2393"/>
              <a:ext cx="185" cy="120"/>
            </a:xfrm>
            <a:custGeom>
              <a:avLst/>
              <a:gdLst>
                <a:gd name="T0" fmla="*/ 185 w 185"/>
                <a:gd name="T1" fmla="*/ 0 h 120"/>
                <a:gd name="T2" fmla="*/ 185 w 185"/>
                <a:gd name="T3" fmla="*/ 6 h 120"/>
                <a:gd name="T4" fmla="*/ 179 w 185"/>
                <a:gd name="T5" fmla="*/ 24 h 120"/>
                <a:gd name="T6" fmla="*/ 167 w 185"/>
                <a:gd name="T7" fmla="*/ 42 h 120"/>
                <a:gd name="T8" fmla="*/ 149 w 185"/>
                <a:gd name="T9" fmla="*/ 66 h 120"/>
                <a:gd name="T10" fmla="*/ 131 w 185"/>
                <a:gd name="T11" fmla="*/ 90 h 120"/>
                <a:gd name="T12" fmla="*/ 102 w 185"/>
                <a:gd name="T13" fmla="*/ 108 h 120"/>
                <a:gd name="T14" fmla="*/ 66 w 185"/>
                <a:gd name="T15" fmla="*/ 120 h 120"/>
                <a:gd name="T16" fmla="*/ 18 w 185"/>
                <a:gd name="T17" fmla="*/ 120 h 120"/>
                <a:gd name="T18" fmla="*/ 0 w 185"/>
                <a:gd name="T19" fmla="*/ 60 h 120"/>
                <a:gd name="T20" fmla="*/ 185 w 185"/>
                <a:gd name="T21" fmla="*/ 0 h 120"/>
                <a:gd name="T22" fmla="*/ 185 w 185"/>
                <a:gd name="T23" fmla="*/ 0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5" h="120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3E7B8318-CBBB-4F20-AB70-000293438E08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39 w 526"/>
                <a:gd name="T17" fmla="*/ 179 h 275"/>
                <a:gd name="T18" fmla="*/ 211 w 526"/>
                <a:gd name="T19" fmla="*/ 143 h 275"/>
                <a:gd name="T20" fmla="*/ 253 w 526"/>
                <a:gd name="T21" fmla="*/ 120 h 275"/>
                <a:gd name="T22" fmla="*/ 301 w 526"/>
                <a:gd name="T23" fmla="*/ 96 h 275"/>
                <a:gd name="T24" fmla="*/ 397 w 526"/>
                <a:gd name="T25" fmla="*/ 48 h 275"/>
                <a:gd name="T26" fmla="*/ 446 w 526"/>
                <a:gd name="T27" fmla="*/ 30 h 275"/>
                <a:gd name="T28" fmla="*/ 482 w 526"/>
                <a:gd name="T29" fmla="*/ 12 h 275"/>
                <a:gd name="T30" fmla="*/ 506 w 526"/>
                <a:gd name="T31" fmla="*/ 6 h 275"/>
                <a:gd name="T32" fmla="*/ 524 w 526"/>
                <a:gd name="T33" fmla="*/ 0 h 275"/>
                <a:gd name="T34" fmla="*/ 530 w 526"/>
                <a:gd name="T35" fmla="*/ 0 h 275"/>
                <a:gd name="T36" fmla="*/ 524 w 526"/>
                <a:gd name="T37" fmla="*/ 6 h 275"/>
                <a:gd name="T38" fmla="*/ 512 w 526"/>
                <a:gd name="T39" fmla="*/ 12 h 275"/>
                <a:gd name="T40" fmla="*/ 488 w 526"/>
                <a:gd name="T41" fmla="*/ 24 h 275"/>
                <a:gd name="T42" fmla="*/ 464 w 526"/>
                <a:gd name="T43" fmla="*/ 42 h 275"/>
                <a:gd name="T44" fmla="*/ 440 w 526"/>
                <a:gd name="T45" fmla="*/ 54 h 275"/>
                <a:gd name="T46" fmla="*/ 397 w 526"/>
                <a:gd name="T47" fmla="*/ 78 h 275"/>
                <a:gd name="T48" fmla="*/ 342 w 526"/>
                <a:gd name="T49" fmla="*/ 108 h 275"/>
                <a:gd name="T50" fmla="*/ 277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9" name="Freeform 10">
              <a:extLst>
                <a:ext uri="{FF2B5EF4-FFF2-40B4-BE49-F238E27FC236}">
                  <a16:creationId xmlns:a16="http://schemas.microsoft.com/office/drawing/2014/main" id="{1E632195-3680-421A-BA61-819D036E6C10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22 w 718"/>
                <a:gd name="T17" fmla="*/ 228 h 306"/>
                <a:gd name="T18" fmla="*/ 128 w 718"/>
                <a:gd name="T19" fmla="*/ 228 h 306"/>
                <a:gd name="T20" fmla="*/ 146 w 718"/>
                <a:gd name="T21" fmla="*/ 222 h 306"/>
                <a:gd name="T22" fmla="*/ 170 w 718"/>
                <a:gd name="T23" fmla="*/ 216 h 306"/>
                <a:gd name="T24" fmla="*/ 200 w 718"/>
                <a:gd name="T25" fmla="*/ 204 h 306"/>
                <a:gd name="T26" fmla="*/ 277 w 718"/>
                <a:gd name="T27" fmla="*/ 180 h 306"/>
                <a:gd name="T28" fmla="*/ 375 w 718"/>
                <a:gd name="T29" fmla="*/ 156 h 306"/>
                <a:gd name="T30" fmla="*/ 465 w 718"/>
                <a:gd name="T31" fmla="*/ 126 h 306"/>
                <a:gd name="T32" fmla="*/ 548 w 718"/>
                <a:gd name="T33" fmla="*/ 102 h 306"/>
                <a:gd name="T34" fmla="*/ 578 w 718"/>
                <a:gd name="T35" fmla="*/ 90 h 306"/>
                <a:gd name="T36" fmla="*/ 610 w 718"/>
                <a:gd name="T37" fmla="*/ 84 h 306"/>
                <a:gd name="T38" fmla="*/ 628 w 718"/>
                <a:gd name="T39" fmla="*/ 78 h 306"/>
                <a:gd name="T40" fmla="*/ 634 w 718"/>
                <a:gd name="T41" fmla="*/ 72 h 306"/>
                <a:gd name="T42" fmla="*/ 640 w 718"/>
                <a:gd name="T43" fmla="*/ 66 h 306"/>
                <a:gd name="T44" fmla="*/ 658 w 718"/>
                <a:gd name="T45" fmla="*/ 60 h 306"/>
                <a:gd name="T46" fmla="*/ 700 w 718"/>
                <a:gd name="T47" fmla="*/ 30 h 306"/>
                <a:gd name="T48" fmla="*/ 718 w 718"/>
                <a:gd name="T49" fmla="*/ 18 h 306"/>
                <a:gd name="T50" fmla="*/ 724 w 718"/>
                <a:gd name="T51" fmla="*/ 6 h 306"/>
                <a:gd name="T52" fmla="*/ 718 w 718"/>
                <a:gd name="T53" fmla="*/ 0 h 306"/>
                <a:gd name="T54" fmla="*/ 694 w 718"/>
                <a:gd name="T55" fmla="*/ 0 h 306"/>
                <a:gd name="T56" fmla="*/ 634 w 718"/>
                <a:gd name="T57" fmla="*/ 0 h 306"/>
                <a:gd name="T58" fmla="*/ 584 w 718"/>
                <a:gd name="T59" fmla="*/ 0 h 306"/>
                <a:gd name="T60" fmla="*/ 548 w 718"/>
                <a:gd name="T61" fmla="*/ 0 h 306"/>
                <a:gd name="T62" fmla="*/ 518 w 718"/>
                <a:gd name="T63" fmla="*/ 18 h 306"/>
                <a:gd name="T64" fmla="*/ 489 w 718"/>
                <a:gd name="T65" fmla="*/ 42 h 306"/>
                <a:gd name="T66" fmla="*/ 471 w 718"/>
                <a:gd name="T67" fmla="*/ 54 h 306"/>
                <a:gd name="T68" fmla="*/ 453 w 718"/>
                <a:gd name="T69" fmla="*/ 60 h 306"/>
                <a:gd name="T70" fmla="*/ 429 w 718"/>
                <a:gd name="T71" fmla="*/ 60 h 306"/>
                <a:gd name="T72" fmla="*/ 393 w 718"/>
                <a:gd name="T73" fmla="*/ 66 h 306"/>
                <a:gd name="T74" fmla="*/ 349 w 718"/>
                <a:gd name="T75" fmla="*/ 84 h 306"/>
                <a:gd name="T76" fmla="*/ 313 w 718"/>
                <a:gd name="T77" fmla="*/ 108 h 306"/>
                <a:gd name="T78" fmla="*/ 289 w 718"/>
                <a:gd name="T79" fmla="*/ 126 h 306"/>
                <a:gd name="T80" fmla="*/ 277 w 718"/>
                <a:gd name="T81" fmla="*/ 132 h 306"/>
                <a:gd name="T82" fmla="*/ 259 w 718"/>
                <a:gd name="T83" fmla="*/ 138 h 306"/>
                <a:gd name="T84" fmla="*/ 223 w 718"/>
                <a:gd name="T85" fmla="*/ 138 h 306"/>
                <a:gd name="T86" fmla="*/ 188 w 718"/>
                <a:gd name="T87" fmla="*/ 138 h 306"/>
                <a:gd name="T88" fmla="*/ 182 w 718"/>
                <a:gd name="T89" fmla="*/ 138 h 306"/>
                <a:gd name="T90" fmla="*/ 176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7C50404C-97EF-4CCD-9E45-4CE7B09C5BF7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245 w 2392"/>
                <a:gd name="T1" fmla="*/ 54 h 881"/>
                <a:gd name="T2" fmla="*/ 2203 w 2392"/>
                <a:gd name="T3" fmla="*/ 54 h 881"/>
                <a:gd name="T4" fmla="*/ 2161 w 2392"/>
                <a:gd name="T5" fmla="*/ 66 h 881"/>
                <a:gd name="T6" fmla="*/ 2035 w 2392"/>
                <a:gd name="T7" fmla="*/ 101 h 881"/>
                <a:gd name="T8" fmla="*/ 1970 w 2392"/>
                <a:gd name="T9" fmla="*/ 119 h 881"/>
                <a:gd name="T10" fmla="*/ 1872 w 2392"/>
                <a:gd name="T11" fmla="*/ 167 h 881"/>
                <a:gd name="T12" fmla="*/ 1848 w 2392"/>
                <a:gd name="T13" fmla="*/ 245 h 881"/>
                <a:gd name="T14" fmla="*/ 1854 w 2392"/>
                <a:gd name="T15" fmla="*/ 305 h 881"/>
                <a:gd name="T16" fmla="*/ 1770 w 2392"/>
                <a:gd name="T17" fmla="*/ 317 h 881"/>
                <a:gd name="T18" fmla="*/ 1607 w 2392"/>
                <a:gd name="T19" fmla="*/ 263 h 881"/>
                <a:gd name="T20" fmla="*/ 1517 w 2392"/>
                <a:gd name="T21" fmla="*/ 257 h 881"/>
                <a:gd name="T22" fmla="*/ 1409 w 2392"/>
                <a:gd name="T23" fmla="*/ 311 h 881"/>
                <a:gd name="T24" fmla="*/ 1342 w 2392"/>
                <a:gd name="T25" fmla="*/ 353 h 881"/>
                <a:gd name="T26" fmla="*/ 1318 w 2392"/>
                <a:gd name="T27" fmla="*/ 359 h 881"/>
                <a:gd name="T28" fmla="*/ 1222 w 2392"/>
                <a:gd name="T29" fmla="*/ 371 h 881"/>
                <a:gd name="T30" fmla="*/ 1168 w 2392"/>
                <a:gd name="T31" fmla="*/ 365 h 881"/>
                <a:gd name="T32" fmla="*/ 1061 w 2392"/>
                <a:gd name="T33" fmla="*/ 371 h 881"/>
                <a:gd name="T34" fmla="*/ 963 w 2392"/>
                <a:gd name="T35" fmla="*/ 383 h 881"/>
                <a:gd name="T36" fmla="*/ 927 w 2392"/>
                <a:gd name="T37" fmla="*/ 401 h 881"/>
                <a:gd name="T38" fmla="*/ 825 w 2392"/>
                <a:gd name="T39" fmla="*/ 419 h 881"/>
                <a:gd name="T40" fmla="*/ 784 w 2392"/>
                <a:gd name="T41" fmla="*/ 419 h 881"/>
                <a:gd name="T42" fmla="*/ 668 w 2392"/>
                <a:gd name="T43" fmla="*/ 437 h 881"/>
                <a:gd name="T44" fmla="*/ 602 w 2392"/>
                <a:gd name="T45" fmla="*/ 473 h 881"/>
                <a:gd name="T46" fmla="*/ 507 w 2392"/>
                <a:gd name="T47" fmla="*/ 467 h 881"/>
                <a:gd name="T48" fmla="*/ 433 w 2392"/>
                <a:gd name="T49" fmla="*/ 491 h 881"/>
                <a:gd name="T50" fmla="*/ 415 w 2392"/>
                <a:gd name="T51" fmla="*/ 539 h 881"/>
                <a:gd name="T52" fmla="*/ 349 w 2392"/>
                <a:gd name="T53" fmla="*/ 569 h 881"/>
                <a:gd name="T54" fmla="*/ 224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65 w 2392"/>
                <a:gd name="T65" fmla="*/ 653 h 881"/>
                <a:gd name="T66" fmla="*/ 477 w 2392"/>
                <a:gd name="T67" fmla="*/ 569 h 881"/>
                <a:gd name="T68" fmla="*/ 572 w 2392"/>
                <a:gd name="T69" fmla="*/ 521 h 881"/>
                <a:gd name="T70" fmla="*/ 650 w 2392"/>
                <a:gd name="T71" fmla="*/ 515 h 881"/>
                <a:gd name="T72" fmla="*/ 879 w 2392"/>
                <a:gd name="T73" fmla="*/ 461 h 881"/>
                <a:gd name="T74" fmla="*/ 1156 w 2392"/>
                <a:gd name="T75" fmla="*/ 425 h 881"/>
                <a:gd name="T76" fmla="*/ 1300 w 2392"/>
                <a:gd name="T77" fmla="*/ 461 h 881"/>
                <a:gd name="T78" fmla="*/ 1427 w 2392"/>
                <a:gd name="T79" fmla="*/ 533 h 881"/>
                <a:gd name="T80" fmla="*/ 1445 w 2392"/>
                <a:gd name="T81" fmla="*/ 617 h 881"/>
                <a:gd name="T82" fmla="*/ 1386 w 2392"/>
                <a:gd name="T83" fmla="*/ 653 h 881"/>
                <a:gd name="T84" fmla="*/ 1234 w 2392"/>
                <a:gd name="T85" fmla="*/ 701 h 881"/>
                <a:gd name="T86" fmla="*/ 1120 w 2392"/>
                <a:gd name="T87" fmla="*/ 755 h 881"/>
                <a:gd name="T88" fmla="*/ 1073 w 2392"/>
                <a:gd name="T89" fmla="*/ 809 h 881"/>
                <a:gd name="T90" fmla="*/ 1085 w 2392"/>
                <a:gd name="T91" fmla="*/ 869 h 881"/>
                <a:gd name="T92" fmla="*/ 1114 w 2392"/>
                <a:gd name="T93" fmla="*/ 881 h 881"/>
                <a:gd name="T94" fmla="*/ 1216 w 2392"/>
                <a:gd name="T95" fmla="*/ 869 h 881"/>
                <a:gd name="T96" fmla="*/ 1398 w 2392"/>
                <a:gd name="T97" fmla="*/ 857 h 881"/>
                <a:gd name="T98" fmla="*/ 1451 w 2392"/>
                <a:gd name="T99" fmla="*/ 851 h 881"/>
                <a:gd name="T100" fmla="*/ 1493 w 2392"/>
                <a:gd name="T101" fmla="*/ 833 h 881"/>
                <a:gd name="T102" fmla="*/ 1687 w 2392"/>
                <a:gd name="T103" fmla="*/ 743 h 881"/>
                <a:gd name="T104" fmla="*/ 1818 w 2392"/>
                <a:gd name="T105" fmla="*/ 689 h 881"/>
                <a:gd name="T106" fmla="*/ 1896 w 2392"/>
                <a:gd name="T107" fmla="*/ 581 h 881"/>
                <a:gd name="T108" fmla="*/ 2053 w 2392"/>
                <a:gd name="T109" fmla="*/ 389 h 881"/>
                <a:gd name="T110" fmla="*/ 2221 w 2392"/>
                <a:gd name="T111" fmla="*/ 269 h 881"/>
                <a:gd name="T112" fmla="*/ 2265 w 2392"/>
                <a:gd name="T113" fmla="*/ 239 h 881"/>
                <a:gd name="T114" fmla="*/ 2408 w 2392"/>
                <a:gd name="T115" fmla="*/ 0 h 881"/>
                <a:gd name="T116" fmla="*/ 231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180" name="Freeform 12">
              <a:extLst>
                <a:ext uri="{FF2B5EF4-FFF2-40B4-BE49-F238E27FC236}">
                  <a16:creationId xmlns:a16="http://schemas.microsoft.com/office/drawing/2014/main" id="{C93571C2-62C7-4B57-B01F-9C4713B1E76B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/>
              <a:ahLst/>
              <a:cxnLst>
                <a:cxn ang="0">
                  <a:pos x="30" y="245"/>
                </a:cxn>
                <a:cxn ang="0">
                  <a:pos x="18" y="251"/>
                </a:cxn>
                <a:cxn ang="0">
                  <a:pos x="6" y="257"/>
                </a:cxn>
                <a:cxn ang="0">
                  <a:pos x="0" y="257"/>
                </a:cxn>
                <a:cxn ang="0">
                  <a:pos x="305" y="113"/>
                </a:cxn>
                <a:cxn ang="0">
                  <a:pos x="520" y="0"/>
                </a:cxn>
                <a:cxn ang="0">
                  <a:pos x="526" y="6"/>
                </a:cxn>
                <a:cxn ang="0">
                  <a:pos x="544" y="18"/>
                </a:cxn>
                <a:cxn ang="0">
                  <a:pos x="550" y="24"/>
                </a:cxn>
                <a:cxn ang="0">
                  <a:pos x="550" y="36"/>
                </a:cxn>
                <a:cxn ang="0">
                  <a:pos x="544" y="42"/>
                </a:cxn>
                <a:cxn ang="0">
                  <a:pos x="526" y="54"/>
                </a:cxn>
                <a:cxn ang="0">
                  <a:pos x="514" y="60"/>
                </a:cxn>
                <a:cxn ang="0">
                  <a:pos x="502" y="66"/>
                </a:cxn>
                <a:cxn ang="0">
                  <a:pos x="448" y="84"/>
                </a:cxn>
                <a:cxn ang="0">
                  <a:pos x="382" y="113"/>
                </a:cxn>
                <a:cxn ang="0">
                  <a:pos x="305" y="143"/>
                </a:cxn>
                <a:cxn ang="0">
                  <a:pos x="227" y="173"/>
                </a:cxn>
                <a:cxn ang="0">
                  <a:pos x="149" y="203"/>
                </a:cxn>
                <a:cxn ang="0">
                  <a:pos x="83" y="227"/>
                </a:cxn>
                <a:cxn ang="0">
                  <a:pos x="30" y="245"/>
                </a:cxn>
                <a:cxn ang="0">
                  <a:pos x="30" y="245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A1B7A1C0-A8B3-4903-B18B-A2A1F93A7A7E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182" name="Freeform 14">
              <a:extLst>
                <a:ext uri="{FF2B5EF4-FFF2-40B4-BE49-F238E27FC236}">
                  <a16:creationId xmlns:a16="http://schemas.microsoft.com/office/drawing/2014/main" id="{E31BD463-7FE7-4F60-8FE3-DDEF4C075DE0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/>
              <a:ahLst/>
              <a:cxnLst>
                <a:cxn ang="0">
                  <a:pos x="659" y="6"/>
                </a:cxn>
                <a:cxn ang="0">
                  <a:pos x="588" y="42"/>
                </a:cxn>
                <a:cxn ang="0">
                  <a:pos x="515" y="84"/>
                </a:cxn>
                <a:cxn ang="0">
                  <a:pos x="509" y="90"/>
                </a:cxn>
                <a:cxn ang="0">
                  <a:pos x="485" y="102"/>
                </a:cxn>
                <a:cxn ang="0">
                  <a:pos x="455" y="120"/>
                </a:cxn>
                <a:cxn ang="0">
                  <a:pos x="425" y="138"/>
                </a:cxn>
                <a:cxn ang="0">
                  <a:pos x="371" y="168"/>
                </a:cxn>
                <a:cxn ang="0">
                  <a:pos x="306" y="198"/>
                </a:cxn>
                <a:cxn ang="0">
                  <a:pos x="186" y="251"/>
                </a:cxn>
                <a:cxn ang="0">
                  <a:pos x="131" y="269"/>
                </a:cxn>
                <a:cxn ang="0">
                  <a:pos x="89" y="287"/>
                </a:cxn>
                <a:cxn ang="0">
                  <a:pos x="53" y="305"/>
                </a:cxn>
                <a:cxn ang="0">
                  <a:pos x="36" y="311"/>
                </a:cxn>
                <a:cxn ang="0">
                  <a:pos x="12" y="329"/>
                </a:cxn>
                <a:cxn ang="0">
                  <a:pos x="0" y="353"/>
                </a:cxn>
                <a:cxn ang="0">
                  <a:pos x="0" y="371"/>
                </a:cxn>
                <a:cxn ang="0">
                  <a:pos x="0" y="383"/>
                </a:cxn>
                <a:cxn ang="0">
                  <a:pos x="0" y="383"/>
                </a:cxn>
                <a:cxn ang="0">
                  <a:pos x="12" y="371"/>
                </a:cxn>
                <a:cxn ang="0">
                  <a:pos x="30" y="353"/>
                </a:cxn>
                <a:cxn ang="0">
                  <a:pos x="53" y="335"/>
                </a:cxn>
                <a:cxn ang="0">
                  <a:pos x="77" y="317"/>
                </a:cxn>
                <a:cxn ang="0">
                  <a:pos x="101" y="311"/>
                </a:cxn>
                <a:cxn ang="0">
                  <a:pos x="131" y="299"/>
                </a:cxn>
                <a:cxn ang="0">
                  <a:pos x="204" y="269"/>
                </a:cxn>
                <a:cxn ang="0">
                  <a:pos x="240" y="251"/>
                </a:cxn>
                <a:cxn ang="0">
                  <a:pos x="270" y="239"/>
                </a:cxn>
                <a:cxn ang="0">
                  <a:pos x="294" y="228"/>
                </a:cxn>
                <a:cxn ang="0">
                  <a:pos x="312" y="222"/>
                </a:cxn>
                <a:cxn ang="0">
                  <a:pos x="330" y="210"/>
                </a:cxn>
                <a:cxn ang="0">
                  <a:pos x="365" y="186"/>
                </a:cxn>
                <a:cxn ang="0">
                  <a:pos x="419" y="156"/>
                </a:cxn>
                <a:cxn ang="0">
                  <a:pos x="473" y="120"/>
                </a:cxn>
                <a:cxn ang="0">
                  <a:pos x="527" y="90"/>
                </a:cxn>
                <a:cxn ang="0">
                  <a:pos x="576" y="60"/>
                </a:cxn>
                <a:cxn ang="0">
                  <a:pos x="612" y="42"/>
                </a:cxn>
                <a:cxn ang="0">
                  <a:pos x="629" y="36"/>
                </a:cxn>
                <a:cxn ang="0">
                  <a:pos x="647" y="30"/>
                </a:cxn>
                <a:cxn ang="0">
                  <a:pos x="677" y="18"/>
                </a:cxn>
                <a:cxn ang="0">
                  <a:pos x="701" y="6"/>
                </a:cxn>
                <a:cxn ang="0">
                  <a:pos x="713" y="0"/>
                </a:cxn>
                <a:cxn ang="0">
                  <a:pos x="713" y="0"/>
                </a:cxn>
                <a:cxn ang="0">
                  <a:pos x="659" y="6"/>
                </a:cxn>
                <a:cxn ang="0">
                  <a:pos x="716" y="63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183" name="Freeform 15">
              <a:extLst>
                <a:ext uri="{FF2B5EF4-FFF2-40B4-BE49-F238E27FC236}">
                  <a16:creationId xmlns:a16="http://schemas.microsoft.com/office/drawing/2014/main" id="{93062D9F-CBBE-4832-8138-A9250587BC18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/>
              <a:ahLst/>
              <a:cxnLst>
                <a:cxn ang="0">
                  <a:pos x="6" y="225"/>
                </a:cxn>
                <a:cxn ang="0">
                  <a:pos x="0" y="195"/>
                </a:cxn>
                <a:cxn ang="0">
                  <a:pos x="315" y="0"/>
                </a:cxn>
                <a:cxn ang="0">
                  <a:pos x="303" y="27"/>
                </a:cxn>
                <a:cxn ang="0">
                  <a:pos x="318" y="42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184" name="Freeform 16">
              <a:extLst>
                <a:ext uri="{FF2B5EF4-FFF2-40B4-BE49-F238E27FC236}">
                  <a16:creationId xmlns:a16="http://schemas.microsoft.com/office/drawing/2014/main" id="{FDC597CC-4E51-43FE-A6FD-5E53E64114D8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/>
              <a:ahLst/>
              <a:cxnLst>
                <a:cxn ang="0">
                  <a:pos x="1050" y="657"/>
                </a:cxn>
                <a:cxn ang="0">
                  <a:pos x="1581" y="690"/>
                </a:cxn>
                <a:cxn ang="0">
                  <a:pos x="1671" y="723"/>
                </a:cxn>
                <a:cxn ang="0">
                  <a:pos x="1176" y="621"/>
                </a:cxn>
                <a:cxn ang="0">
                  <a:pos x="1854" y="567"/>
                </a:cxn>
                <a:cxn ang="0">
                  <a:pos x="1869" y="612"/>
                </a:cxn>
                <a:cxn ang="0">
                  <a:pos x="2103" y="861"/>
                </a:cxn>
                <a:cxn ang="0">
                  <a:pos x="1883" y="520"/>
                </a:cxn>
                <a:cxn ang="0">
                  <a:pos x="1842" y="490"/>
                </a:cxn>
                <a:cxn ang="0">
                  <a:pos x="1770" y="466"/>
                </a:cxn>
                <a:cxn ang="0">
                  <a:pos x="1740" y="448"/>
                </a:cxn>
                <a:cxn ang="0">
                  <a:pos x="1758" y="436"/>
                </a:cxn>
                <a:cxn ang="0">
                  <a:pos x="1830" y="430"/>
                </a:cxn>
                <a:cxn ang="0">
                  <a:pos x="1877" y="424"/>
                </a:cxn>
                <a:cxn ang="0">
                  <a:pos x="1955" y="394"/>
                </a:cxn>
                <a:cxn ang="0">
                  <a:pos x="2052" y="396"/>
                </a:cxn>
                <a:cxn ang="0">
                  <a:pos x="2253" y="732"/>
                </a:cxn>
                <a:cxn ang="0">
                  <a:pos x="2415" y="933"/>
                </a:cxn>
                <a:cxn ang="0">
                  <a:pos x="2397" y="828"/>
                </a:cxn>
                <a:cxn ang="0">
                  <a:pos x="2088" y="400"/>
                </a:cxn>
                <a:cxn ang="0">
                  <a:pos x="2046" y="346"/>
                </a:cxn>
                <a:cxn ang="0">
                  <a:pos x="1997" y="304"/>
                </a:cxn>
                <a:cxn ang="0">
                  <a:pos x="1967" y="286"/>
                </a:cxn>
                <a:cxn ang="0">
                  <a:pos x="1973" y="286"/>
                </a:cxn>
                <a:cxn ang="0">
                  <a:pos x="2009" y="286"/>
                </a:cxn>
                <a:cxn ang="0">
                  <a:pos x="2082" y="322"/>
                </a:cxn>
                <a:cxn ang="0">
                  <a:pos x="2199" y="384"/>
                </a:cxn>
                <a:cxn ang="0">
                  <a:pos x="2394" y="448"/>
                </a:cxn>
                <a:cxn ang="0">
                  <a:pos x="2595" y="516"/>
                </a:cxn>
                <a:cxn ang="0">
                  <a:pos x="2388" y="424"/>
                </a:cxn>
                <a:cxn ang="0">
                  <a:pos x="2219" y="340"/>
                </a:cxn>
                <a:cxn ang="0">
                  <a:pos x="2052" y="280"/>
                </a:cxn>
                <a:cxn ang="0">
                  <a:pos x="1955" y="262"/>
                </a:cxn>
                <a:cxn ang="0">
                  <a:pos x="1877" y="274"/>
                </a:cxn>
                <a:cxn ang="0">
                  <a:pos x="1752" y="274"/>
                </a:cxn>
                <a:cxn ang="0">
                  <a:pos x="1661" y="292"/>
                </a:cxn>
                <a:cxn ang="0">
                  <a:pos x="1607" y="316"/>
                </a:cxn>
                <a:cxn ang="0">
                  <a:pos x="1589" y="322"/>
                </a:cxn>
                <a:cxn ang="0">
                  <a:pos x="1409" y="358"/>
                </a:cxn>
                <a:cxn ang="0">
                  <a:pos x="1152" y="442"/>
                </a:cxn>
                <a:cxn ang="0">
                  <a:pos x="966" y="460"/>
                </a:cxn>
                <a:cxn ang="0">
                  <a:pos x="870" y="442"/>
                </a:cxn>
                <a:cxn ang="0">
                  <a:pos x="828" y="430"/>
                </a:cxn>
                <a:cxn ang="0">
                  <a:pos x="743" y="388"/>
                </a:cxn>
                <a:cxn ang="0">
                  <a:pos x="636" y="334"/>
                </a:cxn>
                <a:cxn ang="0">
                  <a:pos x="467" y="256"/>
                </a:cxn>
                <a:cxn ang="0">
                  <a:pos x="0" y="0"/>
                </a:cxn>
                <a:cxn ang="0">
                  <a:pos x="585" y="390"/>
                </a:cxn>
                <a:cxn ang="0">
                  <a:pos x="849" y="543"/>
                </a:cxn>
                <a:cxn ang="0">
                  <a:pos x="897" y="621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6" name="Freeform 17">
              <a:extLst>
                <a:ext uri="{FF2B5EF4-FFF2-40B4-BE49-F238E27FC236}">
                  <a16:creationId xmlns:a16="http://schemas.microsoft.com/office/drawing/2014/main" id="{12279B60-51C9-419B-8AD0-DD503FB020E2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35186" name="Rectangle 18">
            <a:extLst>
              <a:ext uri="{FF2B5EF4-FFF2-40B4-BE49-F238E27FC236}">
                <a16:creationId xmlns:a16="http://schemas.microsoft.com/office/drawing/2014/main" id="{1E9CD86A-4775-4925-80F0-CEC659659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5187" name="Rectangle 19">
            <a:extLst>
              <a:ext uri="{FF2B5EF4-FFF2-40B4-BE49-F238E27FC236}">
                <a16:creationId xmlns:a16="http://schemas.microsoft.com/office/drawing/2014/main" id="{0A609F5A-49E5-4C3A-9330-48D2663DA6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88" name="Rectangle 20">
            <a:extLst>
              <a:ext uri="{FF2B5EF4-FFF2-40B4-BE49-F238E27FC236}">
                <a16:creationId xmlns:a16="http://schemas.microsoft.com/office/drawing/2014/main" id="{8E1A618D-545E-47F8-A84D-237077219DD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89" name="Rectangle 21">
            <a:extLst>
              <a:ext uri="{FF2B5EF4-FFF2-40B4-BE49-F238E27FC236}">
                <a16:creationId xmlns:a16="http://schemas.microsoft.com/office/drawing/2014/main" id="{CF17FFAA-F6C9-41EF-B061-E1EBC6AEA7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4A4F4E7-21EE-4CEF-A8A6-1A2EF209C5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5190" name="Rectangle 22">
            <a:extLst>
              <a:ext uri="{FF2B5EF4-FFF2-40B4-BE49-F238E27FC236}">
                <a16:creationId xmlns:a16="http://schemas.microsoft.com/office/drawing/2014/main" id="{BB9B2BB7-3373-4E29-B1B8-881F4CFC1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B9ED7C71-AFA8-4135-A2B9-6C9C714B8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/>
              <a:t>Intro to Linux, Installing &amp; various File System of 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WordArt 18">
            <a:extLst>
              <a:ext uri="{FF2B5EF4-FFF2-40B4-BE49-F238E27FC236}">
                <a16:creationId xmlns:a16="http://schemas.microsoft.com/office/drawing/2014/main" id="{2ABAD0C0-9318-451B-AC56-0FA6E9706FA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100513" y="781050"/>
            <a:ext cx="942975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 spc="400">
                <a:solidFill>
                  <a:srgbClr val="993300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root (/)</a:t>
            </a:r>
          </a:p>
        </p:txBody>
      </p:sp>
      <p:sp>
        <p:nvSpPr>
          <p:cNvPr id="12291" name="WordArt 19">
            <a:extLst>
              <a:ext uri="{FF2B5EF4-FFF2-40B4-BE49-F238E27FC236}">
                <a16:creationId xmlns:a16="http://schemas.microsoft.com/office/drawing/2014/main" id="{EB01326E-8210-4CF4-8205-FA8A79AEE73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8600" y="2457450"/>
            <a:ext cx="8001000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e-DE" sz="2000" kern="10" spc="400">
                <a:solidFill>
                  <a:srgbClr val="993300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/sbin  /bin  /home  /etc  /opt  /dev  /mnt</a:t>
            </a:r>
            <a:endParaRPr lang="en-US" sz="2000" kern="10" spc="400">
              <a:solidFill>
                <a:srgbClr val="993300"/>
              </a:solidFill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292" name="WordArt 20">
            <a:extLst>
              <a:ext uri="{FF2B5EF4-FFF2-40B4-BE49-F238E27FC236}">
                <a16:creationId xmlns:a16="http://schemas.microsoft.com/office/drawing/2014/main" id="{8BA439D8-F87B-4B67-B984-BBD65DFADFE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52400" y="4743450"/>
            <a:ext cx="8229600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 spc="400">
                <a:solidFill>
                  <a:srgbClr val="993300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/usr  /var  /lib  /proc  /tmp  /lost + found  /boot</a:t>
            </a:r>
          </a:p>
        </p:txBody>
      </p:sp>
      <p:sp>
        <p:nvSpPr>
          <p:cNvPr id="12293" name="Line 22">
            <a:extLst>
              <a:ext uri="{FF2B5EF4-FFF2-40B4-BE49-F238E27FC236}">
                <a16:creationId xmlns:a16="http://schemas.microsoft.com/office/drawing/2014/main" id="{D4D94CD2-05DB-4BED-A935-43E009B62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2192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23">
            <a:extLst>
              <a:ext uri="{FF2B5EF4-FFF2-40B4-BE49-F238E27FC236}">
                <a16:creationId xmlns:a16="http://schemas.microsoft.com/office/drawing/2014/main" id="{B84B864D-2591-4A76-9BF0-758795E98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828800"/>
            <a:ext cx="838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24">
            <a:extLst>
              <a:ext uri="{FF2B5EF4-FFF2-40B4-BE49-F238E27FC236}">
                <a16:creationId xmlns:a16="http://schemas.microsoft.com/office/drawing/2014/main" id="{74095E20-CCDE-4ACC-9B6B-E52F59C46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886200"/>
            <a:ext cx="838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25">
            <a:extLst>
              <a:ext uri="{FF2B5EF4-FFF2-40B4-BE49-F238E27FC236}">
                <a16:creationId xmlns:a16="http://schemas.microsoft.com/office/drawing/2014/main" id="{40229C13-AFA5-41E6-9BCD-FF5A4EE9F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828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26">
            <a:extLst>
              <a:ext uri="{FF2B5EF4-FFF2-40B4-BE49-F238E27FC236}">
                <a16:creationId xmlns:a16="http://schemas.microsoft.com/office/drawing/2014/main" id="{41ADAA93-531F-4639-B130-E3361FC3D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828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27">
            <a:extLst>
              <a:ext uri="{FF2B5EF4-FFF2-40B4-BE49-F238E27FC236}">
                <a16:creationId xmlns:a16="http://schemas.microsoft.com/office/drawing/2014/main" id="{A03BA62E-180E-4C7F-AB20-52B84DF5E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828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28">
            <a:extLst>
              <a:ext uri="{FF2B5EF4-FFF2-40B4-BE49-F238E27FC236}">
                <a16:creationId xmlns:a16="http://schemas.microsoft.com/office/drawing/2014/main" id="{1681ABD0-2AD5-4CA6-AEBF-6774C8185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828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29">
            <a:extLst>
              <a:ext uri="{FF2B5EF4-FFF2-40B4-BE49-F238E27FC236}">
                <a16:creationId xmlns:a16="http://schemas.microsoft.com/office/drawing/2014/main" id="{862ADA62-ACCD-44B9-A066-520BBB5F4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828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30">
            <a:extLst>
              <a:ext uri="{FF2B5EF4-FFF2-40B4-BE49-F238E27FC236}">
                <a16:creationId xmlns:a16="http://schemas.microsoft.com/office/drawing/2014/main" id="{99A7E85A-61F7-4358-9DB4-36EE4455E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1828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31">
            <a:extLst>
              <a:ext uri="{FF2B5EF4-FFF2-40B4-BE49-F238E27FC236}">
                <a16:creationId xmlns:a16="http://schemas.microsoft.com/office/drawing/2014/main" id="{483F7710-6376-4B54-A055-6E8EC6D6B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886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32">
            <a:extLst>
              <a:ext uri="{FF2B5EF4-FFF2-40B4-BE49-F238E27FC236}">
                <a16:creationId xmlns:a16="http://schemas.microsoft.com/office/drawing/2014/main" id="{BF02D400-FA5A-4A5E-AF08-19EC68130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886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33">
            <a:extLst>
              <a:ext uri="{FF2B5EF4-FFF2-40B4-BE49-F238E27FC236}">
                <a16:creationId xmlns:a16="http://schemas.microsoft.com/office/drawing/2014/main" id="{40704FC5-F606-46AB-B05C-86EC7569F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886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34">
            <a:extLst>
              <a:ext uri="{FF2B5EF4-FFF2-40B4-BE49-F238E27FC236}">
                <a16:creationId xmlns:a16="http://schemas.microsoft.com/office/drawing/2014/main" id="{41EAA9F8-685F-4B9D-98AA-6C6CF336C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35">
            <a:extLst>
              <a:ext uri="{FF2B5EF4-FFF2-40B4-BE49-F238E27FC236}">
                <a16:creationId xmlns:a16="http://schemas.microsoft.com/office/drawing/2014/main" id="{E000C69A-3EC7-4D62-8B32-DCFFC57D6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886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36">
            <a:extLst>
              <a:ext uri="{FF2B5EF4-FFF2-40B4-BE49-F238E27FC236}">
                <a16:creationId xmlns:a16="http://schemas.microsoft.com/office/drawing/2014/main" id="{7C0FE0A6-25C8-49FF-BCD5-48CA60C7C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886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37">
            <a:extLst>
              <a:ext uri="{FF2B5EF4-FFF2-40B4-BE49-F238E27FC236}">
                <a16:creationId xmlns:a16="http://schemas.microsoft.com/office/drawing/2014/main" id="{973A7C56-D787-4435-A134-EEF0D9F13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886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39">
            <a:extLst>
              <a:ext uri="{FF2B5EF4-FFF2-40B4-BE49-F238E27FC236}">
                <a16:creationId xmlns:a16="http://schemas.microsoft.com/office/drawing/2014/main" id="{C788188D-F969-4598-AAC8-59F0852E1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828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>
            <a:extLst>
              <a:ext uri="{FF2B5EF4-FFF2-40B4-BE49-F238E27FC236}">
                <a16:creationId xmlns:a16="http://schemas.microsoft.com/office/drawing/2014/main" id="{8ABA38F9-E15E-4C8C-939D-96F9862F5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839200" cy="6400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dev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Directory :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                         </a:t>
            </a:r>
            <a:r>
              <a:rPr lang="en-US" sz="2000" dirty="0"/>
              <a:t>The directory contains file system entries which represent </a:t>
            </a:r>
            <a:r>
              <a:rPr lang="en-US" sz="2000" dirty="0">
                <a:solidFill>
                  <a:srgbClr val="FF0000"/>
                </a:solidFill>
              </a:rPr>
              <a:t>device</a:t>
            </a:r>
            <a:r>
              <a:rPr lang="en-US" sz="2000" dirty="0"/>
              <a:t> that are attached to the system. The directory refers to temporarily mounted file systems, such as CD-ROMs and floppy disks.</a:t>
            </a:r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etc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Directory :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                         </a:t>
            </a:r>
            <a:r>
              <a:rPr lang="en-US" sz="2000" dirty="0"/>
              <a:t>The directory is reserved for </a:t>
            </a:r>
            <a:r>
              <a:rPr lang="en-US" sz="2000" dirty="0">
                <a:solidFill>
                  <a:srgbClr val="FF0000"/>
                </a:solidFill>
              </a:rPr>
              <a:t>configuration</a:t>
            </a:r>
            <a:r>
              <a:rPr lang="en-US" sz="2000" dirty="0"/>
              <a:t> file that are local to your machine.</a:t>
            </a:r>
          </a:p>
          <a:p>
            <a:pPr eaLnBrk="1" hangingPunct="1"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/lib </a:t>
            </a:r>
            <a:r>
              <a:rPr lang="en-US" sz="2400" dirty="0"/>
              <a:t>Directory :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                          </a:t>
            </a:r>
            <a:r>
              <a:rPr lang="en-US" sz="2000" dirty="0"/>
              <a:t>The directory should contain only those libraries that are needed to execute </a:t>
            </a:r>
            <a:r>
              <a:rPr lang="en-US" sz="2000" dirty="0">
                <a:solidFill>
                  <a:srgbClr val="FF0000"/>
                </a:solidFill>
              </a:rPr>
              <a:t>the binaries in /bin and /</a:t>
            </a:r>
            <a:r>
              <a:rPr lang="en-US" sz="2000" dirty="0" err="1">
                <a:solidFill>
                  <a:srgbClr val="FF0000"/>
                </a:solidFill>
              </a:rPr>
              <a:t>sbin</a:t>
            </a:r>
            <a:r>
              <a:rPr lang="en-US" sz="2000" dirty="0"/>
              <a:t>.</a:t>
            </a:r>
          </a:p>
          <a:p>
            <a:pPr eaLnBrk="1" hangingPunct="1"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/opt </a:t>
            </a:r>
            <a:r>
              <a:rPr lang="en-US" sz="2400" dirty="0"/>
              <a:t>Directory :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                           </a:t>
            </a:r>
            <a:r>
              <a:rPr lang="en-US" sz="2000" dirty="0"/>
              <a:t>The directory provides an area for usually </a:t>
            </a:r>
            <a:r>
              <a:rPr lang="en-US" sz="2000" dirty="0">
                <a:solidFill>
                  <a:srgbClr val="FF0000"/>
                </a:solidFill>
              </a:rPr>
              <a:t>large, static application software package</a:t>
            </a:r>
            <a:r>
              <a:rPr lang="en-US" sz="2000" dirty="0"/>
              <a:t> to be stored.</a:t>
            </a:r>
          </a:p>
          <a:p>
            <a:pPr eaLnBrk="1" hangingPunct="1">
              <a:buFontTx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>
            <a:extLst>
              <a:ext uri="{FF2B5EF4-FFF2-40B4-BE49-F238E27FC236}">
                <a16:creationId xmlns:a16="http://schemas.microsoft.com/office/drawing/2014/main" id="{B2A05CF6-9375-439F-89EA-0B25AD796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6705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proc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Directory :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                              </a:t>
            </a:r>
            <a:r>
              <a:rPr lang="en-US" sz="2000" dirty="0"/>
              <a:t>The directory contains special “ file” that either extract </a:t>
            </a:r>
            <a:r>
              <a:rPr lang="en-US" sz="2000" dirty="0">
                <a:solidFill>
                  <a:srgbClr val="FF0000"/>
                </a:solidFill>
              </a:rPr>
              <a:t>information from or send information to the kernel.</a:t>
            </a:r>
          </a:p>
          <a:p>
            <a:pPr eaLnBrk="1" hangingPunct="1"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sbin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Directory :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                             </a:t>
            </a:r>
            <a:r>
              <a:rPr lang="en-US" sz="2000" dirty="0"/>
              <a:t>The directory is for executable used only by the </a:t>
            </a:r>
            <a:r>
              <a:rPr lang="en-US" sz="2000" dirty="0">
                <a:solidFill>
                  <a:srgbClr val="FF0000"/>
                </a:solidFill>
              </a:rPr>
              <a:t>root user.</a:t>
            </a:r>
          </a:p>
          <a:p>
            <a:pPr eaLnBrk="1" hangingPunct="1"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/bin </a:t>
            </a:r>
            <a:r>
              <a:rPr lang="en-US" sz="2400" dirty="0"/>
              <a:t>Directory :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                            </a:t>
            </a:r>
            <a:r>
              <a:rPr lang="en-US" sz="2000" dirty="0"/>
              <a:t> The directory is for executable used only by </a:t>
            </a:r>
            <a:r>
              <a:rPr lang="en-US" sz="2000" dirty="0">
                <a:solidFill>
                  <a:srgbClr val="FF0000"/>
                </a:solidFill>
              </a:rPr>
              <a:t>the users.</a:t>
            </a:r>
          </a:p>
          <a:p>
            <a:pPr eaLnBrk="1" hangingPunct="1"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usr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Directory :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                             </a:t>
            </a:r>
            <a:r>
              <a:rPr lang="en-US" sz="2000" dirty="0"/>
              <a:t>The directory</a:t>
            </a:r>
            <a:r>
              <a:rPr lang="en-US" sz="2400" dirty="0"/>
              <a:t> </a:t>
            </a:r>
            <a:r>
              <a:rPr lang="en-US" sz="2000" dirty="0"/>
              <a:t>is for files that can be shared </a:t>
            </a:r>
            <a:r>
              <a:rPr lang="en-US" sz="2000" dirty="0">
                <a:solidFill>
                  <a:srgbClr val="FF0000"/>
                </a:solidFill>
              </a:rPr>
              <a:t>across a whole site.</a:t>
            </a:r>
          </a:p>
          <a:p>
            <a:pPr eaLnBrk="1" hangingPunct="1"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Directory :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                              </a:t>
            </a:r>
            <a:r>
              <a:rPr lang="en-US" sz="2000" dirty="0"/>
              <a:t>The directory “ … variable data files. This include spool directory and file, </a:t>
            </a:r>
            <a:r>
              <a:rPr lang="en-US" sz="2000" dirty="0">
                <a:solidFill>
                  <a:srgbClr val="FF0000"/>
                </a:solidFill>
              </a:rPr>
              <a:t>administrative and logging data</a:t>
            </a:r>
            <a:r>
              <a:rPr lang="en-US" sz="2000" dirty="0"/>
              <a:t>, and transient and </a:t>
            </a:r>
            <a:r>
              <a:rPr lang="en-US" sz="2000" dirty="0">
                <a:solidFill>
                  <a:srgbClr val="FF0000"/>
                </a:solidFill>
              </a:rPr>
              <a:t>temporary files”.</a:t>
            </a:r>
          </a:p>
          <a:p>
            <a:pPr eaLnBrk="1" hangingPunct="1"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/root </a:t>
            </a:r>
            <a:r>
              <a:rPr lang="en-US" sz="2400" dirty="0"/>
              <a:t>Directory :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                            </a:t>
            </a:r>
            <a:r>
              <a:rPr lang="en-US" sz="2000" dirty="0"/>
              <a:t>This is home directory for the administrator.</a:t>
            </a:r>
          </a:p>
          <a:p>
            <a:pPr eaLnBrk="1" hangingPunct="1">
              <a:buFontTx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>
            <a:extLst>
              <a:ext uri="{FF2B5EF4-FFF2-40B4-BE49-F238E27FC236}">
                <a16:creationId xmlns:a16="http://schemas.microsoft.com/office/drawing/2014/main" id="{48348137-BD77-4E47-9782-EB2246F47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763000" cy="6477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/home </a:t>
            </a:r>
            <a:r>
              <a:rPr lang="en-US" sz="2400" dirty="0"/>
              <a:t>Directory :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                              </a:t>
            </a:r>
            <a:r>
              <a:rPr lang="en-US" sz="2000" dirty="0"/>
              <a:t>The directory have the home directory for the user’s.</a:t>
            </a:r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/boot </a:t>
            </a:r>
            <a:r>
              <a:rPr lang="en-US" sz="2400" dirty="0"/>
              <a:t>Directory :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                              </a:t>
            </a:r>
            <a:r>
              <a:rPr lang="en-US" sz="2000" dirty="0"/>
              <a:t>The directory have the kernel and booting files.</a:t>
            </a:r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tmp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Directory :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                             </a:t>
            </a:r>
            <a:r>
              <a:rPr lang="en-US" sz="2000" dirty="0"/>
              <a:t>The directory only temporarily files stores.</a:t>
            </a:r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/lost + found </a:t>
            </a:r>
            <a:r>
              <a:rPr lang="en-US" sz="2400" dirty="0"/>
              <a:t>Directory :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                             </a:t>
            </a:r>
            <a:r>
              <a:rPr lang="en-US" sz="2000" dirty="0"/>
              <a:t>The directory used by function to placed the files.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/>
              <a:t>                                    Examples : linking files.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F52AFC9A-7042-4CE7-A781-BB5235899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Types of the Files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EA9D6D74-A86A-488B-AD12-DFA513D72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600" b="1" dirty="0"/>
              <a:t>- </a:t>
            </a:r>
            <a:r>
              <a:rPr lang="en-US" sz="2800" dirty="0"/>
              <a:t>              	  Regular file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d			  Directory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b			  Block device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l			  Linking files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c 			  Character files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19E1B3BE-4CE4-4EFC-B67E-73F86F94A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Files Permission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55FC0BED-707F-4EE2-97E1-B490B379E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To change the permission to file and directory’s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eaLnBrk="1" hangingPunct="1">
              <a:buFontTx/>
              <a:buNone/>
              <a:defRPr/>
            </a:pPr>
            <a:r>
              <a:rPr lang="en-US" dirty="0"/>
              <a:t>                   </a:t>
            </a:r>
            <a:r>
              <a:rPr lang="en-US" sz="4000" b="1" dirty="0"/>
              <a:t>-/- - -/- - - /- - - </a:t>
            </a:r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E97C9AFB-8C23-46B8-955D-462410F18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429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8A2C341C-61D6-4C25-996C-B9A8A6424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429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4E7A71F5-DF78-4CD4-B39A-8CB808A77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429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27B1BF59-EF61-4F41-A687-E123D0970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429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8DA6442E-7813-4A85-A210-945C3B561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7B6A8336-E9A2-45C7-8538-D54EBB14E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429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>
            <a:extLst>
              <a:ext uri="{FF2B5EF4-FFF2-40B4-BE49-F238E27FC236}">
                <a16:creationId xmlns:a16="http://schemas.microsoft.com/office/drawing/2014/main" id="{4B17815F-FAAF-452D-BBB9-C397AC463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429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11">
            <a:extLst>
              <a:ext uri="{FF2B5EF4-FFF2-40B4-BE49-F238E27FC236}">
                <a16:creationId xmlns:a16="http://schemas.microsoft.com/office/drawing/2014/main" id="{B4485F70-39C6-4560-92C4-2C9DFAD33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429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Oval 12">
            <a:extLst>
              <a:ext uri="{FF2B5EF4-FFF2-40B4-BE49-F238E27FC236}">
                <a16:creationId xmlns:a16="http://schemas.microsoft.com/office/drawing/2014/main" id="{ADFB5715-4415-477D-82FE-8010C2FAE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1" name="Oval 13">
            <a:extLst>
              <a:ext uri="{FF2B5EF4-FFF2-40B4-BE49-F238E27FC236}">
                <a16:creationId xmlns:a16="http://schemas.microsoft.com/office/drawing/2014/main" id="{9606DF53-8EFB-4694-AAAC-3474A5BC5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2" name="Oval 14">
            <a:extLst>
              <a:ext uri="{FF2B5EF4-FFF2-40B4-BE49-F238E27FC236}">
                <a16:creationId xmlns:a16="http://schemas.microsoft.com/office/drawing/2014/main" id="{44512695-5DE6-4E12-84B3-BF23DD9CC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3" name="Oval 15">
            <a:extLst>
              <a:ext uri="{FF2B5EF4-FFF2-40B4-BE49-F238E27FC236}">
                <a16:creationId xmlns:a16="http://schemas.microsoft.com/office/drawing/2014/main" id="{01DFA329-210F-45E3-87A3-8019F48A7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4" name="WordArt 16">
            <a:extLst>
              <a:ext uri="{FF2B5EF4-FFF2-40B4-BE49-F238E27FC236}">
                <a16:creationId xmlns:a16="http://schemas.microsoft.com/office/drawing/2014/main" id="{8545C4C7-7BC5-4B97-9C84-92CD319AF64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2362200" y="4210050"/>
            <a:ext cx="133350" cy="28575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1600" b="1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7425" name="WordArt 17">
            <a:extLst>
              <a:ext uri="{FF2B5EF4-FFF2-40B4-BE49-F238E27FC236}">
                <a16:creationId xmlns:a16="http://schemas.microsoft.com/office/drawing/2014/main" id="{85F5B562-CE6F-4F1A-9F3C-00DB1139B5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3200400" y="4210050"/>
            <a:ext cx="133350" cy="28575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1600" b="1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7426" name="WordArt 18">
            <a:extLst>
              <a:ext uri="{FF2B5EF4-FFF2-40B4-BE49-F238E27FC236}">
                <a16:creationId xmlns:a16="http://schemas.microsoft.com/office/drawing/2014/main" id="{895C704B-6B1B-4DCF-A5A0-75AFCCDE96B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4267200" y="4191000"/>
            <a:ext cx="133350" cy="28575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1600" b="1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7427" name="WordArt 19">
            <a:extLst>
              <a:ext uri="{FF2B5EF4-FFF2-40B4-BE49-F238E27FC236}">
                <a16:creationId xmlns:a16="http://schemas.microsoft.com/office/drawing/2014/main" id="{D28F7941-432D-498F-9ACE-7119347FCEF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5429250" y="4210050"/>
            <a:ext cx="133350" cy="28575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1600" b="1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7428" name="WordArt 20">
            <a:extLst>
              <a:ext uri="{FF2B5EF4-FFF2-40B4-BE49-F238E27FC236}">
                <a16:creationId xmlns:a16="http://schemas.microsoft.com/office/drawing/2014/main" id="{415BDE6C-D8AD-4344-9976-37E2E9B6A79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2000250" y="4838700"/>
            <a:ext cx="171450" cy="36195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2000" b="1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7429" name="WordArt 21">
            <a:extLst>
              <a:ext uri="{FF2B5EF4-FFF2-40B4-BE49-F238E27FC236}">
                <a16:creationId xmlns:a16="http://schemas.microsoft.com/office/drawing/2014/main" id="{7AA81ECC-C8D3-4F99-9577-4C4CC40975E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2457450" y="4962525"/>
            <a:ext cx="47625" cy="21907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1200" b="1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7430" name="WordArt 22">
            <a:extLst>
              <a:ext uri="{FF2B5EF4-FFF2-40B4-BE49-F238E27FC236}">
                <a16:creationId xmlns:a16="http://schemas.microsoft.com/office/drawing/2014/main" id="{FF85BBB4-A969-4890-931C-14FA0E330E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1924050" y="5334000"/>
            <a:ext cx="171450" cy="36195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2000" b="1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7431" name="WordArt 23">
            <a:extLst>
              <a:ext uri="{FF2B5EF4-FFF2-40B4-BE49-F238E27FC236}">
                <a16:creationId xmlns:a16="http://schemas.microsoft.com/office/drawing/2014/main" id="{8FFA1E0A-B11D-4039-A17D-FBCA6AA55A5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1924050" y="5829300"/>
            <a:ext cx="171450" cy="36195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2000" b="1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7432" name="WordArt 24">
            <a:extLst>
              <a:ext uri="{FF2B5EF4-FFF2-40B4-BE49-F238E27FC236}">
                <a16:creationId xmlns:a16="http://schemas.microsoft.com/office/drawing/2014/main" id="{C214BC94-7272-47D6-A881-C00C2EB34E4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1847850" y="6305550"/>
            <a:ext cx="171450" cy="36195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2000" b="1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7433" name="WordArt 25">
            <a:extLst>
              <a:ext uri="{FF2B5EF4-FFF2-40B4-BE49-F238E27FC236}">
                <a16:creationId xmlns:a16="http://schemas.microsoft.com/office/drawing/2014/main" id="{6268F3DD-1338-4942-9549-898E9F5BD94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2371725" y="5476875"/>
            <a:ext cx="47625" cy="21907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1200" b="1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7434" name="WordArt 26">
            <a:extLst>
              <a:ext uri="{FF2B5EF4-FFF2-40B4-BE49-F238E27FC236}">
                <a16:creationId xmlns:a16="http://schemas.microsoft.com/office/drawing/2014/main" id="{B377FEA2-7E59-426C-ADD3-B4AA2FFCC94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2381250" y="5962650"/>
            <a:ext cx="47625" cy="21907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1200" b="1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7435" name="WordArt 27">
            <a:extLst>
              <a:ext uri="{FF2B5EF4-FFF2-40B4-BE49-F238E27FC236}">
                <a16:creationId xmlns:a16="http://schemas.microsoft.com/office/drawing/2014/main" id="{0F0838D6-3C35-42DD-99FB-37E098ACA74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2295525" y="6391275"/>
            <a:ext cx="47625" cy="21907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1200" b="1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7436" name="WordArt 28">
            <a:extLst>
              <a:ext uri="{FF2B5EF4-FFF2-40B4-BE49-F238E27FC236}">
                <a16:creationId xmlns:a16="http://schemas.microsoft.com/office/drawing/2014/main" id="{6781F940-AAB1-4D34-892F-8D094571F71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95600" y="4886325"/>
            <a:ext cx="2743200" cy="3714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 of the file</a:t>
            </a:r>
          </a:p>
        </p:txBody>
      </p:sp>
      <p:sp>
        <p:nvSpPr>
          <p:cNvPr id="17437" name="WordArt 29">
            <a:extLst>
              <a:ext uri="{FF2B5EF4-FFF2-40B4-BE49-F238E27FC236}">
                <a16:creationId xmlns:a16="http://schemas.microsoft.com/office/drawing/2014/main" id="{703C3606-46F9-447D-911E-5CCAA623AB0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95600" y="5419725"/>
            <a:ext cx="4876800" cy="3714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 permission for the owner or user</a:t>
            </a:r>
          </a:p>
        </p:txBody>
      </p:sp>
      <p:sp>
        <p:nvSpPr>
          <p:cNvPr id="17438" name="WordArt 30">
            <a:extLst>
              <a:ext uri="{FF2B5EF4-FFF2-40B4-BE49-F238E27FC236}">
                <a16:creationId xmlns:a16="http://schemas.microsoft.com/office/drawing/2014/main" id="{2BA87635-2FA9-4F72-967A-FADF12003FF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95600" y="5876925"/>
            <a:ext cx="990600" cy="3714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</p:txBody>
      </p:sp>
      <p:sp>
        <p:nvSpPr>
          <p:cNvPr id="17439" name="WordArt 31">
            <a:extLst>
              <a:ext uri="{FF2B5EF4-FFF2-40B4-BE49-F238E27FC236}">
                <a16:creationId xmlns:a16="http://schemas.microsoft.com/office/drawing/2014/main" id="{D8ED1FF6-05CB-4B4E-BA25-ED445F0DD99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6334125"/>
            <a:ext cx="3048000" cy="2952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Other's or Public Folder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F7F245A9-FDBE-4A64-9D8E-37AEEC62F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Default permission in file and directory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21EEF501-6568-4796-9E75-8B9FC09E5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File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          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               - / r w -/r - - /r - -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Directory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eaLnBrk="1" hangingPunct="1">
              <a:buFontTx/>
              <a:buNone/>
              <a:defRPr/>
            </a:pPr>
            <a:r>
              <a:rPr lang="en-US" dirty="0"/>
              <a:t>               d / r w x /r – x /r – x  </a:t>
            </a:r>
          </a:p>
        </p:txBody>
      </p:sp>
      <p:sp>
        <p:nvSpPr>
          <p:cNvPr id="18436" name="WordArt 4">
            <a:extLst>
              <a:ext uri="{FF2B5EF4-FFF2-40B4-BE49-F238E27FC236}">
                <a16:creationId xmlns:a16="http://schemas.microsoft.com/office/drawing/2014/main" id="{E967878D-864C-4BBA-A4B6-A3FFB681F5C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86475" y="2119313"/>
            <a:ext cx="2295525" cy="26193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80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   -  Read</a:t>
            </a:r>
          </a:p>
          <a:p>
            <a:pPr algn="ctr"/>
            <a:endParaRPr lang="en-US" sz="3600" kern="10">
              <a:solidFill>
                <a:srgbClr val="80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kern="10">
                <a:solidFill>
                  <a:srgbClr val="80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 -  Write</a:t>
            </a:r>
          </a:p>
          <a:p>
            <a:pPr algn="ctr"/>
            <a:endParaRPr lang="en-US" sz="3600" kern="10">
              <a:solidFill>
                <a:srgbClr val="80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kern="10">
                <a:solidFill>
                  <a:srgbClr val="80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x  -  Execute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BDFE1D5A-3159-4DBB-BBFA-186CE28B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Famous Linux Distributions 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02310556-FCCD-4BF9-B215-BEABF20B2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Red Hat Linux</a:t>
            </a:r>
          </a:p>
          <a:p>
            <a:pPr eaLnBrk="1" hangingPunct="1">
              <a:defRPr/>
            </a:pPr>
            <a:r>
              <a:rPr lang="en-US"/>
              <a:t>SuSe Linux</a:t>
            </a:r>
          </a:p>
          <a:p>
            <a:pPr eaLnBrk="1" hangingPunct="1">
              <a:defRPr/>
            </a:pPr>
            <a:r>
              <a:rPr lang="en-US"/>
              <a:t>Caldera Linux</a:t>
            </a:r>
          </a:p>
          <a:p>
            <a:pPr eaLnBrk="1" hangingPunct="1">
              <a:defRPr/>
            </a:pPr>
            <a:r>
              <a:rPr lang="en-US"/>
              <a:t> Mandrake Linux</a:t>
            </a:r>
          </a:p>
          <a:p>
            <a:pPr eaLnBrk="1" hangingPunct="1">
              <a:defRPr/>
            </a:pPr>
            <a:r>
              <a:rPr lang="en-US"/>
              <a:t>Open Linux</a:t>
            </a:r>
          </a:p>
          <a:p>
            <a:pPr eaLnBrk="1" hangingPunct="1">
              <a:defRPr/>
            </a:pPr>
            <a:r>
              <a:rPr lang="en-US"/>
              <a:t>Aryabhat Linux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51773B8F-89A1-4ACA-8DCA-91E7C61E7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Why Linux?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C1CFC51A-5B2C-4E8F-B4D0-413F0E7F4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Linux is a UNIX like operating systems</a:t>
            </a:r>
          </a:p>
          <a:p>
            <a:pPr eaLnBrk="1" hangingPunct="1">
              <a:defRPr/>
            </a:pPr>
            <a:r>
              <a:rPr lang="en-US"/>
              <a:t>Multi-user, Multi-tasking and Multi Processor Support</a:t>
            </a:r>
          </a:p>
          <a:p>
            <a:pPr eaLnBrk="1" hangingPunct="1">
              <a:defRPr/>
            </a:pPr>
            <a:r>
              <a:rPr lang="en-US"/>
              <a:t>There are no royalty or license fees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         “ A Linux Distribution has thousands of dollars worth of software for no cost or a couple of dollars if purchased on CD/DVD “</a:t>
            </a:r>
          </a:p>
          <a:p>
            <a:pPr eaLnBrk="1" hangingPunct="1">
              <a:buFontTx/>
              <a:buNone/>
              <a:defRPr/>
            </a:pPr>
            <a:endParaRPr lang="en-US"/>
          </a:p>
          <a:p>
            <a:pPr eaLnBrk="1" hangingPunct="1">
              <a:buFontTx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7767219E-EA4C-407D-B2CA-C5C8257D5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9684BD8D-BAFC-465F-867C-F4CD81B2F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Software Development Supports</a:t>
            </a:r>
          </a:p>
          <a:p>
            <a:pPr eaLnBrk="1" hangingPunct="1">
              <a:defRPr/>
            </a:pPr>
            <a:r>
              <a:rPr lang="en-US"/>
              <a:t>Linux runs on nearly any CPU</a:t>
            </a:r>
          </a:p>
          <a:p>
            <a:pPr eaLnBrk="1" hangingPunct="1">
              <a:defRPr/>
            </a:pPr>
            <a:r>
              <a:rPr lang="en-US"/>
              <a:t>Linux works very well as a personal computer UNIX for the desktop</a:t>
            </a:r>
          </a:p>
          <a:p>
            <a:pPr eaLnBrk="1" hangingPunct="1">
              <a:defRPr/>
            </a:pPr>
            <a:r>
              <a:rPr lang="en-US"/>
              <a:t>Linux works well for server operations</a:t>
            </a:r>
          </a:p>
          <a:p>
            <a:pPr eaLnBrk="1" hangingPunct="1">
              <a:defRPr/>
            </a:pPr>
            <a:r>
              <a:rPr lang="en-US"/>
              <a:t>X-Window system (An excellent window system called X)</a:t>
            </a:r>
          </a:p>
          <a:p>
            <a:pPr eaLnBrk="1" hangingPunct="1">
              <a:buFontTx/>
              <a:buNone/>
              <a:defRPr/>
            </a:pPr>
            <a:endParaRPr lang="en-US"/>
          </a:p>
          <a:p>
            <a:pPr eaLnBrk="1" hangingPunct="1">
              <a:buFontTx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3113D17-C8AD-446B-BB31-448FFE967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Hardware Requirement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E5C3934C-9302-4B31-9835-B58B4BD30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u="sng"/>
              <a:t>CPU:</a:t>
            </a:r>
            <a:r>
              <a:rPr lang="en-US" sz="200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/>
              <a:t>        Minimum         : Pentium-class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/>
              <a:t>        Recommended : 200 Mhz Pentium-class or better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u="sng"/>
              <a:t>Hard Disk Space: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/>
              <a:t>        Minimum         : 650 MB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/>
              <a:t>        Recommended : 2.5 GB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/>
              <a:t>        Full Installation : 4.5 GB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/>
              <a:t>  * Additional Space will be required for file storage.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u="sng"/>
              <a:t>Memory: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/>
              <a:t>        Minimum for text-mode : 64MB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/>
              <a:t>        Minimum for graphical   : 128MB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/>
              <a:t>        Recommended for graphical: 192MB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B9F24763-1CC1-42D3-A0A6-D402BEEE6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Structure of Linux system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1795DC89-7DEB-4FB8-A896-FFD44E835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/>
              <a:t>                          User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/>
              <a:t>                          Shell       (Application Programs 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/>
              <a:t>                         Kernel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/>
              <a:t>                   hardware devices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u="sng"/>
              <a:t>Fig - I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3EA9B427-0235-4009-AFE2-8FE2B7E2C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981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5">
            <a:extLst>
              <a:ext uri="{FF2B5EF4-FFF2-40B4-BE49-F238E27FC236}">
                <a16:creationId xmlns:a16="http://schemas.microsoft.com/office/drawing/2014/main" id="{90D855B3-AF1A-4CD0-B3D4-1085B1E20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id="{875282E1-1F36-4211-A04C-EDF2A9BF7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8">
            <a:extLst>
              <a:ext uri="{FF2B5EF4-FFF2-40B4-BE49-F238E27FC236}">
                <a16:creationId xmlns:a16="http://schemas.microsoft.com/office/drawing/2014/main" id="{3EE5A484-09D0-482E-8C26-C56B2E4EA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43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>
            <a:extLst>
              <a:ext uri="{FF2B5EF4-FFF2-40B4-BE49-F238E27FC236}">
                <a16:creationId xmlns:a16="http://schemas.microsoft.com/office/drawing/2014/main" id="{195AC334-33A9-4268-BD90-F1F685F1B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"/>
            <a:ext cx="7391400" cy="502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19" name="WordArt 7">
            <a:extLst>
              <a:ext uri="{FF2B5EF4-FFF2-40B4-BE49-F238E27FC236}">
                <a16:creationId xmlns:a16="http://schemas.microsoft.com/office/drawing/2014/main" id="{FE68809A-C25E-41E1-879C-0A3915C50CD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971925" y="990600"/>
            <a:ext cx="1200150" cy="6477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User</a:t>
            </a:r>
          </a:p>
        </p:txBody>
      </p:sp>
      <p:sp>
        <p:nvSpPr>
          <p:cNvPr id="9220" name="Oval 8">
            <a:extLst>
              <a:ext uri="{FF2B5EF4-FFF2-40B4-BE49-F238E27FC236}">
                <a16:creationId xmlns:a16="http://schemas.microsoft.com/office/drawing/2014/main" id="{15775FDF-C32B-4119-9D5F-914714480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5943600" cy="3505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WordArt 9">
            <a:extLst>
              <a:ext uri="{FF2B5EF4-FFF2-40B4-BE49-F238E27FC236}">
                <a16:creationId xmlns:a16="http://schemas.microsoft.com/office/drawing/2014/main" id="{5997BBF7-D6F4-4109-A533-939FF653EE9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1044162">
            <a:off x="2895600" y="1905000"/>
            <a:ext cx="1200150" cy="6477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Shell</a:t>
            </a:r>
          </a:p>
        </p:txBody>
      </p:sp>
      <p:sp>
        <p:nvSpPr>
          <p:cNvPr id="9222" name="Oval 10">
            <a:extLst>
              <a:ext uri="{FF2B5EF4-FFF2-40B4-BE49-F238E27FC236}">
                <a16:creationId xmlns:a16="http://schemas.microsoft.com/office/drawing/2014/main" id="{D9C49595-B69A-41E8-ABA6-91124C0E5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133600"/>
            <a:ext cx="43434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3" name="WordArt 11">
            <a:extLst>
              <a:ext uri="{FF2B5EF4-FFF2-40B4-BE49-F238E27FC236}">
                <a16:creationId xmlns:a16="http://schemas.microsoft.com/office/drawing/2014/main" id="{F33945A9-FF2F-47D6-AB9F-5AA1EBD8310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-3578681">
            <a:off x="2924175" y="2809875"/>
            <a:ext cx="1200150" cy="6477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Kernel</a:t>
            </a:r>
          </a:p>
        </p:txBody>
      </p:sp>
      <p:sp>
        <p:nvSpPr>
          <p:cNvPr id="9224" name="Oval 12">
            <a:extLst>
              <a:ext uri="{FF2B5EF4-FFF2-40B4-BE49-F238E27FC236}">
                <a16:creationId xmlns:a16="http://schemas.microsoft.com/office/drawing/2014/main" id="{8579EED9-70A9-4D5F-AAE3-8EA1BD2EE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14600"/>
            <a:ext cx="27432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5" name="WordArt 13">
            <a:extLst>
              <a:ext uri="{FF2B5EF4-FFF2-40B4-BE49-F238E27FC236}">
                <a16:creationId xmlns:a16="http://schemas.microsoft.com/office/drawing/2014/main" id="{E59BAA02-5174-48F1-B5C6-D8FAB1A2DC1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971925" y="3162300"/>
            <a:ext cx="1200150" cy="6477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H/W</a:t>
            </a:r>
          </a:p>
        </p:txBody>
      </p:sp>
      <p:sp>
        <p:nvSpPr>
          <p:cNvPr id="149518" name="Rectangle 14">
            <a:extLst>
              <a:ext uri="{FF2B5EF4-FFF2-40B4-BE49-F238E27FC236}">
                <a16:creationId xmlns:a16="http://schemas.microsoft.com/office/drawing/2014/main" id="{38F48D5A-F009-4B58-890F-AE1E61A99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410200"/>
            <a:ext cx="1981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800" b="1" u="sng">
                <a:effectLst>
                  <a:outerShdw blurRad="38100" dist="38100" dir="2700000" algn="tl">
                    <a:srgbClr val="FFFFFF"/>
                  </a:outerShdw>
                </a:effectLst>
              </a:rPr>
              <a:t>Fig - II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>
            <a:extLst>
              <a:ext uri="{FF2B5EF4-FFF2-40B4-BE49-F238E27FC236}">
                <a16:creationId xmlns:a16="http://schemas.microsoft.com/office/drawing/2014/main" id="{932E86AD-04C8-4E6A-BBF8-6C53AB5E4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32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Hardware Devices 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                  </a:t>
            </a:r>
            <a:r>
              <a:rPr lang="en-US" sz="2400"/>
              <a:t>The lower most layer is the hardware components (i.e. physical components like your motherboard, hard disk drive, floppy drive, memory, etc…)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Kernel 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                  </a:t>
            </a:r>
            <a:r>
              <a:rPr lang="en-US" sz="2400"/>
              <a:t>When your system is booted, the Linux kernel will be loaded into the memory of your system and after that the kernel will control the entire operating system.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Shell 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                  </a:t>
            </a:r>
            <a:r>
              <a:rPr lang="en-US" sz="2400"/>
              <a:t>Shell is an interpreter through which a user can interact with kernel.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/>
              <a:t>                        Shell is program or command.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/>
              <a:t>                        An application program may be a image editor, word processor, music player, Games, and etc…..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C84BD3DB-7CD4-4B9C-8CAB-E8ACB91F5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82296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/>
              <a:t>Linux File System 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amwork">
  <a:themeElements>
    <a:clrScheme name="Teamwork 7">
      <a:dk1>
        <a:srgbClr val="000000"/>
      </a:dk1>
      <a:lt1>
        <a:srgbClr val="F5F0BD"/>
      </a:lt1>
      <a:dk2>
        <a:srgbClr val="BD9D69"/>
      </a:dk2>
      <a:lt2>
        <a:srgbClr val="FFFFCC"/>
      </a:lt2>
      <a:accent1>
        <a:srgbClr val="CDBB77"/>
      </a:accent1>
      <a:accent2>
        <a:srgbClr val="F8EBD0"/>
      </a:accent2>
      <a:accent3>
        <a:srgbClr val="F9F6DB"/>
      </a:accent3>
      <a:accent4>
        <a:srgbClr val="000000"/>
      </a:accent4>
      <a:accent5>
        <a:srgbClr val="E3DABD"/>
      </a:accent5>
      <a:accent6>
        <a:srgbClr val="E1D5BC"/>
      </a:accent6>
      <a:hlink>
        <a:srgbClr val="FF9900"/>
      </a:hlink>
      <a:folHlink>
        <a:srgbClr val="C64B00"/>
      </a:folHlink>
    </a:clrScheme>
    <a:fontScheme name="Teamwor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Teamwork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mwork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mwork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mwork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mwork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2202</TotalTime>
  <Words>760</Words>
  <Application>Microsoft Office PowerPoint</Application>
  <PresentationFormat>On-screen Show (4:3)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Garamond</vt:lpstr>
      <vt:lpstr>Arial</vt:lpstr>
      <vt:lpstr>Calibri</vt:lpstr>
      <vt:lpstr>Teamwork</vt:lpstr>
      <vt:lpstr>Intro to Linux, Installing &amp; various File System of Linux</vt:lpstr>
      <vt:lpstr>Famous Linux Distributions </vt:lpstr>
      <vt:lpstr>Why Linux?</vt:lpstr>
      <vt:lpstr>PowerPoint Presentation</vt:lpstr>
      <vt:lpstr>Hardware Requirement</vt:lpstr>
      <vt:lpstr>The Structure of Linux system</vt:lpstr>
      <vt:lpstr>PowerPoint Presentation</vt:lpstr>
      <vt:lpstr>PowerPoint Presentation</vt:lpstr>
      <vt:lpstr>Linux File System Structure</vt:lpstr>
      <vt:lpstr>PowerPoint Presentation</vt:lpstr>
      <vt:lpstr>PowerPoint Presentation</vt:lpstr>
      <vt:lpstr>PowerPoint Presentation</vt:lpstr>
      <vt:lpstr>PowerPoint Presentation</vt:lpstr>
      <vt:lpstr>Types of the Files</vt:lpstr>
      <vt:lpstr>Files Permission</vt:lpstr>
      <vt:lpstr>Default permission in file and directory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Written by</dc:title>
  <dc:creator>murali shankar</dc:creator>
  <cp:lastModifiedBy>Tamzid Islam</cp:lastModifiedBy>
  <cp:revision>114</cp:revision>
  <dcterms:created xsi:type="dcterms:W3CDTF">2008-04-23T07:12:20Z</dcterms:created>
  <dcterms:modified xsi:type="dcterms:W3CDTF">2019-03-09T09:03:14Z</dcterms:modified>
</cp:coreProperties>
</file>