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6" r:id="rId2"/>
    <p:sldId id="456" r:id="rId3"/>
    <p:sldId id="457" r:id="rId4"/>
    <p:sldId id="455" r:id="rId5"/>
    <p:sldId id="458" r:id="rId6"/>
    <p:sldId id="459" r:id="rId7"/>
    <p:sldId id="460" r:id="rId8"/>
    <p:sldId id="461" r:id="rId9"/>
    <p:sldId id="4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ouhag Roy" initials="SR" lastIdx="1" clrIdx="0">
    <p:extLst>
      <p:ext uri="{19B8F6BF-5375-455C-9EA6-DF929625EA0E}">
        <p15:presenceInfo xmlns:p15="http://schemas.microsoft.com/office/powerpoint/2012/main" userId="d3eca0d441567a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D8061-B71C-4965-84AA-70387983DCA9}" type="datetimeFigureOut">
              <a:rPr lang="en-US" smtClean="0"/>
              <a:t>31-Dec-19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C2E0B-05B1-4882-90CB-2EB43517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2E1E2-55EE-4BB1-A4DB-B6DE613DBC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8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2E1E2-55EE-4BB1-A4DB-B6DE613DBC3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2E1E2-55EE-4BB1-A4DB-B6DE613DBC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63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2E1E2-55EE-4BB1-A4DB-B6DE613DBC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1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2E1E2-55EE-4BB1-A4DB-B6DE613DBC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5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2E1E2-55EE-4BB1-A4DB-B6DE613DBC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76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2E1E2-55EE-4BB1-A4DB-B6DE613DBC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9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2F75-BF25-4FB4-BB7D-8F4B44636767}" type="datetimeFigureOut">
              <a:rPr lang="en-US" smtClean="0"/>
              <a:t>31-Dec-19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3A5D-8BA2-406B-9C52-26A4BEA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0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2F75-BF25-4FB4-BB7D-8F4B44636767}" type="datetimeFigureOut">
              <a:rPr lang="en-US" smtClean="0"/>
              <a:t>31-Dec-19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3A5D-8BA2-406B-9C52-26A4BEA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2F75-BF25-4FB4-BB7D-8F4B44636767}" type="datetimeFigureOut">
              <a:rPr lang="en-US" smtClean="0"/>
              <a:t>31-Dec-19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3A5D-8BA2-406B-9C52-26A4BEA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6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9165" y="6356351"/>
            <a:ext cx="388937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Telenor" pitchFamily="50" charset="0"/>
              </a:defRPr>
            </a:lvl1pPr>
          </a:lstStyle>
          <a:p>
            <a:fld id="{714A8F01-7D29-4868-9B02-202CE11269B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7"/>
          <p:cNvCxnSpPr/>
          <p:nvPr userDrawn="1"/>
        </p:nvCxnSpPr>
        <p:spPr>
          <a:xfrm>
            <a:off x="215901" y="6156985"/>
            <a:ext cx="8712201" cy="1587"/>
          </a:xfrm>
          <a:prstGeom prst="line">
            <a:avLst/>
          </a:prstGeom>
          <a:ln w="3175" cmpd="sng">
            <a:solidFill>
              <a:srgbClr val="1E9D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 userDrawn="1"/>
        </p:nvSpPr>
        <p:spPr>
          <a:xfrm>
            <a:off x="123825" y="11501"/>
            <a:ext cx="8804276" cy="9631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0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ACE7"/>
              </a:solidFill>
              <a:effectLst/>
              <a:uLnTx/>
              <a:uFillTx/>
              <a:latin typeface="Telenor" pitchFamily="50" charset="0"/>
              <a:ea typeface="ＭＳ Ｐゴシック" charset="-128"/>
              <a:cs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900" y="56489"/>
            <a:ext cx="8712200" cy="56581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accent1"/>
                </a:solidFill>
                <a:latin typeface="Telenor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686175" y="6356351"/>
            <a:ext cx="1543050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75000"/>
                  </a:schemeClr>
                </a:solidFill>
                <a:latin typeface="Telenor" pitchFamily="50" charset="0"/>
              </a:defRPr>
            </a:lvl1pPr>
          </a:lstStyle>
          <a:p>
            <a:pPr algn="ctr"/>
            <a:r>
              <a:rPr lang="en-US" dirty="0"/>
              <a:t>Company Confidential</a:t>
            </a:r>
          </a:p>
        </p:txBody>
      </p:sp>
      <p:pic>
        <p:nvPicPr>
          <p:cNvPr id="12" name="Picture 11" descr="GRA_h_pos_3D_4cp_25mm-[Converted]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5" y="6232828"/>
            <a:ext cx="1725821" cy="55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4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2F75-BF25-4FB4-BB7D-8F4B44636767}" type="datetimeFigureOut">
              <a:rPr lang="en-US" smtClean="0"/>
              <a:t>31-Dec-19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3A5D-8BA2-406B-9C52-26A4BEA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2F75-BF25-4FB4-BB7D-8F4B44636767}" type="datetimeFigureOut">
              <a:rPr lang="en-US" smtClean="0"/>
              <a:t>31-Dec-19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3A5D-8BA2-406B-9C52-26A4BEA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0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2F75-BF25-4FB4-BB7D-8F4B44636767}" type="datetimeFigureOut">
              <a:rPr lang="en-US" smtClean="0"/>
              <a:t>31-Dec-19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3A5D-8BA2-406B-9C52-26A4BEA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2F75-BF25-4FB4-BB7D-8F4B44636767}" type="datetimeFigureOut">
              <a:rPr lang="en-US" smtClean="0"/>
              <a:t>31-Dec-19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3A5D-8BA2-406B-9C52-26A4BEA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1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2F75-BF25-4FB4-BB7D-8F4B44636767}" type="datetimeFigureOut">
              <a:rPr lang="en-US" smtClean="0"/>
              <a:t>31-Dec-19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3A5D-8BA2-406B-9C52-26A4BEA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7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2F75-BF25-4FB4-BB7D-8F4B44636767}" type="datetimeFigureOut">
              <a:rPr lang="en-US" smtClean="0"/>
              <a:t>31-Dec-19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3A5D-8BA2-406B-9C52-26A4BEA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3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2F75-BF25-4FB4-BB7D-8F4B44636767}" type="datetimeFigureOut">
              <a:rPr lang="en-US" smtClean="0"/>
              <a:t>31-Dec-19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3A5D-8BA2-406B-9C52-26A4BEA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4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2F75-BF25-4FB4-BB7D-8F4B44636767}" type="datetimeFigureOut">
              <a:rPr lang="en-US" smtClean="0"/>
              <a:t>31-Dec-19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3A5D-8BA2-406B-9C52-26A4BEA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2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72F75-BF25-4FB4-BB7D-8F4B44636767}" type="datetimeFigureOut">
              <a:rPr lang="en-US" smtClean="0"/>
              <a:t>31-Dec-19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43A5D-8BA2-406B-9C52-26A4BEA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9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6DE4A1-412D-46B1-B963-87940ED25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10" y="2100262"/>
            <a:ext cx="2857500" cy="265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FAEA06-6344-4AA9-B67B-9FA2D9737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1904999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4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46347-06F9-493C-B3A3-49B6960D0BC7}"/>
              </a:ext>
            </a:extLst>
          </p:cNvPr>
          <p:cNvSpPr txBox="1"/>
          <p:nvPr/>
        </p:nvSpPr>
        <p:spPr>
          <a:xfrm>
            <a:off x="924560" y="2274838"/>
            <a:ext cx="5323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+mj-lt"/>
              </a:rPr>
              <a:t>Industrial Attachment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559A4-7060-4049-B9CC-328786E99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760" y="121920"/>
            <a:ext cx="768349" cy="714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698BE-9F81-4CAE-923F-CCA50F147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1" y="121920"/>
            <a:ext cx="714565" cy="7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4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E1B2F-D21D-40E4-8DBE-FC143AFA0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6191390"/>
            <a:ext cx="640080" cy="595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8FACA-92B9-4A3F-BC81-CEF311070443}"/>
              </a:ext>
            </a:extLst>
          </p:cNvPr>
          <p:cNvSpPr txBox="1"/>
          <p:nvPr/>
        </p:nvSpPr>
        <p:spPr>
          <a:xfrm>
            <a:off x="7776851" y="6319750"/>
            <a:ext cx="598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MIST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40771-5DF7-4F29-B572-88B27DFB04C9}"/>
              </a:ext>
            </a:extLst>
          </p:cNvPr>
          <p:cNvSpPr txBox="1"/>
          <p:nvPr/>
        </p:nvSpPr>
        <p:spPr>
          <a:xfrm>
            <a:off x="580887" y="469569"/>
            <a:ext cx="1785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Company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4352B-E819-43DA-BA7F-DF13DC6EBCC4}"/>
              </a:ext>
            </a:extLst>
          </p:cNvPr>
          <p:cNvSpPr txBox="1"/>
          <p:nvPr/>
        </p:nvSpPr>
        <p:spPr>
          <a:xfrm>
            <a:off x="1116924" y="2721114"/>
            <a:ext cx="4412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Grameenphone Ltd.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40C36-95DE-4850-882B-4C7F4907C8BB}"/>
              </a:ext>
            </a:extLst>
          </p:cNvPr>
          <p:cNvSpPr txBox="1"/>
          <p:nvPr/>
        </p:nvSpPr>
        <p:spPr>
          <a:xfrm>
            <a:off x="1273961" y="3429000"/>
            <a:ext cx="223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GP House, Bashundhara,</a:t>
            </a:r>
            <a:br>
              <a:rPr lang="en-US" sz="1600" dirty="0"/>
            </a:br>
            <a:r>
              <a:rPr lang="en-US" sz="1600" dirty="0"/>
              <a:t>Baridhara, Dhaka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A4D0D0-2371-4B45-972D-8AE275CA8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90" y="2065131"/>
            <a:ext cx="2231886" cy="22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E1B2F-D21D-40E4-8DBE-FC143AFA0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6191390"/>
            <a:ext cx="640080" cy="595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8FACA-92B9-4A3F-BC81-CEF311070443}"/>
              </a:ext>
            </a:extLst>
          </p:cNvPr>
          <p:cNvSpPr txBox="1"/>
          <p:nvPr/>
        </p:nvSpPr>
        <p:spPr>
          <a:xfrm>
            <a:off x="7776851" y="6319750"/>
            <a:ext cx="598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MIST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40771-5DF7-4F29-B572-88B27DFB04C9}"/>
              </a:ext>
            </a:extLst>
          </p:cNvPr>
          <p:cNvSpPr txBox="1"/>
          <p:nvPr/>
        </p:nvSpPr>
        <p:spPr>
          <a:xfrm>
            <a:off x="580887" y="469569"/>
            <a:ext cx="199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Supervisor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3D603-B1B7-4CD1-9B66-DF082683B9DE}"/>
              </a:ext>
            </a:extLst>
          </p:cNvPr>
          <p:cNvSpPr txBox="1"/>
          <p:nvPr/>
        </p:nvSpPr>
        <p:spPr>
          <a:xfrm>
            <a:off x="993913" y="2845790"/>
            <a:ext cx="282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Dibyendu</a:t>
            </a:r>
            <a:r>
              <a:rPr lang="en-US" sz="2400" dirty="0"/>
              <a:t> Das Sourav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C5244-B3A4-4154-A4FA-4B83FE055139}"/>
              </a:ext>
            </a:extLst>
          </p:cNvPr>
          <p:cNvSpPr txBox="1"/>
          <p:nvPr/>
        </p:nvSpPr>
        <p:spPr>
          <a:xfrm>
            <a:off x="1152939" y="3276677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Organization Culture &amp; Employer Brand Expert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4352B-E819-43DA-BA7F-DF13DC6EBCC4}"/>
              </a:ext>
            </a:extLst>
          </p:cNvPr>
          <p:cNvSpPr txBox="1"/>
          <p:nvPr/>
        </p:nvSpPr>
        <p:spPr>
          <a:xfrm>
            <a:off x="1152939" y="354940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Cell: 01711082485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40C36-95DE-4850-882B-4C7F4907C8BB}"/>
              </a:ext>
            </a:extLst>
          </p:cNvPr>
          <p:cNvSpPr txBox="1"/>
          <p:nvPr/>
        </p:nvSpPr>
        <p:spPr>
          <a:xfrm>
            <a:off x="1152939" y="3769367"/>
            <a:ext cx="298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Email: dibyendu@grameenphone.com</a:t>
            </a:r>
          </a:p>
        </p:txBody>
      </p:sp>
    </p:spTree>
    <p:extLst>
      <p:ext uri="{BB962C8B-B14F-4D97-AF65-F5344CB8AC3E}">
        <p14:creationId xmlns:p14="http://schemas.microsoft.com/office/powerpoint/2010/main" val="224809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E1B2F-D21D-40E4-8DBE-FC143AFA0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6191390"/>
            <a:ext cx="640080" cy="595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8FACA-92B9-4A3F-BC81-CEF311070443}"/>
              </a:ext>
            </a:extLst>
          </p:cNvPr>
          <p:cNvSpPr txBox="1"/>
          <p:nvPr/>
        </p:nvSpPr>
        <p:spPr>
          <a:xfrm>
            <a:off x="7776851" y="6319750"/>
            <a:ext cx="598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MIST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40771-5DF7-4F29-B572-88B27DFB04C9}"/>
              </a:ext>
            </a:extLst>
          </p:cNvPr>
          <p:cNvSpPr txBox="1"/>
          <p:nvPr/>
        </p:nvSpPr>
        <p:spPr>
          <a:xfrm>
            <a:off x="580887" y="469569"/>
            <a:ext cx="1478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Advisor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3D603-B1B7-4CD1-9B66-DF082683B9DE}"/>
              </a:ext>
            </a:extLst>
          </p:cNvPr>
          <p:cNvSpPr txBox="1"/>
          <p:nvPr/>
        </p:nvSpPr>
        <p:spPr>
          <a:xfrm>
            <a:off x="993913" y="2845790"/>
            <a:ext cx="3022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Sharifa Rania Mahmud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C5244-B3A4-4154-A4FA-4B83FE055139}"/>
              </a:ext>
            </a:extLst>
          </p:cNvPr>
          <p:cNvSpPr txBox="1"/>
          <p:nvPr/>
        </p:nvSpPr>
        <p:spPr>
          <a:xfrm>
            <a:off x="993913" y="3307455"/>
            <a:ext cx="2256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Assistant Professor, MIST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4352B-E819-43DA-BA7F-DF13DC6EBCC4}"/>
              </a:ext>
            </a:extLst>
          </p:cNvPr>
          <p:cNvSpPr txBox="1"/>
          <p:nvPr/>
        </p:nvSpPr>
        <p:spPr>
          <a:xfrm>
            <a:off x="993913" y="3580180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Cell: 01711730058</a:t>
            </a:r>
          </a:p>
        </p:txBody>
      </p:sp>
    </p:spTree>
    <p:extLst>
      <p:ext uri="{BB962C8B-B14F-4D97-AF65-F5344CB8AC3E}">
        <p14:creationId xmlns:p14="http://schemas.microsoft.com/office/powerpoint/2010/main" val="158609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E1B2F-D21D-40E4-8DBE-FC143AFA0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6191390"/>
            <a:ext cx="640080" cy="595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8FACA-92B9-4A3F-BC81-CEF311070443}"/>
              </a:ext>
            </a:extLst>
          </p:cNvPr>
          <p:cNvSpPr txBox="1"/>
          <p:nvPr/>
        </p:nvSpPr>
        <p:spPr>
          <a:xfrm>
            <a:off x="7776851" y="6319750"/>
            <a:ext cx="598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MIST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40771-5DF7-4F29-B572-88B27DFB04C9}"/>
              </a:ext>
            </a:extLst>
          </p:cNvPr>
          <p:cNvSpPr txBox="1"/>
          <p:nvPr/>
        </p:nvSpPr>
        <p:spPr>
          <a:xfrm>
            <a:off x="580887" y="469569"/>
            <a:ext cx="3941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From CSE Department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3E1F2A38-60DF-4EFD-BFC0-522801700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66181"/>
              </p:ext>
            </p:extLst>
          </p:nvPr>
        </p:nvGraphicFramePr>
        <p:xfrm>
          <a:off x="702364" y="1396999"/>
          <a:ext cx="7858539" cy="38641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5804">
                  <a:extLst>
                    <a:ext uri="{9D8B030D-6E8A-4147-A177-3AD203B41FA5}">
                      <a16:colId xmlns:a16="http://schemas.microsoft.com/office/drawing/2014/main" val="3495132162"/>
                    </a:ext>
                  </a:extLst>
                </a:gridCol>
                <a:gridCol w="3706858">
                  <a:extLst>
                    <a:ext uri="{9D8B030D-6E8A-4147-A177-3AD203B41FA5}">
                      <a16:colId xmlns:a16="http://schemas.microsoft.com/office/drawing/2014/main" val="548820523"/>
                    </a:ext>
                  </a:extLst>
                </a:gridCol>
                <a:gridCol w="2305877">
                  <a:extLst>
                    <a:ext uri="{9D8B030D-6E8A-4147-A177-3AD203B41FA5}">
                      <a16:colId xmlns:a16="http://schemas.microsoft.com/office/drawing/2014/main" val="3546357394"/>
                    </a:ext>
                  </a:extLst>
                </a:gridCol>
              </a:tblGrid>
              <a:tr h="4293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3625"/>
                  </a:ext>
                </a:extLst>
              </a:tr>
              <a:tr h="429346">
                <a:tc>
                  <a:txBody>
                    <a:bodyPr/>
                    <a:lstStyle/>
                    <a:p>
                      <a:r>
                        <a:rPr lang="en-US" dirty="0"/>
                        <a:t>201714018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Ayon 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89698"/>
                  </a:ext>
                </a:extLst>
              </a:tr>
              <a:tr h="42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201714021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Dipok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Sarker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10153"/>
                  </a:ext>
                </a:extLst>
              </a:tr>
              <a:tr h="42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201714029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Md. Abdul </a:t>
                      </a:r>
                      <a:r>
                        <a:rPr lang="en-US" dirty="0" err="1"/>
                        <a:t>Wazed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40431"/>
                  </a:ext>
                </a:extLst>
              </a:tr>
              <a:tr h="42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201714031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 Ishak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88663"/>
                  </a:ext>
                </a:extLst>
              </a:tr>
              <a:tr h="42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201714047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Rafin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Lamyea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Shafneaz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46553"/>
                  </a:ext>
                </a:extLst>
              </a:tr>
              <a:tr h="42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201714054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Shahir Abdullah Bin </a:t>
                      </a:r>
                      <a:r>
                        <a:rPr lang="en-US" dirty="0" err="1"/>
                        <a:t>Shahnoor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70853"/>
                  </a:ext>
                </a:extLst>
              </a:tr>
              <a:tr h="42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201714061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Tahasin</a:t>
                      </a:r>
                      <a:r>
                        <a:rPr lang="en-US" dirty="0"/>
                        <a:t> Mahmud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14212"/>
                  </a:ext>
                </a:extLst>
              </a:tr>
              <a:tr h="42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201714065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Zobair 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0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38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E1B2F-D21D-40E4-8DBE-FC143AFA0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6191390"/>
            <a:ext cx="640080" cy="595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8FACA-92B9-4A3F-BC81-CEF311070443}"/>
              </a:ext>
            </a:extLst>
          </p:cNvPr>
          <p:cNvSpPr txBox="1"/>
          <p:nvPr/>
        </p:nvSpPr>
        <p:spPr>
          <a:xfrm>
            <a:off x="7776851" y="6319750"/>
            <a:ext cx="598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MIST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40771-5DF7-4F29-B572-88B27DFB04C9}"/>
              </a:ext>
            </a:extLst>
          </p:cNvPr>
          <p:cNvSpPr txBox="1"/>
          <p:nvPr/>
        </p:nvSpPr>
        <p:spPr>
          <a:xfrm>
            <a:off x="580887" y="469569"/>
            <a:ext cx="414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From EECE Department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3E1F2A38-60DF-4EFD-BFC0-522801700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346389"/>
              </p:ext>
            </p:extLst>
          </p:nvPr>
        </p:nvGraphicFramePr>
        <p:xfrm>
          <a:off x="702364" y="1396999"/>
          <a:ext cx="7858539" cy="38641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5804">
                  <a:extLst>
                    <a:ext uri="{9D8B030D-6E8A-4147-A177-3AD203B41FA5}">
                      <a16:colId xmlns:a16="http://schemas.microsoft.com/office/drawing/2014/main" val="3495132162"/>
                    </a:ext>
                  </a:extLst>
                </a:gridCol>
                <a:gridCol w="3706858">
                  <a:extLst>
                    <a:ext uri="{9D8B030D-6E8A-4147-A177-3AD203B41FA5}">
                      <a16:colId xmlns:a16="http://schemas.microsoft.com/office/drawing/2014/main" val="548820523"/>
                    </a:ext>
                  </a:extLst>
                </a:gridCol>
                <a:gridCol w="2305877">
                  <a:extLst>
                    <a:ext uri="{9D8B030D-6E8A-4147-A177-3AD203B41FA5}">
                      <a16:colId xmlns:a16="http://schemas.microsoft.com/office/drawing/2014/main" val="3546357394"/>
                    </a:ext>
                  </a:extLst>
                </a:gridCol>
              </a:tblGrid>
              <a:tr h="4293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3625"/>
                  </a:ext>
                </a:extLst>
              </a:tr>
              <a:tr h="4293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89698"/>
                  </a:ext>
                </a:extLst>
              </a:tr>
              <a:tr h="42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10153"/>
                  </a:ext>
                </a:extLst>
              </a:tr>
              <a:tr h="42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40431"/>
                  </a:ext>
                </a:extLst>
              </a:tr>
              <a:tr h="42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88663"/>
                  </a:ext>
                </a:extLst>
              </a:tr>
              <a:tr h="42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46553"/>
                  </a:ext>
                </a:extLst>
              </a:tr>
              <a:tr h="42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70853"/>
                  </a:ext>
                </a:extLst>
              </a:tr>
              <a:tr h="42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14212"/>
                  </a:ext>
                </a:extLst>
              </a:tr>
              <a:tr h="42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0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09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E1B2F-D21D-40E4-8DBE-FC143AFA0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6191390"/>
            <a:ext cx="640080" cy="595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8FACA-92B9-4A3F-BC81-CEF311070443}"/>
              </a:ext>
            </a:extLst>
          </p:cNvPr>
          <p:cNvSpPr txBox="1"/>
          <p:nvPr/>
        </p:nvSpPr>
        <p:spPr>
          <a:xfrm>
            <a:off x="7776851" y="6319750"/>
            <a:ext cx="598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MIST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40771-5DF7-4F29-B572-88B27DFB04C9}"/>
              </a:ext>
            </a:extLst>
          </p:cNvPr>
          <p:cNvSpPr txBox="1"/>
          <p:nvPr/>
        </p:nvSpPr>
        <p:spPr>
          <a:xfrm>
            <a:off x="580887" y="469569"/>
            <a:ext cx="1814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Overview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BC2C452-3183-42AE-9B10-72B0EC63B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553861"/>
              </p:ext>
            </p:extLst>
          </p:nvPr>
        </p:nvGraphicFramePr>
        <p:xfrm>
          <a:off x="1523999" y="1874423"/>
          <a:ext cx="6252852" cy="323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9636">
                  <a:extLst>
                    <a:ext uri="{9D8B030D-6E8A-4147-A177-3AD203B41FA5}">
                      <a16:colId xmlns:a16="http://schemas.microsoft.com/office/drawing/2014/main" val="2319704374"/>
                    </a:ext>
                  </a:extLst>
                </a:gridCol>
                <a:gridCol w="2383216">
                  <a:extLst>
                    <a:ext uri="{9D8B030D-6E8A-4147-A177-3AD203B41FA5}">
                      <a16:colId xmlns:a16="http://schemas.microsoft.com/office/drawing/2014/main" val="3377097830"/>
                    </a:ext>
                  </a:extLst>
                </a:gridCol>
              </a:tblGrid>
              <a:tr h="6447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Concentration Area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Duration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758760"/>
                  </a:ext>
                </a:extLst>
              </a:tr>
              <a:tr h="644746">
                <a:tc>
                  <a:txBody>
                    <a:bodyPr/>
                    <a:lstStyle/>
                    <a:p>
                      <a:r>
                        <a:rPr lang="en-US" dirty="0"/>
                        <a:t>Information Technology (IT)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week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162336"/>
                  </a:ext>
                </a:extLst>
              </a:tr>
              <a:tr h="653057">
                <a:tc>
                  <a:txBody>
                    <a:bodyPr/>
                    <a:lstStyle/>
                    <a:p>
                      <a:r>
                        <a:rPr lang="en-US" dirty="0"/>
                        <a:t>Network Planning &amp; Deployment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week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137481"/>
                  </a:ext>
                </a:extLst>
              </a:tr>
              <a:tr h="644746">
                <a:tc>
                  <a:txBody>
                    <a:bodyPr/>
                    <a:lstStyle/>
                    <a:p>
                      <a:r>
                        <a:rPr lang="en-US" dirty="0"/>
                        <a:t>Service Operations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week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804304"/>
                  </a:ext>
                </a:extLst>
              </a:tr>
              <a:tr h="644746">
                <a:tc>
                  <a:txBody>
                    <a:bodyPr/>
                    <a:lstStyle/>
                    <a:p>
                      <a:r>
                        <a:rPr lang="en-US" dirty="0"/>
                        <a:t>Regional Operations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week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846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06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E1B2F-D21D-40E4-8DBE-FC143AFA0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6191390"/>
            <a:ext cx="640080" cy="595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8FACA-92B9-4A3F-BC81-CEF311070443}"/>
              </a:ext>
            </a:extLst>
          </p:cNvPr>
          <p:cNvSpPr txBox="1"/>
          <p:nvPr/>
        </p:nvSpPr>
        <p:spPr>
          <a:xfrm>
            <a:off x="7776851" y="6319750"/>
            <a:ext cx="598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MIST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40771-5DF7-4F29-B572-88B27DFB04C9}"/>
              </a:ext>
            </a:extLst>
          </p:cNvPr>
          <p:cNvSpPr txBox="1"/>
          <p:nvPr/>
        </p:nvSpPr>
        <p:spPr>
          <a:xfrm>
            <a:off x="580887" y="469569"/>
            <a:ext cx="1066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Topic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C73C3-4FC9-44C7-B4D0-E648B6068634}"/>
              </a:ext>
            </a:extLst>
          </p:cNvPr>
          <p:cNvSpPr txBox="1"/>
          <p:nvPr/>
        </p:nvSpPr>
        <p:spPr>
          <a:xfrm>
            <a:off x="2411896" y="2847489"/>
            <a:ext cx="102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88A4B-2C51-498B-BBFC-6EDF45297E4C}"/>
              </a:ext>
            </a:extLst>
          </p:cNvPr>
          <p:cNvSpPr txBox="1"/>
          <p:nvPr/>
        </p:nvSpPr>
        <p:spPr>
          <a:xfrm>
            <a:off x="7368209" y="284748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Pics</a:t>
            </a:r>
          </a:p>
        </p:txBody>
      </p:sp>
    </p:spTree>
    <p:extLst>
      <p:ext uri="{BB962C8B-B14F-4D97-AF65-F5344CB8AC3E}">
        <p14:creationId xmlns:p14="http://schemas.microsoft.com/office/powerpoint/2010/main" val="260300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138</Words>
  <Application>Microsoft Office PowerPoint</Application>
  <PresentationFormat>On-screen Show (4:3)</PresentationFormat>
  <Paragraphs>73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Telenor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Shouhag Roy</dc:creator>
  <cp:lastModifiedBy>Shouhag Roy</cp:lastModifiedBy>
  <cp:revision>22</cp:revision>
  <dcterms:created xsi:type="dcterms:W3CDTF">2019-12-31T09:39:21Z</dcterms:created>
  <dcterms:modified xsi:type="dcterms:W3CDTF">2019-12-31T10:39:03Z</dcterms:modified>
</cp:coreProperties>
</file>