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92" r:id="rId5"/>
    <p:sldId id="293" r:id="rId6"/>
    <p:sldId id="317" r:id="rId7"/>
    <p:sldId id="303" r:id="rId8"/>
    <p:sldId id="304" r:id="rId9"/>
    <p:sldId id="294" r:id="rId10"/>
    <p:sldId id="305" r:id="rId11"/>
    <p:sldId id="307" r:id="rId12"/>
    <p:sldId id="308" r:id="rId13"/>
    <p:sldId id="267" r:id="rId14"/>
    <p:sldId id="309" r:id="rId15"/>
    <p:sldId id="31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1" autoAdjust="0"/>
    <p:restoredTop sz="94660"/>
  </p:normalViewPr>
  <p:slideViewPr>
    <p:cSldViewPr>
      <p:cViewPr varScale="1">
        <p:scale>
          <a:sx n="62" d="100"/>
          <a:sy n="62" d="100"/>
        </p:scale>
        <p:origin x="148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2C995-B934-40F8-9FC1-20546E48AFC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FF14BB8-CAC3-4529-8888-6013C50FF931}">
      <dgm:prSet phldrT="[Text]"/>
      <dgm:spPr/>
      <dgm:t>
        <a:bodyPr/>
        <a:lstStyle/>
        <a:p>
          <a:r>
            <a:rPr lang="en-US" dirty="0"/>
            <a:t>Needs, Wants and Demands</a:t>
          </a:r>
        </a:p>
      </dgm:t>
    </dgm:pt>
    <dgm:pt modelId="{2C460B38-37DA-4518-92E8-DF27D4359DD6}" type="parTrans" cxnId="{FF8C1E84-CE97-4FAE-AE77-454805BCD2C3}">
      <dgm:prSet/>
      <dgm:spPr/>
      <dgm:t>
        <a:bodyPr/>
        <a:lstStyle/>
        <a:p>
          <a:endParaRPr lang="en-US"/>
        </a:p>
      </dgm:t>
    </dgm:pt>
    <dgm:pt modelId="{966821D2-8773-4C6C-9848-F874D19EA8DE}" type="sibTrans" cxnId="{FF8C1E84-CE97-4FAE-AE77-454805BCD2C3}">
      <dgm:prSet/>
      <dgm:spPr/>
      <dgm:t>
        <a:bodyPr/>
        <a:lstStyle/>
        <a:p>
          <a:endParaRPr lang="en-US"/>
        </a:p>
      </dgm:t>
    </dgm:pt>
    <dgm:pt modelId="{63E40604-9CD8-4B75-BE64-0383449E07C9}">
      <dgm:prSet phldrT="[Text]"/>
      <dgm:spPr/>
      <dgm:t>
        <a:bodyPr/>
        <a:lstStyle/>
        <a:p>
          <a:r>
            <a:rPr lang="en-US" dirty="0"/>
            <a:t>Products</a:t>
          </a:r>
        </a:p>
      </dgm:t>
    </dgm:pt>
    <dgm:pt modelId="{2380A7E4-030B-4AC4-A7A9-C816A233E5E2}" type="parTrans" cxnId="{BCC37E1F-388C-4BC0-90C1-B8B36BE4AA5B}">
      <dgm:prSet/>
      <dgm:spPr/>
      <dgm:t>
        <a:bodyPr/>
        <a:lstStyle/>
        <a:p>
          <a:endParaRPr lang="en-US"/>
        </a:p>
      </dgm:t>
    </dgm:pt>
    <dgm:pt modelId="{93F4A4DF-9388-42DA-B4AD-F1A95CDA0F22}" type="sibTrans" cxnId="{BCC37E1F-388C-4BC0-90C1-B8B36BE4AA5B}">
      <dgm:prSet/>
      <dgm:spPr/>
      <dgm:t>
        <a:bodyPr/>
        <a:lstStyle/>
        <a:p>
          <a:endParaRPr lang="en-US"/>
        </a:p>
      </dgm:t>
    </dgm:pt>
    <dgm:pt modelId="{8ED4C771-D4EF-4520-96B9-581551D0984D}">
      <dgm:prSet phldrT="[Text]"/>
      <dgm:spPr/>
      <dgm:t>
        <a:bodyPr/>
        <a:lstStyle/>
        <a:p>
          <a:r>
            <a:rPr lang="en-US" dirty="0"/>
            <a:t>Utility, Value and Satisfaction</a:t>
          </a:r>
        </a:p>
      </dgm:t>
    </dgm:pt>
    <dgm:pt modelId="{9604AF5A-523E-421A-8CC2-EF6A006C0FEE}" type="parTrans" cxnId="{FDA73E46-DBA9-4ED1-B006-7E7F69C20C9D}">
      <dgm:prSet/>
      <dgm:spPr/>
      <dgm:t>
        <a:bodyPr/>
        <a:lstStyle/>
        <a:p>
          <a:endParaRPr lang="en-US"/>
        </a:p>
      </dgm:t>
    </dgm:pt>
    <dgm:pt modelId="{14723BA4-A665-4391-928A-1D9B3AE2AED3}" type="sibTrans" cxnId="{FDA73E46-DBA9-4ED1-B006-7E7F69C20C9D}">
      <dgm:prSet/>
      <dgm:spPr/>
      <dgm:t>
        <a:bodyPr/>
        <a:lstStyle/>
        <a:p>
          <a:endParaRPr lang="en-US"/>
        </a:p>
      </dgm:t>
    </dgm:pt>
    <dgm:pt modelId="{875F080C-A0CB-4C32-A9C6-D87FB05E44F5}">
      <dgm:prSet phldrT="[Text]"/>
      <dgm:spPr/>
      <dgm:t>
        <a:bodyPr/>
        <a:lstStyle/>
        <a:p>
          <a:r>
            <a:rPr lang="en-US" dirty="0"/>
            <a:t>Exchange, Transactions, and Relationships</a:t>
          </a:r>
        </a:p>
      </dgm:t>
    </dgm:pt>
    <dgm:pt modelId="{1C458F9A-70E7-4EEC-9A0F-B98C5CC676D6}" type="parTrans" cxnId="{969DF3D9-94DF-44CD-BB1B-CF68BC457EC3}">
      <dgm:prSet/>
      <dgm:spPr/>
      <dgm:t>
        <a:bodyPr/>
        <a:lstStyle/>
        <a:p>
          <a:endParaRPr lang="en-US"/>
        </a:p>
      </dgm:t>
    </dgm:pt>
    <dgm:pt modelId="{835A4BB1-71BF-411C-A88F-7C262D712D64}" type="sibTrans" cxnId="{969DF3D9-94DF-44CD-BB1B-CF68BC457EC3}">
      <dgm:prSet/>
      <dgm:spPr/>
      <dgm:t>
        <a:bodyPr/>
        <a:lstStyle/>
        <a:p>
          <a:endParaRPr lang="en-US"/>
        </a:p>
      </dgm:t>
    </dgm:pt>
    <dgm:pt modelId="{F094A3BE-A8C3-4251-9E50-A29D09EB8557}">
      <dgm:prSet phldrT="[Text]"/>
      <dgm:spPr/>
      <dgm:t>
        <a:bodyPr/>
        <a:lstStyle/>
        <a:p>
          <a:r>
            <a:rPr lang="en-US" dirty="0"/>
            <a:t>Markets</a:t>
          </a:r>
        </a:p>
      </dgm:t>
    </dgm:pt>
    <dgm:pt modelId="{06FF226F-BA2A-4CD6-9A81-7F60F2A5A78F}" type="parTrans" cxnId="{84281AC4-6D8E-4AC6-8463-5749578E7E43}">
      <dgm:prSet/>
      <dgm:spPr/>
      <dgm:t>
        <a:bodyPr/>
        <a:lstStyle/>
        <a:p>
          <a:endParaRPr lang="en-US"/>
        </a:p>
      </dgm:t>
    </dgm:pt>
    <dgm:pt modelId="{5E87E36A-32AC-4ACD-BA99-65EE75EFC316}" type="sibTrans" cxnId="{84281AC4-6D8E-4AC6-8463-5749578E7E43}">
      <dgm:prSet/>
      <dgm:spPr/>
      <dgm:t>
        <a:bodyPr/>
        <a:lstStyle/>
        <a:p>
          <a:endParaRPr lang="en-US"/>
        </a:p>
      </dgm:t>
    </dgm:pt>
    <dgm:pt modelId="{2C5B347D-2D1D-406D-9927-5C8E7C34014F}">
      <dgm:prSet phldrT="[Text]"/>
      <dgm:spPr/>
      <dgm:t>
        <a:bodyPr/>
        <a:lstStyle/>
        <a:p>
          <a:r>
            <a:rPr lang="en-US" dirty="0"/>
            <a:t>Marketing and Marketers</a:t>
          </a:r>
        </a:p>
      </dgm:t>
    </dgm:pt>
    <dgm:pt modelId="{EA482945-68A5-46C7-8551-59750A600C97}" type="parTrans" cxnId="{7305C045-621B-4120-B788-CC4D25915842}">
      <dgm:prSet/>
      <dgm:spPr/>
      <dgm:t>
        <a:bodyPr/>
        <a:lstStyle/>
        <a:p>
          <a:endParaRPr lang="en-US"/>
        </a:p>
      </dgm:t>
    </dgm:pt>
    <dgm:pt modelId="{46922DCC-328C-4906-8652-BFDDCF6DE5AA}" type="sibTrans" cxnId="{7305C045-621B-4120-B788-CC4D25915842}">
      <dgm:prSet/>
      <dgm:spPr/>
      <dgm:t>
        <a:bodyPr/>
        <a:lstStyle/>
        <a:p>
          <a:endParaRPr lang="en-US"/>
        </a:p>
      </dgm:t>
    </dgm:pt>
    <dgm:pt modelId="{6B7ADF88-9F72-4AE8-9CD6-6BA5551ACC8F}" type="pres">
      <dgm:prSet presAssocID="{2172C995-B934-40F8-9FC1-20546E48AFCA}" presName="Name0" presStyleCnt="0">
        <dgm:presLayoutVars>
          <dgm:dir/>
          <dgm:resizeHandles val="exact"/>
        </dgm:presLayoutVars>
      </dgm:prSet>
      <dgm:spPr/>
    </dgm:pt>
    <dgm:pt modelId="{E2071B40-6DCB-436B-9677-73C15EFF1BC6}" type="pres">
      <dgm:prSet presAssocID="{CFF14BB8-CAC3-4529-8888-6013C50FF931}" presName="node" presStyleLbl="node1" presStyleIdx="0" presStyleCnt="6">
        <dgm:presLayoutVars>
          <dgm:bulletEnabled val="1"/>
        </dgm:presLayoutVars>
      </dgm:prSet>
      <dgm:spPr/>
    </dgm:pt>
    <dgm:pt modelId="{32136584-BB64-4EB2-B9EA-FFBEF13196B4}" type="pres">
      <dgm:prSet presAssocID="{966821D2-8773-4C6C-9848-F874D19EA8DE}" presName="sibTrans" presStyleLbl="sibTrans2D1" presStyleIdx="0" presStyleCnt="5"/>
      <dgm:spPr/>
    </dgm:pt>
    <dgm:pt modelId="{29CDDDB7-00E3-4ED1-8E3E-92004CDD9C28}" type="pres">
      <dgm:prSet presAssocID="{966821D2-8773-4C6C-9848-F874D19EA8DE}" presName="connectorText" presStyleLbl="sibTrans2D1" presStyleIdx="0" presStyleCnt="5"/>
      <dgm:spPr/>
    </dgm:pt>
    <dgm:pt modelId="{4875CDCE-2E61-438D-8022-4B6FB4EF1D3E}" type="pres">
      <dgm:prSet presAssocID="{63E40604-9CD8-4B75-BE64-0383449E07C9}" presName="node" presStyleLbl="node1" presStyleIdx="1" presStyleCnt="6">
        <dgm:presLayoutVars>
          <dgm:bulletEnabled val="1"/>
        </dgm:presLayoutVars>
      </dgm:prSet>
      <dgm:spPr/>
    </dgm:pt>
    <dgm:pt modelId="{C1E5C872-5549-4A8C-8880-17A5BEAF7470}" type="pres">
      <dgm:prSet presAssocID="{93F4A4DF-9388-42DA-B4AD-F1A95CDA0F22}" presName="sibTrans" presStyleLbl="sibTrans2D1" presStyleIdx="1" presStyleCnt="5"/>
      <dgm:spPr/>
    </dgm:pt>
    <dgm:pt modelId="{F562C99F-7C7B-4927-8E9F-D0E55DAF20E8}" type="pres">
      <dgm:prSet presAssocID="{93F4A4DF-9388-42DA-B4AD-F1A95CDA0F22}" presName="connectorText" presStyleLbl="sibTrans2D1" presStyleIdx="1" presStyleCnt="5"/>
      <dgm:spPr/>
    </dgm:pt>
    <dgm:pt modelId="{B0AFF785-BC93-4CA5-A1AA-F4193E916F5C}" type="pres">
      <dgm:prSet presAssocID="{8ED4C771-D4EF-4520-96B9-581551D0984D}" presName="node" presStyleLbl="node1" presStyleIdx="2" presStyleCnt="6">
        <dgm:presLayoutVars>
          <dgm:bulletEnabled val="1"/>
        </dgm:presLayoutVars>
      </dgm:prSet>
      <dgm:spPr/>
    </dgm:pt>
    <dgm:pt modelId="{D62679F4-F306-478B-832D-8AE77EA4B636}" type="pres">
      <dgm:prSet presAssocID="{14723BA4-A665-4391-928A-1D9B3AE2AED3}" presName="sibTrans" presStyleLbl="sibTrans2D1" presStyleIdx="2" presStyleCnt="5"/>
      <dgm:spPr/>
    </dgm:pt>
    <dgm:pt modelId="{5D04737F-FF2D-47C7-A6CC-DC5E37A7BCAA}" type="pres">
      <dgm:prSet presAssocID="{14723BA4-A665-4391-928A-1D9B3AE2AED3}" presName="connectorText" presStyleLbl="sibTrans2D1" presStyleIdx="2" presStyleCnt="5"/>
      <dgm:spPr/>
    </dgm:pt>
    <dgm:pt modelId="{E0B772AF-439A-4DE2-846E-F7C173FF487B}" type="pres">
      <dgm:prSet presAssocID="{875F080C-A0CB-4C32-A9C6-D87FB05E44F5}" presName="node" presStyleLbl="node1" presStyleIdx="3" presStyleCnt="6">
        <dgm:presLayoutVars>
          <dgm:bulletEnabled val="1"/>
        </dgm:presLayoutVars>
      </dgm:prSet>
      <dgm:spPr/>
    </dgm:pt>
    <dgm:pt modelId="{708C75DB-CB2B-480F-9E76-3C4051EF6B01}" type="pres">
      <dgm:prSet presAssocID="{835A4BB1-71BF-411C-A88F-7C262D712D64}" presName="sibTrans" presStyleLbl="sibTrans2D1" presStyleIdx="3" presStyleCnt="5"/>
      <dgm:spPr/>
    </dgm:pt>
    <dgm:pt modelId="{D4461C7F-6DE6-4237-A6A4-91F06B10F8A6}" type="pres">
      <dgm:prSet presAssocID="{835A4BB1-71BF-411C-A88F-7C262D712D64}" presName="connectorText" presStyleLbl="sibTrans2D1" presStyleIdx="3" presStyleCnt="5"/>
      <dgm:spPr/>
    </dgm:pt>
    <dgm:pt modelId="{244D13F0-7E3D-4262-B40D-32DA268A1271}" type="pres">
      <dgm:prSet presAssocID="{F094A3BE-A8C3-4251-9E50-A29D09EB8557}" presName="node" presStyleLbl="node1" presStyleIdx="4" presStyleCnt="6">
        <dgm:presLayoutVars>
          <dgm:bulletEnabled val="1"/>
        </dgm:presLayoutVars>
      </dgm:prSet>
      <dgm:spPr/>
    </dgm:pt>
    <dgm:pt modelId="{DE82BEDB-313B-4CA6-A3D5-704E35C7A4EB}" type="pres">
      <dgm:prSet presAssocID="{5E87E36A-32AC-4ACD-BA99-65EE75EFC316}" presName="sibTrans" presStyleLbl="sibTrans2D1" presStyleIdx="4" presStyleCnt="5"/>
      <dgm:spPr/>
    </dgm:pt>
    <dgm:pt modelId="{9AAE6BAD-78C7-46C1-9BE0-ED4ACFF6CA4C}" type="pres">
      <dgm:prSet presAssocID="{5E87E36A-32AC-4ACD-BA99-65EE75EFC316}" presName="connectorText" presStyleLbl="sibTrans2D1" presStyleIdx="4" presStyleCnt="5"/>
      <dgm:spPr/>
    </dgm:pt>
    <dgm:pt modelId="{B9D7C0AA-50A6-4DFC-9CF5-A94C76644E00}" type="pres">
      <dgm:prSet presAssocID="{2C5B347D-2D1D-406D-9927-5C8E7C34014F}" presName="node" presStyleLbl="node1" presStyleIdx="5" presStyleCnt="6">
        <dgm:presLayoutVars>
          <dgm:bulletEnabled val="1"/>
        </dgm:presLayoutVars>
      </dgm:prSet>
      <dgm:spPr/>
    </dgm:pt>
  </dgm:ptLst>
  <dgm:cxnLst>
    <dgm:cxn modelId="{54DFD816-9197-4DAC-B1AF-D865AE6647F0}" type="presOf" srcId="{966821D2-8773-4C6C-9848-F874D19EA8DE}" destId="{29CDDDB7-00E3-4ED1-8E3E-92004CDD9C28}" srcOrd="1" destOrd="0" presId="urn:microsoft.com/office/officeart/2005/8/layout/process1"/>
    <dgm:cxn modelId="{BCC37E1F-388C-4BC0-90C1-B8B36BE4AA5B}" srcId="{2172C995-B934-40F8-9FC1-20546E48AFCA}" destId="{63E40604-9CD8-4B75-BE64-0383449E07C9}" srcOrd="1" destOrd="0" parTransId="{2380A7E4-030B-4AC4-A7A9-C816A233E5E2}" sibTransId="{93F4A4DF-9388-42DA-B4AD-F1A95CDA0F22}"/>
    <dgm:cxn modelId="{3D67DF38-6DCF-4257-9528-D64B657BC3BF}" type="presOf" srcId="{14723BA4-A665-4391-928A-1D9B3AE2AED3}" destId="{5D04737F-FF2D-47C7-A6CC-DC5E37A7BCAA}" srcOrd="1" destOrd="0" presId="urn:microsoft.com/office/officeart/2005/8/layout/process1"/>
    <dgm:cxn modelId="{444DEB39-6C0B-42B1-95BF-2713AFDC7D1D}" type="presOf" srcId="{5E87E36A-32AC-4ACD-BA99-65EE75EFC316}" destId="{9AAE6BAD-78C7-46C1-9BE0-ED4ACFF6CA4C}" srcOrd="1" destOrd="0" presId="urn:microsoft.com/office/officeart/2005/8/layout/process1"/>
    <dgm:cxn modelId="{400BB53D-9C05-48D1-BB07-5DB34CC905AE}" type="presOf" srcId="{63E40604-9CD8-4B75-BE64-0383449E07C9}" destId="{4875CDCE-2E61-438D-8022-4B6FB4EF1D3E}" srcOrd="0" destOrd="0" presId="urn:microsoft.com/office/officeart/2005/8/layout/process1"/>
    <dgm:cxn modelId="{3DA4A35B-47F9-4449-9A36-E5B97AD7BC4C}" type="presOf" srcId="{835A4BB1-71BF-411C-A88F-7C262D712D64}" destId="{D4461C7F-6DE6-4237-A6A4-91F06B10F8A6}" srcOrd="1" destOrd="0" presId="urn:microsoft.com/office/officeart/2005/8/layout/process1"/>
    <dgm:cxn modelId="{7305C045-621B-4120-B788-CC4D25915842}" srcId="{2172C995-B934-40F8-9FC1-20546E48AFCA}" destId="{2C5B347D-2D1D-406D-9927-5C8E7C34014F}" srcOrd="5" destOrd="0" parTransId="{EA482945-68A5-46C7-8551-59750A600C97}" sibTransId="{46922DCC-328C-4906-8652-BFDDCF6DE5AA}"/>
    <dgm:cxn modelId="{FDA73E46-DBA9-4ED1-B006-7E7F69C20C9D}" srcId="{2172C995-B934-40F8-9FC1-20546E48AFCA}" destId="{8ED4C771-D4EF-4520-96B9-581551D0984D}" srcOrd="2" destOrd="0" parTransId="{9604AF5A-523E-421A-8CC2-EF6A006C0FEE}" sibTransId="{14723BA4-A665-4391-928A-1D9B3AE2AED3}"/>
    <dgm:cxn modelId="{29B8454C-9EF9-4000-80BD-EAEE50D24323}" type="presOf" srcId="{835A4BB1-71BF-411C-A88F-7C262D712D64}" destId="{708C75DB-CB2B-480F-9E76-3C4051EF6B01}" srcOrd="0" destOrd="0" presId="urn:microsoft.com/office/officeart/2005/8/layout/process1"/>
    <dgm:cxn modelId="{7EE45072-F32C-42CB-B206-455C9F126177}" type="presOf" srcId="{F094A3BE-A8C3-4251-9E50-A29D09EB8557}" destId="{244D13F0-7E3D-4262-B40D-32DA268A1271}" srcOrd="0" destOrd="0" presId="urn:microsoft.com/office/officeart/2005/8/layout/process1"/>
    <dgm:cxn modelId="{6E13787D-6DDA-4960-99D7-75648F751547}" type="presOf" srcId="{2C5B347D-2D1D-406D-9927-5C8E7C34014F}" destId="{B9D7C0AA-50A6-4DFC-9CF5-A94C76644E00}" srcOrd="0" destOrd="0" presId="urn:microsoft.com/office/officeart/2005/8/layout/process1"/>
    <dgm:cxn modelId="{FF8C1E84-CE97-4FAE-AE77-454805BCD2C3}" srcId="{2172C995-B934-40F8-9FC1-20546E48AFCA}" destId="{CFF14BB8-CAC3-4529-8888-6013C50FF931}" srcOrd="0" destOrd="0" parTransId="{2C460B38-37DA-4518-92E8-DF27D4359DD6}" sibTransId="{966821D2-8773-4C6C-9848-F874D19EA8DE}"/>
    <dgm:cxn modelId="{43B2AD91-BC79-4A4F-B74C-8559AC5870A3}" type="presOf" srcId="{93F4A4DF-9388-42DA-B4AD-F1A95CDA0F22}" destId="{C1E5C872-5549-4A8C-8880-17A5BEAF7470}" srcOrd="0" destOrd="0" presId="urn:microsoft.com/office/officeart/2005/8/layout/process1"/>
    <dgm:cxn modelId="{55206592-414E-4D58-83F5-68208E9DEE2E}" type="presOf" srcId="{966821D2-8773-4C6C-9848-F874D19EA8DE}" destId="{32136584-BB64-4EB2-B9EA-FFBEF13196B4}" srcOrd="0" destOrd="0" presId="urn:microsoft.com/office/officeart/2005/8/layout/process1"/>
    <dgm:cxn modelId="{F801DAA2-0E02-48B3-8486-7F8F8FC45784}" type="presOf" srcId="{5E87E36A-32AC-4ACD-BA99-65EE75EFC316}" destId="{DE82BEDB-313B-4CA6-A3D5-704E35C7A4EB}" srcOrd="0" destOrd="0" presId="urn:microsoft.com/office/officeart/2005/8/layout/process1"/>
    <dgm:cxn modelId="{06FABEA5-1040-423D-A548-81D8532E1D6B}" type="presOf" srcId="{2172C995-B934-40F8-9FC1-20546E48AFCA}" destId="{6B7ADF88-9F72-4AE8-9CD6-6BA5551ACC8F}" srcOrd="0" destOrd="0" presId="urn:microsoft.com/office/officeart/2005/8/layout/process1"/>
    <dgm:cxn modelId="{F09055A8-7901-4D74-89F2-1DCAC15C203D}" type="presOf" srcId="{CFF14BB8-CAC3-4529-8888-6013C50FF931}" destId="{E2071B40-6DCB-436B-9677-73C15EFF1BC6}" srcOrd="0" destOrd="0" presId="urn:microsoft.com/office/officeart/2005/8/layout/process1"/>
    <dgm:cxn modelId="{80A47EBB-4707-4C26-8EB9-39419F682A49}" type="presOf" srcId="{8ED4C771-D4EF-4520-96B9-581551D0984D}" destId="{B0AFF785-BC93-4CA5-A1AA-F4193E916F5C}" srcOrd="0" destOrd="0" presId="urn:microsoft.com/office/officeart/2005/8/layout/process1"/>
    <dgm:cxn modelId="{403943C2-4BBD-40F9-B7F4-1161F03EB73C}" type="presOf" srcId="{14723BA4-A665-4391-928A-1D9B3AE2AED3}" destId="{D62679F4-F306-478B-832D-8AE77EA4B636}" srcOrd="0" destOrd="0" presId="urn:microsoft.com/office/officeart/2005/8/layout/process1"/>
    <dgm:cxn modelId="{84281AC4-6D8E-4AC6-8463-5749578E7E43}" srcId="{2172C995-B934-40F8-9FC1-20546E48AFCA}" destId="{F094A3BE-A8C3-4251-9E50-A29D09EB8557}" srcOrd="4" destOrd="0" parTransId="{06FF226F-BA2A-4CD6-9A81-7F60F2A5A78F}" sibTransId="{5E87E36A-32AC-4ACD-BA99-65EE75EFC316}"/>
    <dgm:cxn modelId="{2823DBC9-FC51-4293-BBB4-2634553269BF}" type="presOf" srcId="{93F4A4DF-9388-42DA-B4AD-F1A95CDA0F22}" destId="{F562C99F-7C7B-4927-8E9F-D0E55DAF20E8}" srcOrd="1" destOrd="0" presId="urn:microsoft.com/office/officeart/2005/8/layout/process1"/>
    <dgm:cxn modelId="{969DF3D9-94DF-44CD-BB1B-CF68BC457EC3}" srcId="{2172C995-B934-40F8-9FC1-20546E48AFCA}" destId="{875F080C-A0CB-4C32-A9C6-D87FB05E44F5}" srcOrd="3" destOrd="0" parTransId="{1C458F9A-70E7-4EEC-9A0F-B98C5CC676D6}" sibTransId="{835A4BB1-71BF-411C-A88F-7C262D712D64}"/>
    <dgm:cxn modelId="{2515FBD9-7B6E-4495-9D83-456126825C06}" type="presOf" srcId="{875F080C-A0CB-4C32-A9C6-D87FB05E44F5}" destId="{E0B772AF-439A-4DE2-846E-F7C173FF487B}" srcOrd="0" destOrd="0" presId="urn:microsoft.com/office/officeart/2005/8/layout/process1"/>
    <dgm:cxn modelId="{7BC140F1-74C7-4DD9-9B49-1799B8A485DE}" type="presParOf" srcId="{6B7ADF88-9F72-4AE8-9CD6-6BA5551ACC8F}" destId="{E2071B40-6DCB-436B-9677-73C15EFF1BC6}" srcOrd="0" destOrd="0" presId="urn:microsoft.com/office/officeart/2005/8/layout/process1"/>
    <dgm:cxn modelId="{647712E3-4DF1-4D7A-B543-6B151DB23B17}" type="presParOf" srcId="{6B7ADF88-9F72-4AE8-9CD6-6BA5551ACC8F}" destId="{32136584-BB64-4EB2-B9EA-FFBEF13196B4}" srcOrd="1" destOrd="0" presId="urn:microsoft.com/office/officeart/2005/8/layout/process1"/>
    <dgm:cxn modelId="{33F0F291-7F89-4576-8BE7-6D947711A88A}" type="presParOf" srcId="{32136584-BB64-4EB2-B9EA-FFBEF13196B4}" destId="{29CDDDB7-00E3-4ED1-8E3E-92004CDD9C28}" srcOrd="0" destOrd="0" presId="urn:microsoft.com/office/officeart/2005/8/layout/process1"/>
    <dgm:cxn modelId="{0578D72C-0C50-4092-809B-5A88AD308A10}" type="presParOf" srcId="{6B7ADF88-9F72-4AE8-9CD6-6BA5551ACC8F}" destId="{4875CDCE-2E61-438D-8022-4B6FB4EF1D3E}" srcOrd="2" destOrd="0" presId="urn:microsoft.com/office/officeart/2005/8/layout/process1"/>
    <dgm:cxn modelId="{4367E233-E3F7-4B57-8CAF-63EBE63C5522}" type="presParOf" srcId="{6B7ADF88-9F72-4AE8-9CD6-6BA5551ACC8F}" destId="{C1E5C872-5549-4A8C-8880-17A5BEAF7470}" srcOrd="3" destOrd="0" presId="urn:microsoft.com/office/officeart/2005/8/layout/process1"/>
    <dgm:cxn modelId="{F7F63E8C-2C44-4AD8-B918-93EF2EE43711}" type="presParOf" srcId="{C1E5C872-5549-4A8C-8880-17A5BEAF7470}" destId="{F562C99F-7C7B-4927-8E9F-D0E55DAF20E8}" srcOrd="0" destOrd="0" presId="urn:microsoft.com/office/officeart/2005/8/layout/process1"/>
    <dgm:cxn modelId="{43116F18-5F12-408D-9A7C-BEA3AC53667A}" type="presParOf" srcId="{6B7ADF88-9F72-4AE8-9CD6-6BA5551ACC8F}" destId="{B0AFF785-BC93-4CA5-A1AA-F4193E916F5C}" srcOrd="4" destOrd="0" presId="urn:microsoft.com/office/officeart/2005/8/layout/process1"/>
    <dgm:cxn modelId="{BFE9B8F3-7243-48E6-8585-7E097B2D6BBC}" type="presParOf" srcId="{6B7ADF88-9F72-4AE8-9CD6-6BA5551ACC8F}" destId="{D62679F4-F306-478B-832D-8AE77EA4B636}" srcOrd="5" destOrd="0" presId="urn:microsoft.com/office/officeart/2005/8/layout/process1"/>
    <dgm:cxn modelId="{656C2124-1666-488F-9705-DFF63939C3D0}" type="presParOf" srcId="{D62679F4-F306-478B-832D-8AE77EA4B636}" destId="{5D04737F-FF2D-47C7-A6CC-DC5E37A7BCAA}" srcOrd="0" destOrd="0" presId="urn:microsoft.com/office/officeart/2005/8/layout/process1"/>
    <dgm:cxn modelId="{4D27D598-1908-43B3-93FB-27E5D6FA29EA}" type="presParOf" srcId="{6B7ADF88-9F72-4AE8-9CD6-6BA5551ACC8F}" destId="{E0B772AF-439A-4DE2-846E-F7C173FF487B}" srcOrd="6" destOrd="0" presId="urn:microsoft.com/office/officeart/2005/8/layout/process1"/>
    <dgm:cxn modelId="{9FFE19FD-1E41-4D44-906B-E5DDA2ADDCDF}" type="presParOf" srcId="{6B7ADF88-9F72-4AE8-9CD6-6BA5551ACC8F}" destId="{708C75DB-CB2B-480F-9E76-3C4051EF6B01}" srcOrd="7" destOrd="0" presId="urn:microsoft.com/office/officeart/2005/8/layout/process1"/>
    <dgm:cxn modelId="{8E3BF3E3-441A-44D6-BA99-C9BF60D20D52}" type="presParOf" srcId="{708C75DB-CB2B-480F-9E76-3C4051EF6B01}" destId="{D4461C7F-6DE6-4237-A6A4-91F06B10F8A6}" srcOrd="0" destOrd="0" presId="urn:microsoft.com/office/officeart/2005/8/layout/process1"/>
    <dgm:cxn modelId="{48B6D257-DBC2-403B-BDF4-E43D25AB73DC}" type="presParOf" srcId="{6B7ADF88-9F72-4AE8-9CD6-6BA5551ACC8F}" destId="{244D13F0-7E3D-4262-B40D-32DA268A1271}" srcOrd="8" destOrd="0" presId="urn:microsoft.com/office/officeart/2005/8/layout/process1"/>
    <dgm:cxn modelId="{BEA90CBE-797B-4D17-BA06-49C449FA9A1A}" type="presParOf" srcId="{6B7ADF88-9F72-4AE8-9CD6-6BA5551ACC8F}" destId="{DE82BEDB-313B-4CA6-A3D5-704E35C7A4EB}" srcOrd="9" destOrd="0" presId="urn:microsoft.com/office/officeart/2005/8/layout/process1"/>
    <dgm:cxn modelId="{1FB9BAA7-C8BF-49CB-AD31-8B050AAB2A04}" type="presParOf" srcId="{DE82BEDB-313B-4CA6-A3D5-704E35C7A4EB}" destId="{9AAE6BAD-78C7-46C1-9BE0-ED4ACFF6CA4C}" srcOrd="0" destOrd="0" presId="urn:microsoft.com/office/officeart/2005/8/layout/process1"/>
    <dgm:cxn modelId="{29C7B01B-DDF5-4990-9E66-EA080A2EE774}" type="presParOf" srcId="{6B7ADF88-9F72-4AE8-9CD6-6BA5551ACC8F}" destId="{B9D7C0AA-50A6-4DFC-9CF5-A94C76644E0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71B40-6DCB-436B-9677-73C15EFF1BC6}">
      <dsp:nvSpPr>
        <dsp:cNvPr id="0" name=""/>
        <dsp:cNvSpPr/>
      </dsp:nvSpPr>
      <dsp:spPr>
        <a:xfrm>
          <a:off x="0" y="1037727"/>
          <a:ext cx="981075" cy="824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Needs, Wants and Demands</a:t>
          </a:r>
        </a:p>
      </dsp:txBody>
      <dsp:txXfrm>
        <a:off x="24161" y="1061888"/>
        <a:ext cx="932753" cy="776585"/>
      </dsp:txXfrm>
    </dsp:sp>
    <dsp:sp modelId="{32136584-BB64-4EB2-B9EA-FFBEF13196B4}">
      <dsp:nvSpPr>
        <dsp:cNvPr id="0" name=""/>
        <dsp:cNvSpPr/>
      </dsp:nvSpPr>
      <dsp:spPr>
        <a:xfrm>
          <a:off x="1079182" y="1328527"/>
          <a:ext cx="207987" cy="2433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79182" y="1377188"/>
        <a:ext cx="145591" cy="145984"/>
      </dsp:txXfrm>
    </dsp:sp>
    <dsp:sp modelId="{4875CDCE-2E61-438D-8022-4B6FB4EF1D3E}">
      <dsp:nvSpPr>
        <dsp:cNvPr id="0" name=""/>
        <dsp:cNvSpPr/>
      </dsp:nvSpPr>
      <dsp:spPr>
        <a:xfrm>
          <a:off x="1373505" y="1037727"/>
          <a:ext cx="981075" cy="824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Products</a:t>
          </a:r>
        </a:p>
      </dsp:txBody>
      <dsp:txXfrm>
        <a:off x="1397666" y="1061888"/>
        <a:ext cx="932753" cy="776585"/>
      </dsp:txXfrm>
    </dsp:sp>
    <dsp:sp modelId="{C1E5C872-5549-4A8C-8880-17A5BEAF7470}">
      <dsp:nvSpPr>
        <dsp:cNvPr id="0" name=""/>
        <dsp:cNvSpPr/>
      </dsp:nvSpPr>
      <dsp:spPr>
        <a:xfrm>
          <a:off x="2452687" y="1328527"/>
          <a:ext cx="207987" cy="2433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452687" y="1377188"/>
        <a:ext cx="145591" cy="145984"/>
      </dsp:txXfrm>
    </dsp:sp>
    <dsp:sp modelId="{B0AFF785-BC93-4CA5-A1AA-F4193E916F5C}">
      <dsp:nvSpPr>
        <dsp:cNvPr id="0" name=""/>
        <dsp:cNvSpPr/>
      </dsp:nvSpPr>
      <dsp:spPr>
        <a:xfrm>
          <a:off x="2747010" y="1037727"/>
          <a:ext cx="981075" cy="824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Utility, Value and Satisfaction</a:t>
          </a:r>
        </a:p>
      </dsp:txBody>
      <dsp:txXfrm>
        <a:off x="2771171" y="1061888"/>
        <a:ext cx="932753" cy="776585"/>
      </dsp:txXfrm>
    </dsp:sp>
    <dsp:sp modelId="{D62679F4-F306-478B-832D-8AE77EA4B636}">
      <dsp:nvSpPr>
        <dsp:cNvPr id="0" name=""/>
        <dsp:cNvSpPr/>
      </dsp:nvSpPr>
      <dsp:spPr>
        <a:xfrm>
          <a:off x="3826192" y="1328527"/>
          <a:ext cx="207987" cy="2433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26192" y="1377188"/>
        <a:ext cx="145591" cy="145984"/>
      </dsp:txXfrm>
    </dsp:sp>
    <dsp:sp modelId="{E0B772AF-439A-4DE2-846E-F7C173FF487B}">
      <dsp:nvSpPr>
        <dsp:cNvPr id="0" name=""/>
        <dsp:cNvSpPr/>
      </dsp:nvSpPr>
      <dsp:spPr>
        <a:xfrm>
          <a:off x="4120515" y="1037727"/>
          <a:ext cx="981075" cy="824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Exchange, Transactions, and Relationships</a:t>
          </a:r>
        </a:p>
      </dsp:txBody>
      <dsp:txXfrm>
        <a:off x="4144676" y="1061888"/>
        <a:ext cx="932753" cy="776585"/>
      </dsp:txXfrm>
    </dsp:sp>
    <dsp:sp modelId="{708C75DB-CB2B-480F-9E76-3C4051EF6B01}">
      <dsp:nvSpPr>
        <dsp:cNvPr id="0" name=""/>
        <dsp:cNvSpPr/>
      </dsp:nvSpPr>
      <dsp:spPr>
        <a:xfrm>
          <a:off x="5199697" y="1328527"/>
          <a:ext cx="207987" cy="2433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199697" y="1377188"/>
        <a:ext cx="145591" cy="145984"/>
      </dsp:txXfrm>
    </dsp:sp>
    <dsp:sp modelId="{244D13F0-7E3D-4262-B40D-32DA268A1271}">
      <dsp:nvSpPr>
        <dsp:cNvPr id="0" name=""/>
        <dsp:cNvSpPr/>
      </dsp:nvSpPr>
      <dsp:spPr>
        <a:xfrm>
          <a:off x="5494020" y="1037727"/>
          <a:ext cx="981075" cy="824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Markets</a:t>
          </a:r>
        </a:p>
      </dsp:txBody>
      <dsp:txXfrm>
        <a:off x="5518181" y="1061888"/>
        <a:ext cx="932753" cy="776585"/>
      </dsp:txXfrm>
    </dsp:sp>
    <dsp:sp modelId="{DE82BEDB-313B-4CA6-A3D5-704E35C7A4EB}">
      <dsp:nvSpPr>
        <dsp:cNvPr id="0" name=""/>
        <dsp:cNvSpPr/>
      </dsp:nvSpPr>
      <dsp:spPr>
        <a:xfrm>
          <a:off x="6573202" y="1328527"/>
          <a:ext cx="207987" cy="2433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573202" y="1377188"/>
        <a:ext cx="145591" cy="145984"/>
      </dsp:txXfrm>
    </dsp:sp>
    <dsp:sp modelId="{B9D7C0AA-50A6-4DFC-9CF5-A94C76644E00}">
      <dsp:nvSpPr>
        <dsp:cNvPr id="0" name=""/>
        <dsp:cNvSpPr/>
      </dsp:nvSpPr>
      <dsp:spPr>
        <a:xfrm>
          <a:off x="6867525" y="1037727"/>
          <a:ext cx="981075" cy="824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Marketing and Marketers</a:t>
          </a:r>
        </a:p>
      </dsp:txBody>
      <dsp:txXfrm>
        <a:off x="6891686" y="1061888"/>
        <a:ext cx="932753" cy="776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D249977-C0FC-4C43-BDB8-FF272AA1C7EA}" type="datetimeFigureOut">
              <a:rPr lang="en-US" smtClean="0"/>
              <a:t>10/18/2020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543800" cy="2593975"/>
          </a:xfrm>
        </p:spPr>
        <p:txBody>
          <a:bodyPr/>
          <a:lstStyle/>
          <a:p>
            <a:r>
              <a:rPr lang="en-US" dirty="0"/>
              <a:t>INDUSTRIAL MANAGEMENT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581400"/>
            <a:ext cx="6477000" cy="2133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IPE 413 Fall 2020</a:t>
            </a:r>
          </a:p>
          <a:p>
            <a:r>
              <a:rPr lang="en-US" sz="2400" dirty="0"/>
              <a:t>IPE – 02; Level – 4; Term -II</a:t>
            </a:r>
          </a:p>
          <a:p>
            <a:r>
              <a:rPr lang="en-US" sz="2400" dirty="0"/>
              <a:t>Department of Industrial and Production Engineering</a:t>
            </a:r>
          </a:p>
          <a:p>
            <a:r>
              <a:rPr lang="en-US" sz="2400" dirty="0"/>
              <a:t>Instructor: </a:t>
            </a:r>
            <a:r>
              <a:rPr lang="en-US" sz="2400" dirty="0" err="1"/>
              <a:t>Arif</a:t>
            </a:r>
            <a:r>
              <a:rPr lang="en-US" sz="2400" dirty="0"/>
              <a:t> S. Bhuiyan, </a:t>
            </a:r>
            <a:r>
              <a:rPr lang="en-US" sz="2400" dirty="0" err="1"/>
              <a:t>MSEd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749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Planning Marketing Mix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1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AEFE-04C9-4A5F-939E-3A0E4C01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Marketing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C8CC4-63B7-4C05-BE74-68D9D5C36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EFD8F-8500-439C-B3EE-27150B3443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A8119-2E53-4F1C-969E-93E12A7DB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17ACF-BD99-456E-8612-286153B8005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8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AEFE-04C9-4A5F-939E-3A0E4C01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Relationship between Marketing Planning and Marketing Mix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CCD4160-B477-47E5-A214-1ACD44554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7467600" cy="39512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752600"/>
            <a:ext cx="7086600" cy="4419600"/>
          </a:xfrm>
        </p:spPr>
        <p:txBody>
          <a:bodyPr anchor="t">
            <a:noAutofit/>
          </a:bodyPr>
          <a:lstStyle/>
          <a:p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7239000" cy="76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+mj-lt"/>
              </a:rPr>
              <a:t>Relationship between Marketing Mix and Marketing Strategy</a:t>
            </a:r>
          </a:p>
        </p:txBody>
      </p:sp>
    </p:spTree>
    <p:extLst>
      <p:ext uri="{BB962C8B-B14F-4D97-AF65-F5344CB8AC3E}">
        <p14:creationId xmlns:p14="http://schemas.microsoft.com/office/powerpoint/2010/main" val="2914951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7086600" cy="5029200"/>
          </a:xfrm>
        </p:spPr>
        <p:txBody>
          <a:bodyPr anchor="t">
            <a:noAutofit/>
          </a:bodyPr>
          <a:lstStyle/>
          <a:p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7239000" cy="76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+mj-lt"/>
              </a:rPr>
              <a:t>Fig. 11.2 Product Life Cycle</a:t>
            </a:r>
          </a:p>
        </p:txBody>
      </p:sp>
    </p:spTree>
    <p:extLst>
      <p:ext uri="{BB962C8B-B14F-4D97-AF65-F5344CB8AC3E}">
        <p14:creationId xmlns:p14="http://schemas.microsoft.com/office/powerpoint/2010/main" val="177711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362200"/>
            <a:ext cx="7086600" cy="3810000"/>
          </a:xfrm>
        </p:spPr>
        <p:txBody>
          <a:bodyPr anchor="t">
            <a:noAutofit/>
          </a:bodyPr>
          <a:lstStyle/>
          <a:p>
            <a:br>
              <a:rPr lang="en-US" sz="2400" b="1" dirty="0">
                <a:solidFill>
                  <a:schemeClr val="tx1"/>
                </a:solidFill>
                <a:latin typeface="+mn-lt"/>
              </a:rPr>
            </a:b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7239000" cy="76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+mj-lt"/>
              </a:rPr>
              <a:t>Table. 11.3 Suggested Strategies relating to Marketing Mix Variables in PLC Stages</a:t>
            </a:r>
          </a:p>
        </p:txBody>
      </p:sp>
    </p:spTree>
    <p:extLst>
      <p:ext uri="{BB962C8B-B14F-4D97-AF65-F5344CB8AC3E}">
        <p14:creationId xmlns:p14="http://schemas.microsoft.com/office/powerpoint/2010/main" val="358984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Chapter 11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396575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Chapter Outline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800" dirty="0"/>
              <a:t>Introduction</a:t>
            </a:r>
          </a:p>
          <a:p>
            <a:pPr marL="457200" indent="-457200"/>
            <a:r>
              <a:rPr lang="en-US" sz="2800" dirty="0"/>
              <a:t>Key Concepts of Marketing</a:t>
            </a:r>
          </a:p>
          <a:p>
            <a:pPr marL="457200" indent="-4572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82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Marketing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Marketing emphasizes that “customer is the king” and his satisfaction must be the ultimate aim of a business activity, if the business unit desires long-time success.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“Marketing is a social and managerial process by which individuals and groups obtain what they need and want through creating and exchanging products and value with others”.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“The performance of business activities that directs the flow of goods and services from producers to consumer of user” – The American Marketing Association</a:t>
            </a:r>
          </a:p>
        </p:txBody>
      </p:sp>
    </p:spTree>
    <p:extLst>
      <p:ext uri="{BB962C8B-B14F-4D97-AF65-F5344CB8AC3E}">
        <p14:creationId xmlns:p14="http://schemas.microsoft.com/office/powerpoint/2010/main" val="37665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Key Concepts of Marketing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The following key concepts of marketing emerge from the above-mentioned definitions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Needs, wants, and demands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Products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Utility, value, and satisfaction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Exchange, transactions, and  relationships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Markets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Marketing and marketers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4BC429B-B3BC-4EF9-AAD3-B46DBB69B1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510841"/>
              </p:ext>
            </p:extLst>
          </p:nvPr>
        </p:nvGraphicFramePr>
        <p:xfrm>
          <a:off x="457200" y="3691562"/>
          <a:ext cx="7848600" cy="2900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56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Key Concepts of Marketing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A human need is a state in which a person feels deprived of something. A need has to be converted into a want for product/service through adequate marketing strategy, such as promotion.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Demands are wants for specific products that are backed up by an ability and willingness to buy them. Wants become demands when backed up by purchasing power.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28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Basic Elements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Marketing is performed within a certain environment which itself is always changing. It is appropriate to divide the marketing activities into four basic elements: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Product – stands for goods or services offered by the organization.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Price – refers to the money value that the customer has to pay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Promotion – is the aspect of selling and advertising or communicating the benefits of product or services to the target customers.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Place (or physical distribution) – refers to the aspect of the channels of distribution through which the product has to move it reaches the consumer.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These referred to as the 4Ps in marketing.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1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Marketing Management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The American Marketing Association defines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“Marketing management is the process of planning and executing the conception, pricing, promotion, and distribution of ideas, goods, and services to create exchanges that satisfy individual and organizational objectives”.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Marketing Management is identified with tasks and personnel dealing with the customer market.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Today, it s subject of growing interest, in all sizes and types of organizations, within and outside the business sector.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5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Marketing Planning and Organization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33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1761</TotalTime>
  <Words>498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</vt:lpstr>
      <vt:lpstr>Adjacency</vt:lpstr>
      <vt:lpstr>INDUSTRIAL MANAGEMENT </vt:lpstr>
      <vt:lpstr>Chapter 11</vt:lpstr>
      <vt:lpstr>Chapter Outline </vt:lpstr>
      <vt:lpstr>Marketing</vt:lpstr>
      <vt:lpstr>Key Concepts of Marketing</vt:lpstr>
      <vt:lpstr>Key Concepts of Marketing</vt:lpstr>
      <vt:lpstr>Basic Elements</vt:lpstr>
      <vt:lpstr>Marketing Management</vt:lpstr>
      <vt:lpstr>Marketing Planning and Organization</vt:lpstr>
      <vt:lpstr>Planning Marketing Mix</vt:lpstr>
      <vt:lpstr>Elements of Marketing Mix</vt:lpstr>
      <vt:lpstr>Relationship between Marketing Planning and Marketing Mix</vt:lpstr>
      <vt:lpstr>  </vt:lpstr>
      <vt:lpstr> </vt:lpstr>
      <vt:lpstr>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MANAGEMENT</dc:title>
  <dc:creator>asbhuiyan</dc:creator>
  <cp:lastModifiedBy>asbhuiyan436@outlook.com</cp:lastModifiedBy>
  <cp:revision>102</cp:revision>
  <dcterms:created xsi:type="dcterms:W3CDTF">2018-07-14T17:08:04Z</dcterms:created>
  <dcterms:modified xsi:type="dcterms:W3CDTF">2020-10-18T07:59:42Z</dcterms:modified>
</cp:coreProperties>
</file>