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4660"/>
  </p:normalViewPr>
  <p:slideViewPr>
    <p:cSldViewPr>
      <p:cViewPr varScale="1">
        <p:scale>
          <a:sx n="62" d="100"/>
          <a:sy n="62" d="100"/>
        </p:scale>
        <p:origin x="148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CC16B-814B-4AAD-AC5A-7FAB045861E1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06AB53-7DDD-4661-91F7-E60D554C46D3}">
      <dgm:prSet phldrT="[Text]"/>
      <dgm:spPr/>
      <dgm:t>
        <a:bodyPr/>
        <a:lstStyle/>
        <a:p>
          <a:r>
            <a:rPr lang="en-US" dirty="0"/>
            <a:t>Skills of Modern Management</a:t>
          </a:r>
        </a:p>
      </dgm:t>
    </dgm:pt>
    <dgm:pt modelId="{602C5E12-E9F2-4CA6-8FBB-8367191D26DE}" type="parTrans" cxnId="{5ECDEC35-EC45-40CA-8D2A-6ADAF015CB4A}">
      <dgm:prSet/>
      <dgm:spPr/>
      <dgm:t>
        <a:bodyPr/>
        <a:lstStyle/>
        <a:p>
          <a:endParaRPr lang="en-US"/>
        </a:p>
      </dgm:t>
    </dgm:pt>
    <dgm:pt modelId="{A2DBD52B-8E56-49EB-A9E4-55A0EBB0F021}" type="sibTrans" cxnId="{5ECDEC35-EC45-40CA-8D2A-6ADAF015CB4A}">
      <dgm:prSet/>
      <dgm:spPr/>
      <dgm:t>
        <a:bodyPr/>
        <a:lstStyle/>
        <a:p>
          <a:endParaRPr lang="en-US"/>
        </a:p>
      </dgm:t>
    </dgm:pt>
    <dgm:pt modelId="{95FA348B-86F2-4CDA-A6CD-9A768BED392C}">
      <dgm:prSet phldrT="[Text]"/>
      <dgm:spPr/>
      <dgm:t>
        <a:bodyPr/>
        <a:lstStyle/>
        <a:p>
          <a:r>
            <a:rPr lang="en-US" dirty="0"/>
            <a:t>Economic Business Skill</a:t>
          </a:r>
        </a:p>
      </dgm:t>
    </dgm:pt>
    <dgm:pt modelId="{A2A20354-FF26-44F0-818F-B80206CB645D}" type="parTrans" cxnId="{1BA87C93-B5E7-4C37-96F4-AE7DE84D818D}">
      <dgm:prSet/>
      <dgm:spPr/>
      <dgm:t>
        <a:bodyPr/>
        <a:lstStyle/>
        <a:p>
          <a:endParaRPr lang="en-US"/>
        </a:p>
      </dgm:t>
    </dgm:pt>
    <dgm:pt modelId="{8270DB19-6692-4EFE-B1FB-A37028794429}" type="sibTrans" cxnId="{1BA87C93-B5E7-4C37-96F4-AE7DE84D818D}">
      <dgm:prSet/>
      <dgm:spPr/>
      <dgm:t>
        <a:bodyPr/>
        <a:lstStyle/>
        <a:p>
          <a:endParaRPr lang="en-US"/>
        </a:p>
      </dgm:t>
    </dgm:pt>
    <dgm:pt modelId="{0C2BB23C-3E30-4F79-AA22-54B6F4A494C6}">
      <dgm:prSet phldrT="[Text]"/>
      <dgm:spPr/>
      <dgm:t>
        <a:bodyPr/>
        <a:lstStyle/>
        <a:p>
          <a:r>
            <a:rPr lang="en-US" dirty="0"/>
            <a:t>Conceptual Skill</a:t>
          </a:r>
        </a:p>
      </dgm:t>
    </dgm:pt>
    <dgm:pt modelId="{EAF738C5-2BF2-48E3-9E01-40A456080433}" type="parTrans" cxnId="{208E670F-244D-4F10-85C6-0EA4AB1F6392}">
      <dgm:prSet/>
      <dgm:spPr/>
      <dgm:t>
        <a:bodyPr/>
        <a:lstStyle/>
        <a:p>
          <a:endParaRPr lang="en-US"/>
        </a:p>
      </dgm:t>
    </dgm:pt>
    <dgm:pt modelId="{B6C2B420-392B-434B-8BBB-6DB6AF089C1D}" type="sibTrans" cxnId="{208E670F-244D-4F10-85C6-0EA4AB1F6392}">
      <dgm:prSet/>
      <dgm:spPr/>
      <dgm:t>
        <a:bodyPr/>
        <a:lstStyle/>
        <a:p>
          <a:endParaRPr lang="en-US"/>
        </a:p>
      </dgm:t>
    </dgm:pt>
    <dgm:pt modelId="{4BB08296-01AF-4FE5-8159-A8E6C8726573}">
      <dgm:prSet phldrT="[Text]"/>
      <dgm:spPr/>
      <dgm:t>
        <a:bodyPr/>
        <a:lstStyle/>
        <a:p>
          <a:r>
            <a:rPr lang="en-US" dirty="0"/>
            <a:t>Evaluative Skill</a:t>
          </a:r>
        </a:p>
      </dgm:t>
    </dgm:pt>
    <dgm:pt modelId="{86CF2FBF-6600-4ECD-8968-5E34E2D86B68}" type="parTrans" cxnId="{F5C1D93B-E4FD-4823-B392-401D8546BF12}">
      <dgm:prSet/>
      <dgm:spPr/>
      <dgm:t>
        <a:bodyPr/>
        <a:lstStyle/>
        <a:p>
          <a:endParaRPr lang="en-US"/>
        </a:p>
      </dgm:t>
    </dgm:pt>
    <dgm:pt modelId="{BBB38EBD-072E-4658-987B-79A495594EF0}" type="sibTrans" cxnId="{F5C1D93B-E4FD-4823-B392-401D8546BF12}">
      <dgm:prSet/>
      <dgm:spPr/>
      <dgm:t>
        <a:bodyPr/>
        <a:lstStyle/>
        <a:p>
          <a:endParaRPr lang="en-US"/>
        </a:p>
      </dgm:t>
    </dgm:pt>
    <dgm:pt modelId="{FC230973-0963-4A4D-A34F-F827A9F42C0C}">
      <dgm:prSet phldrT="[Text]"/>
      <dgm:spPr/>
      <dgm:t>
        <a:bodyPr/>
        <a:lstStyle/>
        <a:p>
          <a:r>
            <a:rPr lang="en-US" dirty="0"/>
            <a:t>Implementing Skill</a:t>
          </a:r>
        </a:p>
      </dgm:t>
    </dgm:pt>
    <dgm:pt modelId="{6AFFCA28-C989-470A-8516-FD56D4728188}" type="parTrans" cxnId="{424448DE-08FE-4EF5-BFC4-51E33C2ACD91}">
      <dgm:prSet/>
      <dgm:spPr/>
      <dgm:t>
        <a:bodyPr/>
        <a:lstStyle/>
        <a:p>
          <a:endParaRPr lang="en-US"/>
        </a:p>
      </dgm:t>
    </dgm:pt>
    <dgm:pt modelId="{0AD4C6BF-6E23-49CA-A58F-7F74E35BEF45}" type="sibTrans" cxnId="{424448DE-08FE-4EF5-BFC4-51E33C2ACD91}">
      <dgm:prSet/>
      <dgm:spPr/>
      <dgm:t>
        <a:bodyPr/>
        <a:lstStyle/>
        <a:p>
          <a:endParaRPr lang="en-US"/>
        </a:p>
      </dgm:t>
    </dgm:pt>
    <dgm:pt modelId="{F849648B-80E5-45E9-BC0B-46D9C65DBD41}">
      <dgm:prSet phldrT="[Text]"/>
      <dgm:spPr/>
      <dgm:t>
        <a:bodyPr/>
        <a:lstStyle/>
        <a:p>
          <a:r>
            <a:rPr lang="en-US" dirty="0" err="1"/>
            <a:t>Behavioural</a:t>
          </a:r>
          <a:r>
            <a:rPr lang="en-US" dirty="0"/>
            <a:t> Skill</a:t>
          </a:r>
        </a:p>
      </dgm:t>
    </dgm:pt>
    <dgm:pt modelId="{545A41D8-F199-4CE4-A2C0-4518508C5A47}" type="parTrans" cxnId="{6C0AA45A-9C47-472D-B3FE-88AF06D35767}">
      <dgm:prSet/>
      <dgm:spPr/>
      <dgm:t>
        <a:bodyPr/>
        <a:lstStyle/>
        <a:p>
          <a:endParaRPr lang="en-US"/>
        </a:p>
      </dgm:t>
    </dgm:pt>
    <dgm:pt modelId="{4E250D4B-618E-4B5D-85B3-C5F61054052F}" type="sibTrans" cxnId="{6C0AA45A-9C47-472D-B3FE-88AF06D35767}">
      <dgm:prSet/>
      <dgm:spPr/>
      <dgm:t>
        <a:bodyPr/>
        <a:lstStyle/>
        <a:p>
          <a:endParaRPr lang="en-US"/>
        </a:p>
      </dgm:t>
    </dgm:pt>
    <dgm:pt modelId="{A5C2440D-8F27-4C52-A1CB-9A4FFD22D24C}">
      <dgm:prSet phldrT="[Text]"/>
      <dgm:spPr/>
      <dgm:t>
        <a:bodyPr/>
        <a:lstStyle/>
        <a:p>
          <a:r>
            <a:rPr lang="en-US" dirty="0"/>
            <a:t>Technical Skill</a:t>
          </a:r>
        </a:p>
      </dgm:t>
    </dgm:pt>
    <dgm:pt modelId="{5C65A2E8-4A71-408D-BF67-CD4CF52126FA}" type="parTrans" cxnId="{299947E3-2D15-469F-92B8-B6E7F918B51A}">
      <dgm:prSet/>
      <dgm:spPr/>
      <dgm:t>
        <a:bodyPr/>
        <a:lstStyle/>
        <a:p>
          <a:endParaRPr lang="en-US"/>
        </a:p>
      </dgm:t>
    </dgm:pt>
    <dgm:pt modelId="{4D7AC089-54B1-4C3A-A7D9-80F1EBA8F882}" type="sibTrans" cxnId="{299947E3-2D15-469F-92B8-B6E7F918B51A}">
      <dgm:prSet/>
      <dgm:spPr/>
      <dgm:t>
        <a:bodyPr/>
        <a:lstStyle/>
        <a:p>
          <a:endParaRPr lang="en-US"/>
        </a:p>
      </dgm:t>
    </dgm:pt>
    <dgm:pt modelId="{E0D3CBA3-DAD0-4D34-A985-6916A02BC894}" type="pres">
      <dgm:prSet presAssocID="{2C5CC16B-814B-4AAD-AC5A-7FAB045861E1}" presName="composite" presStyleCnt="0">
        <dgm:presLayoutVars>
          <dgm:chMax val="1"/>
          <dgm:dir/>
          <dgm:resizeHandles val="exact"/>
        </dgm:presLayoutVars>
      </dgm:prSet>
      <dgm:spPr/>
    </dgm:pt>
    <dgm:pt modelId="{D74A8CE5-F692-4346-B715-3BED8FE077CB}" type="pres">
      <dgm:prSet presAssocID="{2C5CC16B-814B-4AAD-AC5A-7FAB045861E1}" presName="radial" presStyleCnt="0">
        <dgm:presLayoutVars>
          <dgm:animLvl val="ctr"/>
        </dgm:presLayoutVars>
      </dgm:prSet>
      <dgm:spPr/>
    </dgm:pt>
    <dgm:pt modelId="{7978B00A-FBC9-409F-9CCB-C84007C7E772}" type="pres">
      <dgm:prSet presAssocID="{CB06AB53-7DDD-4661-91F7-E60D554C46D3}" presName="centerShape" presStyleLbl="vennNode1" presStyleIdx="0" presStyleCnt="7"/>
      <dgm:spPr/>
    </dgm:pt>
    <dgm:pt modelId="{1D8BB90B-72A0-4A94-AB3D-B5E8F1E12407}" type="pres">
      <dgm:prSet presAssocID="{95FA348B-86F2-4CDA-A6CD-9A768BED392C}" presName="node" presStyleLbl="vennNode1" presStyleIdx="1" presStyleCnt="7">
        <dgm:presLayoutVars>
          <dgm:bulletEnabled val="1"/>
        </dgm:presLayoutVars>
      </dgm:prSet>
      <dgm:spPr/>
    </dgm:pt>
    <dgm:pt modelId="{CE244097-441E-40A2-BD61-2E3610BFE161}" type="pres">
      <dgm:prSet presAssocID="{0C2BB23C-3E30-4F79-AA22-54B6F4A494C6}" presName="node" presStyleLbl="vennNode1" presStyleIdx="2" presStyleCnt="7">
        <dgm:presLayoutVars>
          <dgm:bulletEnabled val="1"/>
        </dgm:presLayoutVars>
      </dgm:prSet>
      <dgm:spPr/>
    </dgm:pt>
    <dgm:pt modelId="{F1631912-CCA6-483A-82BD-7F453A8FC745}" type="pres">
      <dgm:prSet presAssocID="{4BB08296-01AF-4FE5-8159-A8E6C8726573}" presName="node" presStyleLbl="vennNode1" presStyleIdx="3" presStyleCnt="7">
        <dgm:presLayoutVars>
          <dgm:bulletEnabled val="1"/>
        </dgm:presLayoutVars>
      </dgm:prSet>
      <dgm:spPr/>
    </dgm:pt>
    <dgm:pt modelId="{BDAF1B98-309F-428C-A531-887E25A282E9}" type="pres">
      <dgm:prSet presAssocID="{FC230973-0963-4A4D-A34F-F827A9F42C0C}" presName="node" presStyleLbl="vennNode1" presStyleIdx="4" presStyleCnt="7">
        <dgm:presLayoutVars>
          <dgm:bulletEnabled val="1"/>
        </dgm:presLayoutVars>
      </dgm:prSet>
      <dgm:spPr/>
    </dgm:pt>
    <dgm:pt modelId="{8BB5AF42-85EA-462E-BA16-436AA14C7553}" type="pres">
      <dgm:prSet presAssocID="{F849648B-80E5-45E9-BC0B-46D9C65DBD41}" presName="node" presStyleLbl="vennNode1" presStyleIdx="5" presStyleCnt="7">
        <dgm:presLayoutVars>
          <dgm:bulletEnabled val="1"/>
        </dgm:presLayoutVars>
      </dgm:prSet>
      <dgm:spPr/>
    </dgm:pt>
    <dgm:pt modelId="{28AB29DE-EB4A-4AA0-A1F8-F22FB98A6099}" type="pres">
      <dgm:prSet presAssocID="{A5C2440D-8F27-4C52-A1CB-9A4FFD22D24C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6E3C180F-8128-44E2-AE53-195A2EBDDDC9}" type="presOf" srcId="{F849648B-80E5-45E9-BC0B-46D9C65DBD41}" destId="{8BB5AF42-85EA-462E-BA16-436AA14C7553}" srcOrd="0" destOrd="0" presId="urn:microsoft.com/office/officeart/2005/8/layout/radial3"/>
    <dgm:cxn modelId="{208E670F-244D-4F10-85C6-0EA4AB1F6392}" srcId="{CB06AB53-7DDD-4661-91F7-E60D554C46D3}" destId="{0C2BB23C-3E30-4F79-AA22-54B6F4A494C6}" srcOrd="1" destOrd="0" parTransId="{EAF738C5-2BF2-48E3-9E01-40A456080433}" sibTransId="{B6C2B420-392B-434B-8BBB-6DB6AF089C1D}"/>
    <dgm:cxn modelId="{15310E2F-111E-4234-9D05-D89947E0508C}" type="presOf" srcId="{4BB08296-01AF-4FE5-8159-A8E6C8726573}" destId="{F1631912-CCA6-483A-82BD-7F453A8FC745}" srcOrd="0" destOrd="0" presId="urn:microsoft.com/office/officeart/2005/8/layout/radial3"/>
    <dgm:cxn modelId="{34F67831-B145-477E-9F59-C302949EFEEF}" type="presOf" srcId="{2C5CC16B-814B-4AAD-AC5A-7FAB045861E1}" destId="{E0D3CBA3-DAD0-4D34-A985-6916A02BC894}" srcOrd="0" destOrd="0" presId="urn:microsoft.com/office/officeart/2005/8/layout/radial3"/>
    <dgm:cxn modelId="{5ECDEC35-EC45-40CA-8D2A-6ADAF015CB4A}" srcId="{2C5CC16B-814B-4AAD-AC5A-7FAB045861E1}" destId="{CB06AB53-7DDD-4661-91F7-E60D554C46D3}" srcOrd="0" destOrd="0" parTransId="{602C5E12-E9F2-4CA6-8FBB-8367191D26DE}" sibTransId="{A2DBD52B-8E56-49EB-A9E4-55A0EBB0F021}"/>
    <dgm:cxn modelId="{F5C1D93B-E4FD-4823-B392-401D8546BF12}" srcId="{CB06AB53-7DDD-4661-91F7-E60D554C46D3}" destId="{4BB08296-01AF-4FE5-8159-A8E6C8726573}" srcOrd="2" destOrd="0" parTransId="{86CF2FBF-6600-4ECD-8968-5E34E2D86B68}" sibTransId="{BBB38EBD-072E-4658-987B-79A495594EF0}"/>
    <dgm:cxn modelId="{2D191F41-6E59-4A0A-8A4B-055ED21FFFE5}" type="presOf" srcId="{95FA348B-86F2-4CDA-A6CD-9A768BED392C}" destId="{1D8BB90B-72A0-4A94-AB3D-B5E8F1E12407}" srcOrd="0" destOrd="0" presId="urn:microsoft.com/office/officeart/2005/8/layout/radial3"/>
    <dgm:cxn modelId="{BAC92650-8C03-467D-A0AC-BC34DA557A3C}" type="presOf" srcId="{CB06AB53-7DDD-4661-91F7-E60D554C46D3}" destId="{7978B00A-FBC9-409F-9CCB-C84007C7E772}" srcOrd="0" destOrd="0" presId="urn:microsoft.com/office/officeart/2005/8/layout/radial3"/>
    <dgm:cxn modelId="{6C0AA45A-9C47-472D-B3FE-88AF06D35767}" srcId="{CB06AB53-7DDD-4661-91F7-E60D554C46D3}" destId="{F849648B-80E5-45E9-BC0B-46D9C65DBD41}" srcOrd="4" destOrd="0" parTransId="{545A41D8-F199-4CE4-A2C0-4518508C5A47}" sibTransId="{4E250D4B-618E-4B5D-85B3-C5F61054052F}"/>
    <dgm:cxn modelId="{9E338E8C-41DE-49B0-90AF-B2ED3DCA3312}" type="presOf" srcId="{FC230973-0963-4A4D-A34F-F827A9F42C0C}" destId="{BDAF1B98-309F-428C-A531-887E25A282E9}" srcOrd="0" destOrd="0" presId="urn:microsoft.com/office/officeart/2005/8/layout/radial3"/>
    <dgm:cxn modelId="{1BA87C93-B5E7-4C37-96F4-AE7DE84D818D}" srcId="{CB06AB53-7DDD-4661-91F7-E60D554C46D3}" destId="{95FA348B-86F2-4CDA-A6CD-9A768BED392C}" srcOrd="0" destOrd="0" parTransId="{A2A20354-FF26-44F0-818F-B80206CB645D}" sibTransId="{8270DB19-6692-4EFE-B1FB-A37028794429}"/>
    <dgm:cxn modelId="{BF88619E-4784-40D5-A0A4-B43EF26AC8C0}" type="presOf" srcId="{A5C2440D-8F27-4C52-A1CB-9A4FFD22D24C}" destId="{28AB29DE-EB4A-4AA0-A1F8-F22FB98A6099}" srcOrd="0" destOrd="0" presId="urn:microsoft.com/office/officeart/2005/8/layout/radial3"/>
    <dgm:cxn modelId="{9ABCB6BE-4AD5-40ED-99E5-7608BD6262F0}" type="presOf" srcId="{0C2BB23C-3E30-4F79-AA22-54B6F4A494C6}" destId="{CE244097-441E-40A2-BD61-2E3610BFE161}" srcOrd="0" destOrd="0" presId="urn:microsoft.com/office/officeart/2005/8/layout/radial3"/>
    <dgm:cxn modelId="{424448DE-08FE-4EF5-BFC4-51E33C2ACD91}" srcId="{CB06AB53-7DDD-4661-91F7-E60D554C46D3}" destId="{FC230973-0963-4A4D-A34F-F827A9F42C0C}" srcOrd="3" destOrd="0" parTransId="{6AFFCA28-C989-470A-8516-FD56D4728188}" sibTransId="{0AD4C6BF-6E23-49CA-A58F-7F74E35BEF45}"/>
    <dgm:cxn modelId="{299947E3-2D15-469F-92B8-B6E7F918B51A}" srcId="{CB06AB53-7DDD-4661-91F7-E60D554C46D3}" destId="{A5C2440D-8F27-4C52-A1CB-9A4FFD22D24C}" srcOrd="5" destOrd="0" parTransId="{5C65A2E8-4A71-408D-BF67-CD4CF52126FA}" sibTransId="{4D7AC089-54B1-4C3A-A7D9-80F1EBA8F882}"/>
    <dgm:cxn modelId="{AC9F1999-AE79-488D-AD24-E84AA7620E50}" type="presParOf" srcId="{E0D3CBA3-DAD0-4D34-A985-6916A02BC894}" destId="{D74A8CE5-F692-4346-B715-3BED8FE077CB}" srcOrd="0" destOrd="0" presId="urn:microsoft.com/office/officeart/2005/8/layout/radial3"/>
    <dgm:cxn modelId="{5D252676-233E-4A99-978F-AEA6E0A487A3}" type="presParOf" srcId="{D74A8CE5-F692-4346-B715-3BED8FE077CB}" destId="{7978B00A-FBC9-409F-9CCB-C84007C7E772}" srcOrd="0" destOrd="0" presId="urn:microsoft.com/office/officeart/2005/8/layout/radial3"/>
    <dgm:cxn modelId="{0B9E636D-82A4-4E85-880F-357BFD26E86D}" type="presParOf" srcId="{D74A8CE5-F692-4346-B715-3BED8FE077CB}" destId="{1D8BB90B-72A0-4A94-AB3D-B5E8F1E12407}" srcOrd="1" destOrd="0" presId="urn:microsoft.com/office/officeart/2005/8/layout/radial3"/>
    <dgm:cxn modelId="{4F4A0BC3-90B4-4DB7-9015-B04115098CBF}" type="presParOf" srcId="{D74A8CE5-F692-4346-B715-3BED8FE077CB}" destId="{CE244097-441E-40A2-BD61-2E3610BFE161}" srcOrd="2" destOrd="0" presId="urn:microsoft.com/office/officeart/2005/8/layout/radial3"/>
    <dgm:cxn modelId="{A855FCD7-9BF7-4B0E-93F7-23BDD4628DEA}" type="presParOf" srcId="{D74A8CE5-F692-4346-B715-3BED8FE077CB}" destId="{F1631912-CCA6-483A-82BD-7F453A8FC745}" srcOrd="3" destOrd="0" presId="urn:microsoft.com/office/officeart/2005/8/layout/radial3"/>
    <dgm:cxn modelId="{59FC7FAB-BCDE-4E7E-90AB-9CA8FA28ED68}" type="presParOf" srcId="{D74A8CE5-F692-4346-B715-3BED8FE077CB}" destId="{BDAF1B98-309F-428C-A531-887E25A282E9}" srcOrd="4" destOrd="0" presId="urn:microsoft.com/office/officeart/2005/8/layout/radial3"/>
    <dgm:cxn modelId="{0AA00C79-7A06-483C-B405-5DFFE0DC4922}" type="presParOf" srcId="{D74A8CE5-F692-4346-B715-3BED8FE077CB}" destId="{8BB5AF42-85EA-462E-BA16-436AA14C7553}" srcOrd="5" destOrd="0" presId="urn:microsoft.com/office/officeart/2005/8/layout/radial3"/>
    <dgm:cxn modelId="{F65E6FB6-3D84-48A8-B71F-7C20E7310D00}" type="presParOf" srcId="{D74A8CE5-F692-4346-B715-3BED8FE077CB}" destId="{28AB29DE-EB4A-4AA0-A1F8-F22FB98A6099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9EA43F-C113-43D7-9B02-7C82E6D2A5BF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C3EC57-F85B-4751-8FF5-79E163FD4854}">
      <dgm:prSet phldrT="[Text]"/>
      <dgm:spPr/>
      <dgm:t>
        <a:bodyPr/>
        <a:lstStyle/>
        <a:p>
          <a:r>
            <a:rPr lang="en-US" dirty="0"/>
            <a:t>Achievement</a:t>
          </a:r>
        </a:p>
      </dgm:t>
    </dgm:pt>
    <dgm:pt modelId="{449D386C-2E51-486C-9676-AE573F775973}" type="parTrans" cxnId="{601400F8-E6F1-4869-B42B-928B162B031C}">
      <dgm:prSet/>
      <dgm:spPr/>
      <dgm:t>
        <a:bodyPr/>
        <a:lstStyle/>
        <a:p>
          <a:endParaRPr lang="en-US"/>
        </a:p>
      </dgm:t>
    </dgm:pt>
    <dgm:pt modelId="{AFF44C83-6677-4279-9002-1F2521681592}" type="sibTrans" cxnId="{601400F8-E6F1-4869-B42B-928B162B031C}">
      <dgm:prSet/>
      <dgm:spPr/>
      <dgm:t>
        <a:bodyPr/>
        <a:lstStyle/>
        <a:p>
          <a:endParaRPr lang="en-US"/>
        </a:p>
      </dgm:t>
    </dgm:pt>
    <dgm:pt modelId="{2872A990-7E3E-44CF-A34E-6DAB8117C6C0}">
      <dgm:prSet phldrT="[Text]"/>
      <dgm:spPr/>
      <dgm:t>
        <a:bodyPr/>
        <a:lstStyle/>
        <a:p>
          <a:r>
            <a:rPr lang="en-US" dirty="0"/>
            <a:t>Accuracy</a:t>
          </a:r>
        </a:p>
      </dgm:t>
    </dgm:pt>
    <dgm:pt modelId="{775D6405-4984-4929-B673-FB5709A574FB}" type="parTrans" cxnId="{B43F6E83-B885-468F-A73B-F889316A070C}">
      <dgm:prSet/>
      <dgm:spPr/>
      <dgm:t>
        <a:bodyPr/>
        <a:lstStyle/>
        <a:p>
          <a:endParaRPr lang="en-US"/>
        </a:p>
      </dgm:t>
    </dgm:pt>
    <dgm:pt modelId="{0F0A253C-D41E-482B-9C29-827EF775A378}" type="sibTrans" cxnId="{B43F6E83-B885-468F-A73B-F889316A070C}">
      <dgm:prSet/>
      <dgm:spPr/>
      <dgm:t>
        <a:bodyPr/>
        <a:lstStyle/>
        <a:p>
          <a:endParaRPr lang="en-US"/>
        </a:p>
      </dgm:t>
    </dgm:pt>
    <dgm:pt modelId="{105D41EA-5095-489D-AFEE-766E52D23920}">
      <dgm:prSet phldrT="[Text]"/>
      <dgm:spPr/>
      <dgm:t>
        <a:bodyPr/>
        <a:lstStyle/>
        <a:p>
          <a:r>
            <a:rPr lang="en-US" dirty="0"/>
            <a:t>Productivity</a:t>
          </a:r>
        </a:p>
      </dgm:t>
    </dgm:pt>
    <dgm:pt modelId="{4BF6DEDE-F37F-4D63-B4A2-F2AEBCD20AC1}" type="parTrans" cxnId="{6A84A837-297E-41AE-8552-A602A50D28BE}">
      <dgm:prSet/>
      <dgm:spPr/>
      <dgm:t>
        <a:bodyPr/>
        <a:lstStyle/>
        <a:p>
          <a:endParaRPr lang="en-US"/>
        </a:p>
      </dgm:t>
    </dgm:pt>
    <dgm:pt modelId="{895C7D33-BF75-4995-8BF4-8DB5277D0606}" type="sibTrans" cxnId="{6A84A837-297E-41AE-8552-A602A50D28BE}">
      <dgm:prSet/>
      <dgm:spPr/>
      <dgm:t>
        <a:bodyPr/>
        <a:lstStyle/>
        <a:p>
          <a:endParaRPr lang="en-US"/>
        </a:p>
      </dgm:t>
    </dgm:pt>
    <dgm:pt modelId="{AF0E5B43-14FA-457B-A90E-41D140EF3A32}">
      <dgm:prSet phldrT="[Text]"/>
      <dgm:spPr/>
      <dgm:t>
        <a:bodyPr/>
        <a:lstStyle/>
        <a:p>
          <a:r>
            <a:rPr lang="en-US" dirty="0"/>
            <a:t>Proficiency</a:t>
          </a:r>
        </a:p>
      </dgm:t>
    </dgm:pt>
    <dgm:pt modelId="{37A5A9FD-9E0D-4D1C-9A5A-3BB9583A9B2F}" type="parTrans" cxnId="{48A1D2A6-B3F3-453C-B307-747979885FD1}">
      <dgm:prSet/>
      <dgm:spPr/>
      <dgm:t>
        <a:bodyPr/>
        <a:lstStyle/>
        <a:p>
          <a:endParaRPr lang="en-US"/>
        </a:p>
      </dgm:t>
    </dgm:pt>
    <dgm:pt modelId="{D92D5D67-B80C-4ED5-BABC-83C926040BFC}" type="sibTrans" cxnId="{48A1D2A6-B3F3-453C-B307-747979885FD1}">
      <dgm:prSet/>
      <dgm:spPr/>
      <dgm:t>
        <a:bodyPr/>
        <a:lstStyle/>
        <a:p>
          <a:endParaRPr lang="en-US"/>
        </a:p>
      </dgm:t>
    </dgm:pt>
    <dgm:pt modelId="{E98F3E93-46D5-4EDE-A864-332BBCDF805B}">
      <dgm:prSet phldrT="[Text]"/>
      <dgm:spPr/>
      <dgm:t>
        <a:bodyPr/>
        <a:lstStyle/>
        <a:p>
          <a:r>
            <a:rPr lang="en-US" dirty="0"/>
            <a:t>Creativity</a:t>
          </a:r>
        </a:p>
      </dgm:t>
    </dgm:pt>
    <dgm:pt modelId="{AA9B4F00-9B5F-4C0C-8F22-98F78D7EA582}" type="parTrans" cxnId="{481EFA5D-A190-4195-950D-C354D2463EA0}">
      <dgm:prSet/>
      <dgm:spPr/>
      <dgm:t>
        <a:bodyPr/>
        <a:lstStyle/>
        <a:p>
          <a:endParaRPr lang="en-US"/>
        </a:p>
      </dgm:t>
    </dgm:pt>
    <dgm:pt modelId="{8111C36A-631A-4178-A79D-9739C88E4941}" type="sibTrans" cxnId="{481EFA5D-A190-4195-950D-C354D2463EA0}">
      <dgm:prSet/>
      <dgm:spPr/>
      <dgm:t>
        <a:bodyPr/>
        <a:lstStyle/>
        <a:p>
          <a:endParaRPr lang="en-US"/>
        </a:p>
      </dgm:t>
    </dgm:pt>
    <dgm:pt modelId="{96A34D45-8A97-4FB3-A0A5-53A5A1686491}">
      <dgm:prSet phldrT="[Text]"/>
      <dgm:spPr/>
      <dgm:t>
        <a:bodyPr/>
        <a:lstStyle/>
        <a:p>
          <a:r>
            <a:rPr lang="en-US" dirty="0"/>
            <a:t>Progress</a:t>
          </a:r>
        </a:p>
      </dgm:t>
    </dgm:pt>
    <dgm:pt modelId="{9CBD3D26-18EE-497F-BA0E-87DF90407C84}" type="parTrans" cxnId="{1D344444-BD88-4745-BA38-2228F0DB59A4}">
      <dgm:prSet/>
      <dgm:spPr/>
      <dgm:t>
        <a:bodyPr/>
        <a:lstStyle/>
        <a:p>
          <a:endParaRPr lang="en-US"/>
        </a:p>
      </dgm:t>
    </dgm:pt>
    <dgm:pt modelId="{B393EA74-CA69-41C9-8956-498071AD7F3D}" type="sibTrans" cxnId="{1D344444-BD88-4745-BA38-2228F0DB59A4}">
      <dgm:prSet/>
      <dgm:spPr/>
      <dgm:t>
        <a:bodyPr/>
        <a:lstStyle/>
        <a:p>
          <a:endParaRPr lang="en-US"/>
        </a:p>
      </dgm:t>
    </dgm:pt>
    <dgm:pt modelId="{41F1B835-D943-4FD0-BFB3-F43D2BA4D672}">
      <dgm:prSet phldrT="[Text]"/>
      <dgm:spPr/>
      <dgm:t>
        <a:bodyPr/>
        <a:lstStyle/>
        <a:p>
          <a:r>
            <a:rPr lang="en-US" dirty="0"/>
            <a:t>Honesty</a:t>
          </a:r>
        </a:p>
      </dgm:t>
    </dgm:pt>
    <dgm:pt modelId="{82738D6F-FB58-41B3-963F-EA184C78D44A}" type="parTrans" cxnId="{E1AD60A7-9958-496D-BAB2-9120B5E94E8E}">
      <dgm:prSet/>
      <dgm:spPr/>
      <dgm:t>
        <a:bodyPr/>
        <a:lstStyle/>
        <a:p>
          <a:endParaRPr lang="en-US"/>
        </a:p>
      </dgm:t>
    </dgm:pt>
    <dgm:pt modelId="{C9528848-6D92-45AB-BC99-2C43822B9741}" type="sibTrans" cxnId="{E1AD60A7-9958-496D-BAB2-9120B5E94E8E}">
      <dgm:prSet/>
      <dgm:spPr/>
      <dgm:t>
        <a:bodyPr/>
        <a:lstStyle/>
        <a:p>
          <a:endParaRPr lang="en-US"/>
        </a:p>
      </dgm:t>
    </dgm:pt>
    <dgm:pt modelId="{117785DD-8CF0-4469-8A3D-C9BBB0C54D0C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CB1132F8-9EAD-4E82-9FC8-5C58C46CCE04}" type="parTrans" cxnId="{2BB20BA8-D85C-4C33-80D0-FD9B07CF1AED}">
      <dgm:prSet/>
      <dgm:spPr/>
      <dgm:t>
        <a:bodyPr/>
        <a:lstStyle/>
        <a:p>
          <a:endParaRPr lang="en-US"/>
        </a:p>
      </dgm:t>
    </dgm:pt>
    <dgm:pt modelId="{539BBA52-EE54-4646-834A-9D3706D8EBAC}" type="sibTrans" cxnId="{2BB20BA8-D85C-4C33-80D0-FD9B07CF1AED}">
      <dgm:prSet/>
      <dgm:spPr/>
      <dgm:t>
        <a:bodyPr/>
        <a:lstStyle/>
        <a:p>
          <a:endParaRPr lang="en-US"/>
        </a:p>
      </dgm:t>
    </dgm:pt>
    <dgm:pt modelId="{6C393761-8653-42B9-A7BC-CE3FE23F5245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5763782C-C752-4170-A5CA-6F74D6102E2D}" type="parTrans" cxnId="{5667DE63-25C6-4C69-B8A8-0C2039806260}">
      <dgm:prSet/>
      <dgm:spPr/>
      <dgm:t>
        <a:bodyPr/>
        <a:lstStyle/>
        <a:p>
          <a:endParaRPr lang="en-US"/>
        </a:p>
      </dgm:t>
    </dgm:pt>
    <dgm:pt modelId="{FA4183EC-B14B-4657-9E29-12CF52843885}" type="sibTrans" cxnId="{5667DE63-25C6-4C69-B8A8-0C2039806260}">
      <dgm:prSet/>
      <dgm:spPr/>
      <dgm:t>
        <a:bodyPr/>
        <a:lstStyle/>
        <a:p>
          <a:endParaRPr lang="en-US"/>
        </a:p>
      </dgm:t>
    </dgm:pt>
    <dgm:pt modelId="{79E0A48A-B5EF-4E88-B508-1256F1374AD5}">
      <dgm:prSet phldrT="[Text]"/>
      <dgm:spPr/>
      <dgm:t>
        <a:bodyPr/>
        <a:lstStyle/>
        <a:p>
          <a:r>
            <a:rPr lang="en-US" dirty="0"/>
            <a:t>Quality</a:t>
          </a:r>
        </a:p>
      </dgm:t>
    </dgm:pt>
    <dgm:pt modelId="{2B55F4AD-757C-49E9-85BC-C75AD9FF57C5}" type="parTrans" cxnId="{755B8122-1E6E-4E6F-9CF1-57417AF85F8E}">
      <dgm:prSet/>
      <dgm:spPr/>
      <dgm:t>
        <a:bodyPr/>
        <a:lstStyle/>
        <a:p>
          <a:endParaRPr lang="en-US"/>
        </a:p>
      </dgm:t>
    </dgm:pt>
    <dgm:pt modelId="{FF7E2064-21CA-4634-88D7-2EC75FCD7CBF}" type="sibTrans" cxnId="{755B8122-1E6E-4E6F-9CF1-57417AF85F8E}">
      <dgm:prSet/>
      <dgm:spPr/>
      <dgm:t>
        <a:bodyPr/>
        <a:lstStyle/>
        <a:p>
          <a:endParaRPr lang="en-US"/>
        </a:p>
      </dgm:t>
    </dgm:pt>
    <dgm:pt modelId="{60CE2711-98AD-4D93-ADDC-2B24B06E407D}">
      <dgm:prSet phldrT="[Text]"/>
      <dgm:spPr/>
      <dgm:t>
        <a:bodyPr/>
        <a:lstStyle/>
        <a:p>
          <a:r>
            <a:rPr lang="en-US" dirty="0"/>
            <a:t>Flexibility</a:t>
          </a:r>
        </a:p>
      </dgm:t>
    </dgm:pt>
    <dgm:pt modelId="{D5D7F595-61D6-4251-8E9A-D63C79247AA7}" type="parTrans" cxnId="{348DE4AA-152A-443D-A738-1D7DADFB7FDC}">
      <dgm:prSet/>
      <dgm:spPr/>
      <dgm:t>
        <a:bodyPr/>
        <a:lstStyle/>
        <a:p>
          <a:endParaRPr lang="en-US"/>
        </a:p>
      </dgm:t>
    </dgm:pt>
    <dgm:pt modelId="{CB87C7A3-67C7-43B4-856F-E34A3FDB0B1E}" type="sibTrans" cxnId="{348DE4AA-152A-443D-A738-1D7DADFB7FDC}">
      <dgm:prSet/>
      <dgm:spPr/>
      <dgm:t>
        <a:bodyPr/>
        <a:lstStyle/>
        <a:p>
          <a:endParaRPr lang="en-US"/>
        </a:p>
      </dgm:t>
    </dgm:pt>
    <dgm:pt modelId="{C0C9C484-4883-49C0-9E0D-88EA20408DA2}">
      <dgm:prSet phldrT="[Text]"/>
      <dgm:spPr/>
      <dgm:t>
        <a:bodyPr/>
        <a:lstStyle/>
        <a:p>
          <a:r>
            <a:rPr lang="en-US" dirty="0"/>
            <a:t>Self-development</a:t>
          </a:r>
        </a:p>
      </dgm:t>
    </dgm:pt>
    <dgm:pt modelId="{C7EEDE56-8636-440C-B0FF-59D800A55CE8}" type="parTrans" cxnId="{18C89130-EFB9-4A46-A824-5981E891234B}">
      <dgm:prSet/>
      <dgm:spPr/>
      <dgm:t>
        <a:bodyPr/>
        <a:lstStyle/>
        <a:p>
          <a:endParaRPr lang="en-US"/>
        </a:p>
      </dgm:t>
    </dgm:pt>
    <dgm:pt modelId="{E5E0C5D1-440C-4286-8770-202C58A81AC2}" type="sibTrans" cxnId="{18C89130-EFB9-4A46-A824-5981E891234B}">
      <dgm:prSet/>
      <dgm:spPr/>
      <dgm:t>
        <a:bodyPr/>
        <a:lstStyle/>
        <a:p>
          <a:endParaRPr lang="en-US"/>
        </a:p>
      </dgm:t>
    </dgm:pt>
    <dgm:pt modelId="{F7424F13-8E81-48A5-867A-A7CCD2384161}">
      <dgm:prSet phldrT="[Text]"/>
      <dgm:spPr/>
      <dgm:t>
        <a:bodyPr/>
        <a:lstStyle/>
        <a:p>
          <a:r>
            <a:rPr lang="en-US" dirty="0"/>
            <a:t>Succession</a:t>
          </a:r>
        </a:p>
      </dgm:t>
    </dgm:pt>
    <dgm:pt modelId="{0346DAAF-B8F4-42FE-8FFA-9057845CA6A0}" type="parTrans" cxnId="{CD4289BA-39B9-440F-95F5-6DE8F04BB1E5}">
      <dgm:prSet/>
      <dgm:spPr/>
      <dgm:t>
        <a:bodyPr/>
        <a:lstStyle/>
        <a:p>
          <a:endParaRPr lang="en-US"/>
        </a:p>
      </dgm:t>
    </dgm:pt>
    <dgm:pt modelId="{23B22921-B843-4481-8AED-FBB16CF38511}" type="sibTrans" cxnId="{CD4289BA-39B9-440F-95F5-6DE8F04BB1E5}">
      <dgm:prSet/>
      <dgm:spPr/>
      <dgm:t>
        <a:bodyPr/>
        <a:lstStyle/>
        <a:p>
          <a:endParaRPr lang="en-US"/>
        </a:p>
      </dgm:t>
    </dgm:pt>
    <dgm:pt modelId="{F7D9B8FD-1DB4-476C-A761-BEF9C71F6DF5}">
      <dgm:prSet phldrT="[Text]"/>
      <dgm:spPr/>
      <dgm:t>
        <a:bodyPr/>
        <a:lstStyle/>
        <a:p>
          <a:r>
            <a:rPr lang="en-US" dirty="0"/>
            <a:t>Satisfaction</a:t>
          </a:r>
        </a:p>
      </dgm:t>
    </dgm:pt>
    <dgm:pt modelId="{BA697A99-5EDB-4E00-B311-A0A2635754A2}" type="parTrans" cxnId="{D7272735-2C64-40F9-9039-C3F5FBB3EAB5}">
      <dgm:prSet/>
      <dgm:spPr/>
      <dgm:t>
        <a:bodyPr/>
        <a:lstStyle/>
        <a:p>
          <a:endParaRPr lang="en-US"/>
        </a:p>
      </dgm:t>
    </dgm:pt>
    <dgm:pt modelId="{4A6C63BA-5030-4183-9B07-812FACE6052A}" type="sibTrans" cxnId="{D7272735-2C64-40F9-9039-C3F5FBB3EAB5}">
      <dgm:prSet/>
      <dgm:spPr/>
      <dgm:t>
        <a:bodyPr/>
        <a:lstStyle/>
        <a:p>
          <a:endParaRPr lang="en-US"/>
        </a:p>
      </dgm:t>
    </dgm:pt>
    <dgm:pt modelId="{63480147-D0EF-4012-A1D2-BDC13710B4B7}">
      <dgm:prSet phldrT="[Text]"/>
      <dgm:spPr/>
      <dgm:t>
        <a:bodyPr/>
        <a:lstStyle/>
        <a:p>
          <a:r>
            <a:rPr lang="en-US" dirty="0"/>
            <a:t>Renewal</a:t>
          </a:r>
        </a:p>
      </dgm:t>
    </dgm:pt>
    <dgm:pt modelId="{B2372513-9E26-47E2-B465-986A0DD772C2}" type="parTrans" cxnId="{E0D69718-7FFE-4F14-8A9D-9E68A5AAA4C9}">
      <dgm:prSet/>
      <dgm:spPr/>
      <dgm:t>
        <a:bodyPr/>
        <a:lstStyle/>
        <a:p>
          <a:endParaRPr lang="en-US"/>
        </a:p>
      </dgm:t>
    </dgm:pt>
    <dgm:pt modelId="{3A383743-EF44-492B-BC11-8C754A0DFCEE}" type="sibTrans" cxnId="{E0D69718-7FFE-4F14-8A9D-9E68A5AAA4C9}">
      <dgm:prSet/>
      <dgm:spPr/>
      <dgm:t>
        <a:bodyPr/>
        <a:lstStyle/>
        <a:p>
          <a:endParaRPr lang="en-US"/>
        </a:p>
      </dgm:t>
    </dgm:pt>
    <dgm:pt modelId="{658B0433-8483-404D-BF56-566B9337148B}" type="pres">
      <dgm:prSet presAssocID="{569EA43F-C113-43D7-9B02-7C82E6D2A5BF}" presName="cycle" presStyleCnt="0">
        <dgm:presLayoutVars>
          <dgm:dir/>
          <dgm:resizeHandles val="exact"/>
        </dgm:presLayoutVars>
      </dgm:prSet>
      <dgm:spPr/>
    </dgm:pt>
    <dgm:pt modelId="{6A90C2D6-15A8-498B-B412-F72ABA324715}" type="pres">
      <dgm:prSet presAssocID="{92C3EC57-F85B-4751-8FF5-79E163FD4854}" presName="node" presStyleLbl="node1" presStyleIdx="0" presStyleCnt="15">
        <dgm:presLayoutVars>
          <dgm:bulletEnabled val="1"/>
        </dgm:presLayoutVars>
      </dgm:prSet>
      <dgm:spPr/>
    </dgm:pt>
    <dgm:pt modelId="{B3E93D77-7234-41F1-BE7D-5CD5EFECC4BB}" type="pres">
      <dgm:prSet presAssocID="{92C3EC57-F85B-4751-8FF5-79E163FD4854}" presName="spNode" presStyleCnt="0"/>
      <dgm:spPr/>
    </dgm:pt>
    <dgm:pt modelId="{91CC7118-7413-49F8-8E6A-FD109C200887}" type="pres">
      <dgm:prSet presAssocID="{AFF44C83-6677-4279-9002-1F2521681592}" presName="sibTrans" presStyleLbl="sibTrans1D1" presStyleIdx="0" presStyleCnt="15"/>
      <dgm:spPr/>
    </dgm:pt>
    <dgm:pt modelId="{E97D84E6-2119-4658-A3DE-677D5614C843}" type="pres">
      <dgm:prSet presAssocID="{2872A990-7E3E-44CF-A34E-6DAB8117C6C0}" presName="node" presStyleLbl="node1" presStyleIdx="1" presStyleCnt="15">
        <dgm:presLayoutVars>
          <dgm:bulletEnabled val="1"/>
        </dgm:presLayoutVars>
      </dgm:prSet>
      <dgm:spPr/>
    </dgm:pt>
    <dgm:pt modelId="{6EC2101E-5E0E-473E-A018-3F945E0DA59D}" type="pres">
      <dgm:prSet presAssocID="{2872A990-7E3E-44CF-A34E-6DAB8117C6C0}" presName="spNode" presStyleCnt="0"/>
      <dgm:spPr/>
    </dgm:pt>
    <dgm:pt modelId="{99E8EBF0-615A-4CFD-BE50-EA9B4AFBE44D}" type="pres">
      <dgm:prSet presAssocID="{0F0A253C-D41E-482B-9C29-827EF775A378}" presName="sibTrans" presStyleLbl="sibTrans1D1" presStyleIdx="1" presStyleCnt="15"/>
      <dgm:spPr/>
    </dgm:pt>
    <dgm:pt modelId="{CE045DE6-36FC-432C-92F9-0AEE629BCDDE}" type="pres">
      <dgm:prSet presAssocID="{105D41EA-5095-489D-AFEE-766E52D23920}" presName="node" presStyleLbl="node1" presStyleIdx="2" presStyleCnt="15">
        <dgm:presLayoutVars>
          <dgm:bulletEnabled val="1"/>
        </dgm:presLayoutVars>
      </dgm:prSet>
      <dgm:spPr/>
    </dgm:pt>
    <dgm:pt modelId="{69976BBC-D95E-4E9E-8F9B-B721B2D8C6D1}" type="pres">
      <dgm:prSet presAssocID="{105D41EA-5095-489D-AFEE-766E52D23920}" presName="spNode" presStyleCnt="0"/>
      <dgm:spPr/>
    </dgm:pt>
    <dgm:pt modelId="{D418BAA9-8054-4EFC-A247-92D44650871C}" type="pres">
      <dgm:prSet presAssocID="{895C7D33-BF75-4995-8BF4-8DB5277D0606}" presName="sibTrans" presStyleLbl="sibTrans1D1" presStyleIdx="2" presStyleCnt="15"/>
      <dgm:spPr/>
    </dgm:pt>
    <dgm:pt modelId="{F0A16F1E-7892-4996-A525-19CEC13975FC}" type="pres">
      <dgm:prSet presAssocID="{AF0E5B43-14FA-457B-A90E-41D140EF3A32}" presName="node" presStyleLbl="node1" presStyleIdx="3" presStyleCnt="15">
        <dgm:presLayoutVars>
          <dgm:bulletEnabled val="1"/>
        </dgm:presLayoutVars>
      </dgm:prSet>
      <dgm:spPr/>
    </dgm:pt>
    <dgm:pt modelId="{48915C17-4B22-40D4-96C9-3981F395B8AD}" type="pres">
      <dgm:prSet presAssocID="{AF0E5B43-14FA-457B-A90E-41D140EF3A32}" presName="spNode" presStyleCnt="0"/>
      <dgm:spPr/>
    </dgm:pt>
    <dgm:pt modelId="{6021F3E0-8DDC-46A1-B98A-DBD1BBF856FD}" type="pres">
      <dgm:prSet presAssocID="{D92D5D67-B80C-4ED5-BABC-83C926040BFC}" presName="sibTrans" presStyleLbl="sibTrans1D1" presStyleIdx="3" presStyleCnt="15"/>
      <dgm:spPr/>
    </dgm:pt>
    <dgm:pt modelId="{E334EF84-B7A2-4B9C-A033-69265EDEE894}" type="pres">
      <dgm:prSet presAssocID="{E98F3E93-46D5-4EDE-A864-332BBCDF805B}" presName="node" presStyleLbl="node1" presStyleIdx="4" presStyleCnt="15">
        <dgm:presLayoutVars>
          <dgm:bulletEnabled val="1"/>
        </dgm:presLayoutVars>
      </dgm:prSet>
      <dgm:spPr/>
    </dgm:pt>
    <dgm:pt modelId="{0EE6867D-16E0-4BCF-A9D3-DF79EC949DB0}" type="pres">
      <dgm:prSet presAssocID="{E98F3E93-46D5-4EDE-A864-332BBCDF805B}" presName="spNode" presStyleCnt="0"/>
      <dgm:spPr/>
    </dgm:pt>
    <dgm:pt modelId="{D25ED1C6-EC46-4EF0-8BA9-35E1CA0E4C7F}" type="pres">
      <dgm:prSet presAssocID="{8111C36A-631A-4178-A79D-9739C88E4941}" presName="sibTrans" presStyleLbl="sibTrans1D1" presStyleIdx="4" presStyleCnt="15"/>
      <dgm:spPr/>
    </dgm:pt>
    <dgm:pt modelId="{65882AE5-251E-4061-9D0E-104CCC53E955}" type="pres">
      <dgm:prSet presAssocID="{96A34D45-8A97-4FB3-A0A5-53A5A1686491}" presName="node" presStyleLbl="node1" presStyleIdx="5" presStyleCnt="15">
        <dgm:presLayoutVars>
          <dgm:bulletEnabled val="1"/>
        </dgm:presLayoutVars>
      </dgm:prSet>
      <dgm:spPr/>
    </dgm:pt>
    <dgm:pt modelId="{4FBA3732-D655-4EFA-B150-BAC5667F0C77}" type="pres">
      <dgm:prSet presAssocID="{96A34D45-8A97-4FB3-A0A5-53A5A1686491}" presName="spNode" presStyleCnt="0"/>
      <dgm:spPr/>
    </dgm:pt>
    <dgm:pt modelId="{ED05FFD2-65C5-482A-88CB-F0B242FDFEB7}" type="pres">
      <dgm:prSet presAssocID="{B393EA74-CA69-41C9-8956-498071AD7F3D}" presName="sibTrans" presStyleLbl="sibTrans1D1" presStyleIdx="5" presStyleCnt="15"/>
      <dgm:spPr/>
    </dgm:pt>
    <dgm:pt modelId="{34DB8E6B-5F42-49CB-91BB-649A0AC4600E}" type="pres">
      <dgm:prSet presAssocID="{41F1B835-D943-4FD0-BFB3-F43D2BA4D672}" presName="node" presStyleLbl="node1" presStyleIdx="6" presStyleCnt="15">
        <dgm:presLayoutVars>
          <dgm:bulletEnabled val="1"/>
        </dgm:presLayoutVars>
      </dgm:prSet>
      <dgm:spPr/>
    </dgm:pt>
    <dgm:pt modelId="{595EC3FE-6E92-44F6-8CFC-D3A5537C4C10}" type="pres">
      <dgm:prSet presAssocID="{41F1B835-D943-4FD0-BFB3-F43D2BA4D672}" presName="spNode" presStyleCnt="0"/>
      <dgm:spPr/>
    </dgm:pt>
    <dgm:pt modelId="{DB3E5A57-6B2E-4749-9565-028557D305B0}" type="pres">
      <dgm:prSet presAssocID="{C9528848-6D92-45AB-BC99-2C43822B9741}" presName="sibTrans" presStyleLbl="sibTrans1D1" presStyleIdx="6" presStyleCnt="15"/>
      <dgm:spPr/>
    </dgm:pt>
    <dgm:pt modelId="{B7A5B37D-B9C3-4DD4-8DCF-C504EB7CD2BE}" type="pres">
      <dgm:prSet presAssocID="{117785DD-8CF0-4469-8A3D-C9BBB0C54D0C}" presName="node" presStyleLbl="node1" presStyleIdx="7" presStyleCnt="15">
        <dgm:presLayoutVars>
          <dgm:bulletEnabled val="1"/>
        </dgm:presLayoutVars>
      </dgm:prSet>
      <dgm:spPr/>
    </dgm:pt>
    <dgm:pt modelId="{FC0BBC4F-F5BD-4DAD-8919-71806DAA19C5}" type="pres">
      <dgm:prSet presAssocID="{117785DD-8CF0-4469-8A3D-C9BBB0C54D0C}" presName="spNode" presStyleCnt="0"/>
      <dgm:spPr/>
    </dgm:pt>
    <dgm:pt modelId="{EC87B00B-DA31-454F-AC23-D4563B4DE326}" type="pres">
      <dgm:prSet presAssocID="{539BBA52-EE54-4646-834A-9D3706D8EBAC}" presName="sibTrans" presStyleLbl="sibTrans1D1" presStyleIdx="7" presStyleCnt="15"/>
      <dgm:spPr/>
    </dgm:pt>
    <dgm:pt modelId="{DDCDAB32-B925-47D5-AADE-07B8C05A895E}" type="pres">
      <dgm:prSet presAssocID="{6C393761-8653-42B9-A7BC-CE3FE23F5245}" presName="node" presStyleLbl="node1" presStyleIdx="8" presStyleCnt="15">
        <dgm:presLayoutVars>
          <dgm:bulletEnabled val="1"/>
        </dgm:presLayoutVars>
      </dgm:prSet>
      <dgm:spPr/>
    </dgm:pt>
    <dgm:pt modelId="{5D56C64A-4DFB-44DE-8ECD-A72EBF751687}" type="pres">
      <dgm:prSet presAssocID="{6C393761-8653-42B9-A7BC-CE3FE23F5245}" presName="spNode" presStyleCnt="0"/>
      <dgm:spPr/>
    </dgm:pt>
    <dgm:pt modelId="{812B241C-AA91-4554-808A-05B78BEF367B}" type="pres">
      <dgm:prSet presAssocID="{FA4183EC-B14B-4657-9E29-12CF52843885}" presName="sibTrans" presStyleLbl="sibTrans1D1" presStyleIdx="8" presStyleCnt="15"/>
      <dgm:spPr/>
    </dgm:pt>
    <dgm:pt modelId="{5E28E8D0-FB81-4D0E-8B40-7B0DAD3C26F4}" type="pres">
      <dgm:prSet presAssocID="{79E0A48A-B5EF-4E88-B508-1256F1374AD5}" presName="node" presStyleLbl="node1" presStyleIdx="9" presStyleCnt="15">
        <dgm:presLayoutVars>
          <dgm:bulletEnabled val="1"/>
        </dgm:presLayoutVars>
      </dgm:prSet>
      <dgm:spPr/>
    </dgm:pt>
    <dgm:pt modelId="{B11AA8F1-1F92-4D4F-9904-E914BBDA9684}" type="pres">
      <dgm:prSet presAssocID="{79E0A48A-B5EF-4E88-B508-1256F1374AD5}" presName="spNode" presStyleCnt="0"/>
      <dgm:spPr/>
    </dgm:pt>
    <dgm:pt modelId="{FB7C20CC-5E83-4C09-9DEC-79ECFF6FFA12}" type="pres">
      <dgm:prSet presAssocID="{FF7E2064-21CA-4634-88D7-2EC75FCD7CBF}" presName="sibTrans" presStyleLbl="sibTrans1D1" presStyleIdx="9" presStyleCnt="15"/>
      <dgm:spPr/>
    </dgm:pt>
    <dgm:pt modelId="{920313FA-1C91-4C69-96D5-1A5A4542512B}" type="pres">
      <dgm:prSet presAssocID="{60CE2711-98AD-4D93-ADDC-2B24B06E407D}" presName="node" presStyleLbl="node1" presStyleIdx="10" presStyleCnt="15">
        <dgm:presLayoutVars>
          <dgm:bulletEnabled val="1"/>
        </dgm:presLayoutVars>
      </dgm:prSet>
      <dgm:spPr/>
    </dgm:pt>
    <dgm:pt modelId="{864F4642-5AED-4A04-9972-B47721A86446}" type="pres">
      <dgm:prSet presAssocID="{60CE2711-98AD-4D93-ADDC-2B24B06E407D}" presName="spNode" presStyleCnt="0"/>
      <dgm:spPr/>
    </dgm:pt>
    <dgm:pt modelId="{256A17A0-CD6A-4D85-9337-4D96772C4E4D}" type="pres">
      <dgm:prSet presAssocID="{CB87C7A3-67C7-43B4-856F-E34A3FDB0B1E}" presName="sibTrans" presStyleLbl="sibTrans1D1" presStyleIdx="10" presStyleCnt="15"/>
      <dgm:spPr/>
    </dgm:pt>
    <dgm:pt modelId="{C2DB1911-A8E5-4B3E-A9DB-F0B2EC18A73B}" type="pres">
      <dgm:prSet presAssocID="{C0C9C484-4883-49C0-9E0D-88EA20408DA2}" presName="node" presStyleLbl="node1" presStyleIdx="11" presStyleCnt="15">
        <dgm:presLayoutVars>
          <dgm:bulletEnabled val="1"/>
        </dgm:presLayoutVars>
      </dgm:prSet>
      <dgm:spPr/>
    </dgm:pt>
    <dgm:pt modelId="{DEBE5461-780C-4088-817E-D1FD72858A7A}" type="pres">
      <dgm:prSet presAssocID="{C0C9C484-4883-49C0-9E0D-88EA20408DA2}" presName="spNode" presStyleCnt="0"/>
      <dgm:spPr/>
    </dgm:pt>
    <dgm:pt modelId="{7CB9DBF5-BDEE-4678-AD43-3FB0A7BBF4E1}" type="pres">
      <dgm:prSet presAssocID="{E5E0C5D1-440C-4286-8770-202C58A81AC2}" presName="sibTrans" presStyleLbl="sibTrans1D1" presStyleIdx="11" presStyleCnt="15"/>
      <dgm:spPr/>
    </dgm:pt>
    <dgm:pt modelId="{DE1FFFA1-CF56-4D22-8452-E8CD7838206A}" type="pres">
      <dgm:prSet presAssocID="{F7424F13-8E81-48A5-867A-A7CCD2384161}" presName="node" presStyleLbl="node1" presStyleIdx="12" presStyleCnt="15">
        <dgm:presLayoutVars>
          <dgm:bulletEnabled val="1"/>
        </dgm:presLayoutVars>
      </dgm:prSet>
      <dgm:spPr/>
    </dgm:pt>
    <dgm:pt modelId="{74BD3C0D-1489-4F39-8E3C-07C27A661B71}" type="pres">
      <dgm:prSet presAssocID="{F7424F13-8E81-48A5-867A-A7CCD2384161}" presName="spNode" presStyleCnt="0"/>
      <dgm:spPr/>
    </dgm:pt>
    <dgm:pt modelId="{4ECEED18-8EAA-4178-8862-5603BC12ADEF}" type="pres">
      <dgm:prSet presAssocID="{23B22921-B843-4481-8AED-FBB16CF38511}" presName="sibTrans" presStyleLbl="sibTrans1D1" presStyleIdx="12" presStyleCnt="15"/>
      <dgm:spPr/>
    </dgm:pt>
    <dgm:pt modelId="{1A45576C-FEAD-4AE9-AFEE-2A3EEB060695}" type="pres">
      <dgm:prSet presAssocID="{F7D9B8FD-1DB4-476C-A761-BEF9C71F6DF5}" presName="node" presStyleLbl="node1" presStyleIdx="13" presStyleCnt="15">
        <dgm:presLayoutVars>
          <dgm:bulletEnabled val="1"/>
        </dgm:presLayoutVars>
      </dgm:prSet>
      <dgm:spPr/>
    </dgm:pt>
    <dgm:pt modelId="{2D6FCE3B-AF20-4923-9D0E-657F6DB78EC8}" type="pres">
      <dgm:prSet presAssocID="{F7D9B8FD-1DB4-476C-A761-BEF9C71F6DF5}" presName="spNode" presStyleCnt="0"/>
      <dgm:spPr/>
    </dgm:pt>
    <dgm:pt modelId="{D8E9315B-3D2A-4E10-A6C0-C488E31C3766}" type="pres">
      <dgm:prSet presAssocID="{4A6C63BA-5030-4183-9B07-812FACE6052A}" presName="sibTrans" presStyleLbl="sibTrans1D1" presStyleIdx="13" presStyleCnt="15"/>
      <dgm:spPr/>
    </dgm:pt>
    <dgm:pt modelId="{D5BB9774-B7A0-4C45-932D-D2D93B89C837}" type="pres">
      <dgm:prSet presAssocID="{63480147-D0EF-4012-A1D2-BDC13710B4B7}" presName="node" presStyleLbl="node1" presStyleIdx="14" presStyleCnt="15">
        <dgm:presLayoutVars>
          <dgm:bulletEnabled val="1"/>
        </dgm:presLayoutVars>
      </dgm:prSet>
      <dgm:spPr/>
    </dgm:pt>
    <dgm:pt modelId="{CA217274-4250-4F34-8844-F37286A0DC77}" type="pres">
      <dgm:prSet presAssocID="{63480147-D0EF-4012-A1D2-BDC13710B4B7}" presName="spNode" presStyleCnt="0"/>
      <dgm:spPr/>
    </dgm:pt>
    <dgm:pt modelId="{0543C16D-8EB8-4904-A88E-26B7FD96DFF9}" type="pres">
      <dgm:prSet presAssocID="{3A383743-EF44-492B-BC11-8C754A0DFCEE}" presName="sibTrans" presStyleLbl="sibTrans1D1" presStyleIdx="14" presStyleCnt="15"/>
      <dgm:spPr/>
    </dgm:pt>
  </dgm:ptLst>
  <dgm:cxnLst>
    <dgm:cxn modelId="{26022705-2F87-4643-AA6A-A1FB21690F7E}" type="presOf" srcId="{AFF44C83-6677-4279-9002-1F2521681592}" destId="{91CC7118-7413-49F8-8E6A-FD109C200887}" srcOrd="0" destOrd="0" presId="urn:microsoft.com/office/officeart/2005/8/layout/cycle6"/>
    <dgm:cxn modelId="{3B3CB60A-4A68-423B-BE98-62BC10CF9BF1}" type="presOf" srcId="{F7424F13-8E81-48A5-867A-A7CCD2384161}" destId="{DE1FFFA1-CF56-4D22-8452-E8CD7838206A}" srcOrd="0" destOrd="0" presId="urn:microsoft.com/office/officeart/2005/8/layout/cycle6"/>
    <dgm:cxn modelId="{EBDFF10E-1546-4BA5-97C3-7F24368EBDE7}" type="presOf" srcId="{4A6C63BA-5030-4183-9B07-812FACE6052A}" destId="{D8E9315B-3D2A-4E10-A6C0-C488E31C3766}" srcOrd="0" destOrd="0" presId="urn:microsoft.com/office/officeart/2005/8/layout/cycle6"/>
    <dgm:cxn modelId="{E0D69718-7FFE-4F14-8A9D-9E68A5AAA4C9}" srcId="{569EA43F-C113-43D7-9B02-7C82E6D2A5BF}" destId="{63480147-D0EF-4012-A1D2-BDC13710B4B7}" srcOrd="14" destOrd="0" parTransId="{B2372513-9E26-47E2-B465-986A0DD772C2}" sibTransId="{3A383743-EF44-492B-BC11-8C754A0DFCEE}"/>
    <dgm:cxn modelId="{755B8122-1E6E-4E6F-9CF1-57417AF85F8E}" srcId="{569EA43F-C113-43D7-9B02-7C82E6D2A5BF}" destId="{79E0A48A-B5EF-4E88-B508-1256F1374AD5}" srcOrd="9" destOrd="0" parTransId="{2B55F4AD-757C-49E9-85BC-C75AD9FF57C5}" sibTransId="{FF7E2064-21CA-4634-88D7-2EC75FCD7CBF}"/>
    <dgm:cxn modelId="{01C4EC2D-809C-4360-BC99-C7EC135362FA}" type="presOf" srcId="{0F0A253C-D41E-482B-9C29-827EF775A378}" destId="{99E8EBF0-615A-4CFD-BE50-EA9B4AFBE44D}" srcOrd="0" destOrd="0" presId="urn:microsoft.com/office/officeart/2005/8/layout/cycle6"/>
    <dgm:cxn modelId="{130D0B2E-8CBB-4ECA-8F6F-A00725B12A08}" type="presOf" srcId="{C0C9C484-4883-49C0-9E0D-88EA20408DA2}" destId="{C2DB1911-A8E5-4B3E-A9DB-F0B2EC18A73B}" srcOrd="0" destOrd="0" presId="urn:microsoft.com/office/officeart/2005/8/layout/cycle6"/>
    <dgm:cxn modelId="{18C89130-EFB9-4A46-A824-5981E891234B}" srcId="{569EA43F-C113-43D7-9B02-7C82E6D2A5BF}" destId="{C0C9C484-4883-49C0-9E0D-88EA20408DA2}" srcOrd="11" destOrd="0" parTransId="{C7EEDE56-8636-440C-B0FF-59D800A55CE8}" sibTransId="{E5E0C5D1-440C-4286-8770-202C58A81AC2}"/>
    <dgm:cxn modelId="{D7272735-2C64-40F9-9039-C3F5FBB3EAB5}" srcId="{569EA43F-C113-43D7-9B02-7C82E6D2A5BF}" destId="{F7D9B8FD-1DB4-476C-A761-BEF9C71F6DF5}" srcOrd="13" destOrd="0" parTransId="{BA697A99-5EDB-4E00-B311-A0A2635754A2}" sibTransId="{4A6C63BA-5030-4183-9B07-812FACE6052A}"/>
    <dgm:cxn modelId="{6A84A837-297E-41AE-8552-A602A50D28BE}" srcId="{569EA43F-C113-43D7-9B02-7C82E6D2A5BF}" destId="{105D41EA-5095-489D-AFEE-766E52D23920}" srcOrd="2" destOrd="0" parTransId="{4BF6DEDE-F37F-4D63-B4A2-F2AEBCD20AC1}" sibTransId="{895C7D33-BF75-4995-8BF4-8DB5277D0606}"/>
    <dgm:cxn modelId="{6DAA3A3E-A6C1-4440-BE84-4AE5169956FF}" type="presOf" srcId="{D92D5D67-B80C-4ED5-BABC-83C926040BFC}" destId="{6021F3E0-8DDC-46A1-B98A-DBD1BBF856FD}" srcOrd="0" destOrd="0" presId="urn:microsoft.com/office/officeart/2005/8/layout/cycle6"/>
    <dgm:cxn modelId="{481EFA5D-A190-4195-950D-C354D2463EA0}" srcId="{569EA43F-C113-43D7-9B02-7C82E6D2A5BF}" destId="{E98F3E93-46D5-4EDE-A864-332BBCDF805B}" srcOrd="4" destOrd="0" parTransId="{AA9B4F00-9B5F-4C0C-8F22-98F78D7EA582}" sibTransId="{8111C36A-631A-4178-A79D-9739C88E4941}"/>
    <dgm:cxn modelId="{5667DE63-25C6-4C69-B8A8-0C2039806260}" srcId="{569EA43F-C113-43D7-9B02-7C82E6D2A5BF}" destId="{6C393761-8653-42B9-A7BC-CE3FE23F5245}" srcOrd="8" destOrd="0" parTransId="{5763782C-C752-4170-A5CA-6F74D6102E2D}" sibTransId="{FA4183EC-B14B-4657-9E29-12CF52843885}"/>
    <dgm:cxn modelId="{1D344444-BD88-4745-BA38-2228F0DB59A4}" srcId="{569EA43F-C113-43D7-9B02-7C82E6D2A5BF}" destId="{96A34D45-8A97-4FB3-A0A5-53A5A1686491}" srcOrd="5" destOrd="0" parTransId="{9CBD3D26-18EE-497F-BA0E-87DF90407C84}" sibTransId="{B393EA74-CA69-41C9-8956-498071AD7F3D}"/>
    <dgm:cxn modelId="{0867CE44-9148-4E24-9E6D-3D5C63832A52}" type="presOf" srcId="{3A383743-EF44-492B-BC11-8C754A0DFCEE}" destId="{0543C16D-8EB8-4904-A88E-26B7FD96DFF9}" srcOrd="0" destOrd="0" presId="urn:microsoft.com/office/officeart/2005/8/layout/cycle6"/>
    <dgm:cxn modelId="{B1CC4F45-26DE-4FDF-A337-38285ECEDF4C}" type="presOf" srcId="{41F1B835-D943-4FD0-BFB3-F43D2BA4D672}" destId="{34DB8E6B-5F42-49CB-91BB-649A0AC4600E}" srcOrd="0" destOrd="0" presId="urn:microsoft.com/office/officeart/2005/8/layout/cycle6"/>
    <dgm:cxn modelId="{E3480F48-9668-4C0F-B83A-DE7C54552D8F}" type="presOf" srcId="{895C7D33-BF75-4995-8BF4-8DB5277D0606}" destId="{D418BAA9-8054-4EFC-A247-92D44650871C}" srcOrd="0" destOrd="0" presId="urn:microsoft.com/office/officeart/2005/8/layout/cycle6"/>
    <dgm:cxn modelId="{FD96FC49-57E5-4345-B1AA-F68C5A5213EE}" type="presOf" srcId="{105D41EA-5095-489D-AFEE-766E52D23920}" destId="{CE045DE6-36FC-432C-92F9-0AEE629BCDDE}" srcOrd="0" destOrd="0" presId="urn:microsoft.com/office/officeart/2005/8/layout/cycle6"/>
    <dgm:cxn modelId="{D27C3153-41BB-4881-9638-311A952423A8}" type="presOf" srcId="{8111C36A-631A-4178-A79D-9739C88E4941}" destId="{D25ED1C6-EC46-4EF0-8BA9-35E1CA0E4C7F}" srcOrd="0" destOrd="0" presId="urn:microsoft.com/office/officeart/2005/8/layout/cycle6"/>
    <dgm:cxn modelId="{F92D8B76-9B22-4584-99F5-B02A1F9CA082}" type="presOf" srcId="{E98F3E93-46D5-4EDE-A864-332BBCDF805B}" destId="{E334EF84-B7A2-4B9C-A033-69265EDEE894}" srcOrd="0" destOrd="0" presId="urn:microsoft.com/office/officeart/2005/8/layout/cycle6"/>
    <dgm:cxn modelId="{B08A0F7F-DD3E-4218-98DB-2518682BEA09}" type="presOf" srcId="{C9528848-6D92-45AB-BC99-2C43822B9741}" destId="{DB3E5A57-6B2E-4749-9565-028557D305B0}" srcOrd="0" destOrd="0" presId="urn:microsoft.com/office/officeart/2005/8/layout/cycle6"/>
    <dgm:cxn modelId="{01A90683-EA46-4631-B461-5D77EF601AF6}" type="presOf" srcId="{63480147-D0EF-4012-A1D2-BDC13710B4B7}" destId="{D5BB9774-B7A0-4C45-932D-D2D93B89C837}" srcOrd="0" destOrd="0" presId="urn:microsoft.com/office/officeart/2005/8/layout/cycle6"/>
    <dgm:cxn modelId="{E8D63483-D5C2-4F23-A9DA-94984DA1847E}" type="presOf" srcId="{569EA43F-C113-43D7-9B02-7C82E6D2A5BF}" destId="{658B0433-8483-404D-BF56-566B9337148B}" srcOrd="0" destOrd="0" presId="urn:microsoft.com/office/officeart/2005/8/layout/cycle6"/>
    <dgm:cxn modelId="{B43F6E83-B885-468F-A73B-F889316A070C}" srcId="{569EA43F-C113-43D7-9B02-7C82E6D2A5BF}" destId="{2872A990-7E3E-44CF-A34E-6DAB8117C6C0}" srcOrd="1" destOrd="0" parTransId="{775D6405-4984-4929-B673-FB5709A574FB}" sibTransId="{0F0A253C-D41E-482B-9C29-827EF775A378}"/>
    <dgm:cxn modelId="{92EA498B-E0FC-4A40-A22E-1446D0DD7907}" type="presOf" srcId="{23B22921-B843-4481-8AED-FBB16CF38511}" destId="{4ECEED18-8EAA-4178-8862-5603BC12ADEF}" srcOrd="0" destOrd="0" presId="urn:microsoft.com/office/officeart/2005/8/layout/cycle6"/>
    <dgm:cxn modelId="{D194738F-D102-49F7-A732-46D6738A3A86}" type="presOf" srcId="{2872A990-7E3E-44CF-A34E-6DAB8117C6C0}" destId="{E97D84E6-2119-4658-A3DE-677D5614C843}" srcOrd="0" destOrd="0" presId="urn:microsoft.com/office/officeart/2005/8/layout/cycle6"/>
    <dgm:cxn modelId="{E93F3994-7DAA-4E57-A88B-70CDD3E079C7}" type="presOf" srcId="{CB87C7A3-67C7-43B4-856F-E34A3FDB0B1E}" destId="{256A17A0-CD6A-4D85-9337-4D96772C4E4D}" srcOrd="0" destOrd="0" presId="urn:microsoft.com/office/officeart/2005/8/layout/cycle6"/>
    <dgm:cxn modelId="{05F5E7A3-C758-4173-973F-6CADD62AC162}" type="presOf" srcId="{96A34D45-8A97-4FB3-A0A5-53A5A1686491}" destId="{65882AE5-251E-4061-9D0E-104CCC53E955}" srcOrd="0" destOrd="0" presId="urn:microsoft.com/office/officeart/2005/8/layout/cycle6"/>
    <dgm:cxn modelId="{48A1D2A6-B3F3-453C-B307-747979885FD1}" srcId="{569EA43F-C113-43D7-9B02-7C82E6D2A5BF}" destId="{AF0E5B43-14FA-457B-A90E-41D140EF3A32}" srcOrd="3" destOrd="0" parTransId="{37A5A9FD-9E0D-4D1C-9A5A-3BB9583A9B2F}" sibTransId="{D92D5D67-B80C-4ED5-BABC-83C926040BFC}"/>
    <dgm:cxn modelId="{E1AD60A7-9958-496D-BAB2-9120B5E94E8E}" srcId="{569EA43F-C113-43D7-9B02-7C82E6D2A5BF}" destId="{41F1B835-D943-4FD0-BFB3-F43D2BA4D672}" srcOrd="6" destOrd="0" parTransId="{82738D6F-FB58-41B3-963F-EA184C78D44A}" sibTransId="{C9528848-6D92-45AB-BC99-2C43822B9741}"/>
    <dgm:cxn modelId="{2BB20BA8-D85C-4C33-80D0-FD9B07CF1AED}" srcId="{569EA43F-C113-43D7-9B02-7C82E6D2A5BF}" destId="{117785DD-8CF0-4469-8A3D-C9BBB0C54D0C}" srcOrd="7" destOrd="0" parTransId="{CB1132F8-9EAD-4E82-9FC8-5C58C46CCE04}" sibTransId="{539BBA52-EE54-4646-834A-9D3706D8EBAC}"/>
    <dgm:cxn modelId="{3FA659AA-1F48-46C6-BE40-517CA9DAB3F6}" type="presOf" srcId="{B393EA74-CA69-41C9-8956-498071AD7F3D}" destId="{ED05FFD2-65C5-482A-88CB-F0B242FDFEB7}" srcOrd="0" destOrd="0" presId="urn:microsoft.com/office/officeart/2005/8/layout/cycle6"/>
    <dgm:cxn modelId="{348DE4AA-152A-443D-A738-1D7DADFB7FDC}" srcId="{569EA43F-C113-43D7-9B02-7C82E6D2A5BF}" destId="{60CE2711-98AD-4D93-ADDC-2B24B06E407D}" srcOrd="10" destOrd="0" parTransId="{D5D7F595-61D6-4251-8E9A-D63C79247AA7}" sibTransId="{CB87C7A3-67C7-43B4-856F-E34A3FDB0B1E}"/>
    <dgm:cxn modelId="{CD4289BA-39B9-440F-95F5-6DE8F04BB1E5}" srcId="{569EA43F-C113-43D7-9B02-7C82E6D2A5BF}" destId="{F7424F13-8E81-48A5-867A-A7CCD2384161}" srcOrd="12" destOrd="0" parTransId="{0346DAAF-B8F4-42FE-8FFA-9057845CA6A0}" sibTransId="{23B22921-B843-4481-8AED-FBB16CF38511}"/>
    <dgm:cxn modelId="{D1367FBF-668C-4AD6-9EA8-8A5574D21240}" type="presOf" srcId="{6C393761-8653-42B9-A7BC-CE3FE23F5245}" destId="{DDCDAB32-B925-47D5-AADE-07B8C05A895E}" srcOrd="0" destOrd="0" presId="urn:microsoft.com/office/officeart/2005/8/layout/cycle6"/>
    <dgm:cxn modelId="{C5415FC1-70DB-4736-847F-9183A0DB6423}" type="presOf" srcId="{539BBA52-EE54-4646-834A-9D3706D8EBAC}" destId="{EC87B00B-DA31-454F-AC23-D4563B4DE326}" srcOrd="0" destOrd="0" presId="urn:microsoft.com/office/officeart/2005/8/layout/cycle6"/>
    <dgm:cxn modelId="{E843ECCB-FC03-433B-8A07-81ED73537A3F}" type="presOf" srcId="{FA4183EC-B14B-4657-9E29-12CF52843885}" destId="{812B241C-AA91-4554-808A-05B78BEF367B}" srcOrd="0" destOrd="0" presId="urn:microsoft.com/office/officeart/2005/8/layout/cycle6"/>
    <dgm:cxn modelId="{D1C6D3CD-D0C8-490C-83BB-508A16388C23}" type="presOf" srcId="{117785DD-8CF0-4469-8A3D-C9BBB0C54D0C}" destId="{B7A5B37D-B9C3-4DD4-8DCF-C504EB7CD2BE}" srcOrd="0" destOrd="0" presId="urn:microsoft.com/office/officeart/2005/8/layout/cycle6"/>
    <dgm:cxn modelId="{710096CE-285B-4B47-9E8E-E682B704C394}" type="presOf" srcId="{F7D9B8FD-1DB4-476C-A761-BEF9C71F6DF5}" destId="{1A45576C-FEAD-4AE9-AFEE-2A3EEB060695}" srcOrd="0" destOrd="0" presId="urn:microsoft.com/office/officeart/2005/8/layout/cycle6"/>
    <dgm:cxn modelId="{26DC2CD7-D04C-4699-BEDC-36754D0C3946}" type="presOf" srcId="{79E0A48A-B5EF-4E88-B508-1256F1374AD5}" destId="{5E28E8D0-FB81-4D0E-8B40-7B0DAD3C26F4}" srcOrd="0" destOrd="0" presId="urn:microsoft.com/office/officeart/2005/8/layout/cycle6"/>
    <dgm:cxn modelId="{78621FE1-303D-481F-B786-8F4FD438DDA2}" type="presOf" srcId="{60CE2711-98AD-4D93-ADDC-2B24B06E407D}" destId="{920313FA-1C91-4C69-96D5-1A5A4542512B}" srcOrd="0" destOrd="0" presId="urn:microsoft.com/office/officeart/2005/8/layout/cycle6"/>
    <dgm:cxn modelId="{60B3B1E2-1BA2-4127-8AA5-B8805E85E119}" type="presOf" srcId="{FF7E2064-21CA-4634-88D7-2EC75FCD7CBF}" destId="{FB7C20CC-5E83-4C09-9DEC-79ECFF6FFA12}" srcOrd="0" destOrd="0" presId="urn:microsoft.com/office/officeart/2005/8/layout/cycle6"/>
    <dgm:cxn modelId="{4F40F5ED-5D2D-4EB1-8207-DD20F941BF2E}" type="presOf" srcId="{E5E0C5D1-440C-4286-8770-202C58A81AC2}" destId="{7CB9DBF5-BDEE-4678-AD43-3FB0A7BBF4E1}" srcOrd="0" destOrd="0" presId="urn:microsoft.com/office/officeart/2005/8/layout/cycle6"/>
    <dgm:cxn modelId="{9DB884F5-FFB3-4047-A509-F3535D8805CC}" type="presOf" srcId="{92C3EC57-F85B-4751-8FF5-79E163FD4854}" destId="{6A90C2D6-15A8-498B-B412-F72ABA324715}" srcOrd="0" destOrd="0" presId="urn:microsoft.com/office/officeart/2005/8/layout/cycle6"/>
    <dgm:cxn modelId="{31B3BDF5-7A7B-405A-83D8-90F7C92E84E3}" type="presOf" srcId="{AF0E5B43-14FA-457B-A90E-41D140EF3A32}" destId="{F0A16F1E-7892-4996-A525-19CEC13975FC}" srcOrd="0" destOrd="0" presId="urn:microsoft.com/office/officeart/2005/8/layout/cycle6"/>
    <dgm:cxn modelId="{601400F8-E6F1-4869-B42B-928B162B031C}" srcId="{569EA43F-C113-43D7-9B02-7C82E6D2A5BF}" destId="{92C3EC57-F85B-4751-8FF5-79E163FD4854}" srcOrd="0" destOrd="0" parTransId="{449D386C-2E51-486C-9676-AE573F775973}" sibTransId="{AFF44C83-6677-4279-9002-1F2521681592}"/>
    <dgm:cxn modelId="{A007506B-2ADE-4F10-86CB-1F70B7DC6E83}" type="presParOf" srcId="{658B0433-8483-404D-BF56-566B9337148B}" destId="{6A90C2D6-15A8-498B-B412-F72ABA324715}" srcOrd="0" destOrd="0" presId="urn:microsoft.com/office/officeart/2005/8/layout/cycle6"/>
    <dgm:cxn modelId="{2F3801F6-D704-4862-B5E1-3C85C71BDBEA}" type="presParOf" srcId="{658B0433-8483-404D-BF56-566B9337148B}" destId="{B3E93D77-7234-41F1-BE7D-5CD5EFECC4BB}" srcOrd="1" destOrd="0" presId="urn:microsoft.com/office/officeart/2005/8/layout/cycle6"/>
    <dgm:cxn modelId="{B8DEA840-61F9-4974-A519-539E60641F78}" type="presParOf" srcId="{658B0433-8483-404D-BF56-566B9337148B}" destId="{91CC7118-7413-49F8-8E6A-FD109C200887}" srcOrd="2" destOrd="0" presId="urn:microsoft.com/office/officeart/2005/8/layout/cycle6"/>
    <dgm:cxn modelId="{A3449132-263D-4CE6-8976-AC4F03422E01}" type="presParOf" srcId="{658B0433-8483-404D-BF56-566B9337148B}" destId="{E97D84E6-2119-4658-A3DE-677D5614C843}" srcOrd="3" destOrd="0" presId="urn:microsoft.com/office/officeart/2005/8/layout/cycle6"/>
    <dgm:cxn modelId="{ADC4A646-971C-4F36-B597-57729040855C}" type="presParOf" srcId="{658B0433-8483-404D-BF56-566B9337148B}" destId="{6EC2101E-5E0E-473E-A018-3F945E0DA59D}" srcOrd="4" destOrd="0" presId="urn:microsoft.com/office/officeart/2005/8/layout/cycle6"/>
    <dgm:cxn modelId="{39E6C97B-A545-406D-A1F2-6A568E5B0582}" type="presParOf" srcId="{658B0433-8483-404D-BF56-566B9337148B}" destId="{99E8EBF0-615A-4CFD-BE50-EA9B4AFBE44D}" srcOrd="5" destOrd="0" presId="urn:microsoft.com/office/officeart/2005/8/layout/cycle6"/>
    <dgm:cxn modelId="{5CD9CC15-C74A-4C44-9A77-05CE2F6CB902}" type="presParOf" srcId="{658B0433-8483-404D-BF56-566B9337148B}" destId="{CE045DE6-36FC-432C-92F9-0AEE629BCDDE}" srcOrd="6" destOrd="0" presId="urn:microsoft.com/office/officeart/2005/8/layout/cycle6"/>
    <dgm:cxn modelId="{23B08728-E88D-4A5E-ADCC-95C372980DF8}" type="presParOf" srcId="{658B0433-8483-404D-BF56-566B9337148B}" destId="{69976BBC-D95E-4E9E-8F9B-B721B2D8C6D1}" srcOrd="7" destOrd="0" presId="urn:microsoft.com/office/officeart/2005/8/layout/cycle6"/>
    <dgm:cxn modelId="{24E16610-F74F-4C3C-BF9A-C24D7E97615B}" type="presParOf" srcId="{658B0433-8483-404D-BF56-566B9337148B}" destId="{D418BAA9-8054-4EFC-A247-92D44650871C}" srcOrd="8" destOrd="0" presId="urn:microsoft.com/office/officeart/2005/8/layout/cycle6"/>
    <dgm:cxn modelId="{F994DA99-C429-4BE6-A1BD-A7776A6DACFA}" type="presParOf" srcId="{658B0433-8483-404D-BF56-566B9337148B}" destId="{F0A16F1E-7892-4996-A525-19CEC13975FC}" srcOrd="9" destOrd="0" presId="urn:microsoft.com/office/officeart/2005/8/layout/cycle6"/>
    <dgm:cxn modelId="{435E7A8E-F583-4D2D-80C4-4625D7ADCDD1}" type="presParOf" srcId="{658B0433-8483-404D-BF56-566B9337148B}" destId="{48915C17-4B22-40D4-96C9-3981F395B8AD}" srcOrd="10" destOrd="0" presId="urn:microsoft.com/office/officeart/2005/8/layout/cycle6"/>
    <dgm:cxn modelId="{03946B36-18EA-4BEC-8103-0E378A3E2719}" type="presParOf" srcId="{658B0433-8483-404D-BF56-566B9337148B}" destId="{6021F3E0-8DDC-46A1-B98A-DBD1BBF856FD}" srcOrd="11" destOrd="0" presId="urn:microsoft.com/office/officeart/2005/8/layout/cycle6"/>
    <dgm:cxn modelId="{CA079660-8C65-4F83-B438-FA4454A2107A}" type="presParOf" srcId="{658B0433-8483-404D-BF56-566B9337148B}" destId="{E334EF84-B7A2-4B9C-A033-69265EDEE894}" srcOrd="12" destOrd="0" presId="urn:microsoft.com/office/officeart/2005/8/layout/cycle6"/>
    <dgm:cxn modelId="{39F39CC0-894A-4BA1-A90D-1FFA65001901}" type="presParOf" srcId="{658B0433-8483-404D-BF56-566B9337148B}" destId="{0EE6867D-16E0-4BCF-A9D3-DF79EC949DB0}" srcOrd="13" destOrd="0" presId="urn:microsoft.com/office/officeart/2005/8/layout/cycle6"/>
    <dgm:cxn modelId="{48DF0B76-6AAE-4CAB-8231-6FE6D82A1D26}" type="presParOf" srcId="{658B0433-8483-404D-BF56-566B9337148B}" destId="{D25ED1C6-EC46-4EF0-8BA9-35E1CA0E4C7F}" srcOrd="14" destOrd="0" presId="urn:microsoft.com/office/officeart/2005/8/layout/cycle6"/>
    <dgm:cxn modelId="{E25734BC-3FA3-44F5-B5F9-90D03FC75547}" type="presParOf" srcId="{658B0433-8483-404D-BF56-566B9337148B}" destId="{65882AE5-251E-4061-9D0E-104CCC53E955}" srcOrd="15" destOrd="0" presId="urn:microsoft.com/office/officeart/2005/8/layout/cycle6"/>
    <dgm:cxn modelId="{B4A6FAC8-2C1E-4793-A4B7-1E3AE375F280}" type="presParOf" srcId="{658B0433-8483-404D-BF56-566B9337148B}" destId="{4FBA3732-D655-4EFA-B150-BAC5667F0C77}" srcOrd="16" destOrd="0" presId="urn:microsoft.com/office/officeart/2005/8/layout/cycle6"/>
    <dgm:cxn modelId="{09BED63E-812F-4728-9A0F-1967DAFAC322}" type="presParOf" srcId="{658B0433-8483-404D-BF56-566B9337148B}" destId="{ED05FFD2-65C5-482A-88CB-F0B242FDFEB7}" srcOrd="17" destOrd="0" presId="urn:microsoft.com/office/officeart/2005/8/layout/cycle6"/>
    <dgm:cxn modelId="{6573294B-A467-4872-BDF2-6E49E4D59765}" type="presParOf" srcId="{658B0433-8483-404D-BF56-566B9337148B}" destId="{34DB8E6B-5F42-49CB-91BB-649A0AC4600E}" srcOrd="18" destOrd="0" presId="urn:microsoft.com/office/officeart/2005/8/layout/cycle6"/>
    <dgm:cxn modelId="{C6648C1E-F89B-45E3-BD27-6A09119021D2}" type="presParOf" srcId="{658B0433-8483-404D-BF56-566B9337148B}" destId="{595EC3FE-6E92-44F6-8CFC-D3A5537C4C10}" srcOrd="19" destOrd="0" presId="urn:microsoft.com/office/officeart/2005/8/layout/cycle6"/>
    <dgm:cxn modelId="{F477C65E-A32A-4F76-9BBE-50633B2948C3}" type="presParOf" srcId="{658B0433-8483-404D-BF56-566B9337148B}" destId="{DB3E5A57-6B2E-4749-9565-028557D305B0}" srcOrd="20" destOrd="0" presId="urn:microsoft.com/office/officeart/2005/8/layout/cycle6"/>
    <dgm:cxn modelId="{E4D79111-D5BE-4041-B6FD-B5D11D5249E2}" type="presParOf" srcId="{658B0433-8483-404D-BF56-566B9337148B}" destId="{B7A5B37D-B9C3-4DD4-8DCF-C504EB7CD2BE}" srcOrd="21" destOrd="0" presId="urn:microsoft.com/office/officeart/2005/8/layout/cycle6"/>
    <dgm:cxn modelId="{46DB3033-4F19-4804-AA27-175C16A291F6}" type="presParOf" srcId="{658B0433-8483-404D-BF56-566B9337148B}" destId="{FC0BBC4F-F5BD-4DAD-8919-71806DAA19C5}" srcOrd="22" destOrd="0" presId="urn:microsoft.com/office/officeart/2005/8/layout/cycle6"/>
    <dgm:cxn modelId="{25BA979D-18C5-4FF8-88DC-470F0EFA6DD7}" type="presParOf" srcId="{658B0433-8483-404D-BF56-566B9337148B}" destId="{EC87B00B-DA31-454F-AC23-D4563B4DE326}" srcOrd="23" destOrd="0" presId="urn:microsoft.com/office/officeart/2005/8/layout/cycle6"/>
    <dgm:cxn modelId="{2BEC1B71-A23C-4429-ABD4-4D543D0CCBBE}" type="presParOf" srcId="{658B0433-8483-404D-BF56-566B9337148B}" destId="{DDCDAB32-B925-47D5-AADE-07B8C05A895E}" srcOrd="24" destOrd="0" presId="urn:microsoft.com/office/officeart/2005/8/layout/cycle6"/>
    <dgm:cxn modelId="{F89DB45B-6937-4E2C-8AF6-EB367E10477C}" type="presParOf" srcId="{658B0433-8483-404D-BF56-566B9337148B}" destId="{5D56C64A-4DFB-44DE-8ECD-A72EBF751687}" srcOrd="25" destOrd="0" presId="urn:microsoft.com/office/officeart/2005/8/layout/cycle6"/>
    <dgm:cxn modelId="{4D0966E0-1339-4004-ADA9-20015C23684E}" type="presParOf" srcId="{658B0433-8483-404D-BF56-566B9337148B}" destId="{812B241C-AA91-4554-808A-05B78BEF367B}" srcOrd="26" destOrd="0" presId="urn:microsoft.com/office/officeart/2005/8/layout/cycle6"/>
    <dgm:cxn modelId="{16BE92EA-0ACB-4DD0-BB45-463978F9553F}" type="presParOf" srcId="{658B0433-8483-404D-BF56-566B9337148B}" destId="{5E28E8D0-FB81-4D0E-8B40-7B0DAD3C26F4}" srcOrd="27" destOrd="0" presId="urn:microsoft.com/office/officeart/2005/8/layout/cycle6"/>
    <dgm:cxn modelId="{58A44C4D-2019-4E2A-9B78-28F7F7056983}" type="presParOf" srcId="{658B0433-8483-404D-BF56-566B9337148B}" destId="{B11AA8F1-1F92-4D4F-9904-E914BBDA9684}" srcOrd="28" destOrd="0" presId="urn:microsoft.com/office/officeart/2005/8/layout/cycle6"/>
    <dgm:cxn modelId="{8D4C8442-2F4C-49F8-BD5A-7F3296C6C688}" type="presParOf" srcId="{658B0433-8483-404D-BF56-566B9337148B}" destId="{FB7C20CC-5E83-4C09-9DEC-79ECFF6FFA12}" srcOrd="29" destOrd="0" presId="urn:microsoft.com/office/officeart/2005/8/layout/cycle6"/>
    <dgm:cxn modelId="{2F3E315E-B681-4AB4-9007-483D8219DF95}" type="presParOf" srcId="{658B0433-8483-404D-BF56-566B9337148B}" destId="{920313FA-1C91-4C69-96D5-1A5A4542512B}" srcOrd="30" destOrd="0" presId="urn:microsoft.com/office/officeart/2005/8/layout/cycle6"/>
    <dgm:cxn modelId="{550728A0-C24F-4976-BB90-660A0EBAE9D6}" type="presParOf" srcId="{658B0433-8483-404D-BF56-566B9337148B}" destId="{864F4642-5AED-4A04-9972-B47721A86446}" srcOrd="31" destOrd="0" presId="urn:microsoft.com/office/officeart/2005/8/layout/cycle6"/>
    <dgm:cxn modelId="{A1319F09-0270-4D16-8A07-ADD3D694BD44}" type="presParOf" srcId="{658B0433-8483-404D-BF56-566B9337148B}" destId="{256A17A0-CD6A-4D85-9337-4D96772C4E4D}" srcOrd="32" destOrd="0" presId="urn:microsoft.com/office/officeart/2005/8/layout/cycle6"/>
    <dgm:cxn modelId="{1FC6E855-8BA6-4291-A9C4-353E2D38EA11}" type="presParOf" srcId="{658B0433-8483-404D-BF56-566B9337148B}" destId="{C2DB1911-A8E5-4B3E-A9DB-F0B2EC18A73B}" srcOrd="33" destOrd="0" presId="urn:microsoft.com/office/officeart/2005/8/layout/cycle6"/>
    <dgm:cxn modelId="{702C8C88-5B14-415E-8A03-1B86108433F2}" type="presParOf" srcId="{658B0433-8483-404D-BF56-566B9337148B}" destId="{DEBE5461-780C-4088-817E-D1FD72858A7A}" srcOrd="34" destOrd="0" presId="urn:microsoft.com/office/officeart/2005/8/layout/cycle6"/>
    <dgm:cxn modelId="{969EF03E-5D98-4806-9D7A-9498E29C2493}" type="presParOf" srcId="{658B0433-8483-404D-BF56-566B9337148B}" destId="{7CB9DBF5-BDEE-4678-AD43-3FB0A7BBF4E1}" srcOrd="35" destOrd="0" presId="urn:microsoft.com/office/officeart/2005/8/layout/cycle6"/>
    <dgm:cxn modelId="{3A3F030A-2DBB-44CF-AFBB-2DB3170BDFB0}" type="presParOf" srcId="{658B0433-8483-404D-BF56-566B9337148B}" destId="{DE1FFFA1-CF56-4D22-8452-E8CD7838206A}" srcOrd="36" destOrd="0" presId="urn:microsoft.com/office/officeart/2005/8/layout/cycle6"/>
    <dgm:cxn modelId="{A7078A80-FDBD-4B29-BF65-F0664CDCC797}" type="presParOf" srcId="{658B0433-8483-404D-BF56-566B9337148B}" destId="{74BD3C0D-1489-4F39-8E3C-07C27A661B71}" srcOrd="37" destOrd="0" presId="urn:microsoft.com/office/officeart/2005/8/layout/cycle6"/>
    <dgm:cxn modelId="{7FC73FFA-BC99-4F11-832B-B62076863FDE}" type="presParOf" srcId="{658B0433-8483-404D-BF56-566B9337148B}" destId="{4ECEED18-8EAA-4178-8862-5603BC12ADEF}" srcOrd="38" destOrd="0" presId="urn:microsoft.com/office/officeart/2005/8/layout/cycle6"/>
    <dgm:cxn modelId="{12BE2D4D-36DD-4272-9DB5-07590BDACC66}" type="presParOf" srcId="{658B0433-8483-404D-BF56-566B9337148B}" destId="{1A45576C-FEAD-4AE9-AFEE-2A3EEB060695}" srcOrd="39" destOrd="0" presId="urn:microsoft.com/office/officeart/2005/8/layout/cycle6"/>
    <dgm:cxn modelId="{E71DB14E-A232-44AB-A4A6-9079718DAB27}" type="presParOf" srcId="{658B0433-8483-404D-BF56-566B9337148B}" destId="{2D6FCE3B-AF20-4923-9D0E-657F6DB78EC8}" srcOrd="40" destOrd="0" presId="urn:microsoft.com/office/officeart/2005/8/layout/cycle6"/>
    <dgm:cxn modelId="{EF9AF020-2EA4-4EA2-8371-3A723E4B4598}" type="presParOf" srcId="{658B0433-8483-404D-BF56-566B9337148B}" destId="{D8E9315B-3D2A-4E10-A6C0-C488E31C3766}" srcOrd="41" destOrd="0" presId="urn:microsoft.com/office/officeart/2005/8/layout/cycle6"/>
    <dgm:cxn modelId="{384C0459-84B9-4483-9B92-349FA2147EB3}" type="presParOf" srcId="{658B0433-8483-404D-BF56-566B9337148B}" destId="{D5BB9774-B7A0-4C45-932D-D2D93B89C837}" srcOrd="42" destOrd="0" presId="urn:microsoft.com/office/officeart/2005/8/layout/cycle6"/>
    <dgm:cxn modelId="{5C634B16-D7D1-43E8-AC82-F201E56BB19A}" type="presParOf" srcId="{658B0433-8483-404D-BF56-566B9337148B}" destId="{CA217274-4250-4F34-8844-F37286A0DC77}" srcOrd="43" destOrd="0" presId="urn:microsoft.com/office/officeart/2005/8/layout/cycle6"/>
    <dgm:cxn modelId="{235B22AC-249C-4144-80DA-17E36A08AE8E}" type="presParOf" srcId="{658B0433-8483-404D-BF56-566B9337148B}" destId="{0543C16D-8EB8-4904-A88E-26B7FD96DFF9}" srcOrd="4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8B00A-FBC9-409F-9CCB-C84007C7E772}">
      <dsp:nvSpPr>
        <dsp:cNvPr id="0" name=""/>
        <dsp:cNvSpPr/>
      </dsp:nvSpPr>
      <dsp:spPr>
        <a:xfrm>
          <a:off x="2288083" y="1068883"/>
          <a:ext cx="2662832" cy="266283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Skills of Modern Management</a:t>
          </a:r>
        </a:p>
      </dsp:txBody>
      <dsp:txXfrm>
        <a:off x="2678046" y="1458846"/>
        <a:ext cx="1882906" cy="1882906"/>
      </dsp:txXfrm>
    </dsp:sp>
    <dsp:sp modelId="{1D8BB90B-72A0-4A94-AB3D-B5E8F1E12407}">
      <dsp:nvSpPr>
        <dsp:cNvPr id="0" name=""/>
        <dsp:cNvSpPr/>
      </dsp:nvSpPr>
      <dsp:spPr>
        <a:xfrm>
          <a:off x="2953791" y="475"/>
          <a:ext cx="1331416" cy="13314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Economic Business Skill</a:t>
          </a:r>
        </a:p>
      </dsp:txBody>
      <dsp:txXfrm>
        <a:off x="3148772" y="195456"/>
        <a:ext cx="941454" cy="941454"/>
      </dsp:txXfrm>
    </dsp:sp>
    <dsp:sp modelId="{CE244097-441E-40A2-BD61-2E3610BFE161}">
      <dsp:nvSpPr>
        <dsp:cNvPr id="0" name=""/>
        <dsp:cNvSpPr/>
      </dsp:nvSpPr>
      <dsp:spPr>
        <a:xfrm>
          <a:off x="4455580" y="867533"/>
          <a:ext cx="1331416" cy="13314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Conceptual Skill</a:t>
          </a:r>
        </a:p>
      </dsp:txBody>
      <dsp:txXfrm>
        <a:off x="4650561" y="1062514"/>
        <a:ext cx="941454" cy="941454"/>
      </dsp:txXfrm>
    </dsp:sp>
    <dsp:sp modelId="{F1631912-CCA6-483A-82BD-7F453A8FC745}">
      <dsp:nvSpPr>
        <dsp:cNvPr id="0" name=""/>
        <dsp:cNvSpPr/>
      </dsp:nvSpPr>
      <dsp:spPr>
        <a:xfrm>
          <a:off x="4455580" y="2601650"/>
          <a:ext cx="1331416" cy="13314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Evaluative Skill</a:t>
          </a:r>
        </a:p>
      </dsp:txBody>
      <dsp:txXfrm>
        <a:off x="4650561" y="2796631"/>
        <a:ext cx="941454" cy="941454"/>
      </dsp:txXfrm>
    </dsp:sp>
    <dsp:sp modelId="{BDAF1B98-309F-428C-A531-887E25A282E9}">
      <dsp:nvSpPr>
        <dsp:cNvPr id="0" name=""/>
        <dsp:cNvSpPr/>
      </dsp:nvSpPr>
      <dsp:spPr>
        <a:xfrm>
          <a:off x="2953791" y="3468708"/>
          <a:ext cx="1331416" cy="13314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Implementing Skill</a:t>
          </a:r>
        </a:p>
      </dsp:txBody>
      <dsp:txXfrm>
        <a:off x="3148772" y="3663689"/>
        <a:ext cx="941454" cy="941454"/>
      </dsp:txXfrm>
    </dsp:sp>
    <dsp:sp modelId="{8BB5AF42-85EA-462E-BA16-436AA14C7553}">
      <dsp:nvSpPr>
        <dsp:cNvPr id="0" name=""/>
        <dsp:cNvSpPr/>
      </dsp:nvSpPr>
      <dsp:spPr>
        <a:xfrm>
          <a:off x="1452002" y="2601650"/>
          <a:ext cx="1331416" cy="13314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Behavioural</a:t>
          </a:r>
          <a:r>
            <a:rPr lang="en-US" sz="1200" kern="1200" dirty="0"/>
            <a:t> Skill</a:t>
          </a:r>
        </a:p>
      </dsp:txBody>
      <dsp:txXfrm>
        <a:off x="1646983" y="2796631"/>
        <a:ext cx="941454" cy="941454"/>
      </dsp:txXfrm>
    </dsp:sp>
    <dsp:sp modelId="{28AB29DE-EB4A-4AA0-A1F8-F22FB98A6099}">
      <dsp:nvSpPr>
        <dsp:cNvPr id="0" name=""/>
        <dsp:cNvSpPr/>
      </dsp:nvSpPr>
      <dsp:spPr>
        <a:xfrm>
          <a:off x="1452002" y="867533"/>
          <a:ext cx="1331416" cy="13314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Technical Skill</a:t>
          </a:r>
        </a:p>
      </dsp:txBody>
      <dsp:txXfrm>
        <a:off x="1646983" y="1062514"/>
        <a:ext cx="941454" cy="941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0C2D6-15A8-498B-B412-F72ABA324715}">
      <dsp:nvSpPr>
        <dsp:cNvPr id="0" name=""/>
        <dsp:cNvSpPr/>
      </dsp:nvSpPr>
      <dsp:spPr>
        <a:xfrm>
          <a:off x="3550755" y="3931"/>
          <a:ext cx="594689" cy="3865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Achievement</a:t>
          </a:r>
        </a:p>
      </dsp:txBody>
      <dsp:txXfrm>
        <a:off x="3569625" y="22801"/>
        <a:ext cx="556949" cy="348808"/>
      </dsp:txXfrm>
    </dsp:sp>
    <dsp:sp modelId="{91CC7118-7413-49F8-8E6A-FD109C200887}">
      <dsp:nvSpPr>
        <dsp:cNvPr id="0" name=""/>
        <dsp:cNvSpPr/>
      </dsp:nvSpPr>
      <dsp:spPr>
        <a:xfrm>
          <a:off x="1381752" y="197205"/>
          <a:ext cx="4932695" cy="4932695"/>
        </a:xfrm>
        <a:custGeom>
          <a:avLst/>
          <a:gdLst/>
          <a:ahLst/>
          <a:cxnLst/>
          <a:rect l="0" t="0" r="0" b="0"/>
          <a:pathLst>
            <a:path>
              <a:moveTo>
                <a:pt x="2767833" y="18496"/>
              </a:moveTo>
              <a:arcTo wR="2466347" hR="2466347" stAng="16621284" swAng="57065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D84E6-2119-4658-A3DE-677D5614C843}">
      <dsp:nvSpPr>
        <dsp:cNvPr id="0" name=""/>
        <dsp:cNvSpPr/>
      </dsp:nvSpPr>
      <dsp:spPr>
        <a:xfrm>
          <a:off x="4553909" y="217158"/>
          <a:ext cx="594689" cy="3865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Accuracy</a:t>
          </a:r>
        </a:p>
      </dsp:txBody>
      <dsp:txXfrm>
        <a:off x="4572779" y="236028"/>
        <a:ext cx="556949" cy="348808"/>
      </dsp:txXfrm>
    </dsp:sp>
    <dsp:sp modelId="{99E8EBF0-615A-4CFD-BE50-EA9B4AFBE44D}">
      <dsp:nvSpPr>
        <dsp:cNvPr id="0" name=""/>
        <dsp:cNvSpPr/>
      </dsp:nvSpPr>
      <dsp:spPr>
        <a:xfrm>
          <a:off x="1381752" y="197205"/>
          <a:ext cx="4932695" cy="4932695"/>
        </a:xfrm>
        <a:custGeom>
          <a:avLst/>
          <a:gdLst/>
          <a:ahLst/>
          <a:cxnLst/>
          <a:rect l="0" t="0" r="0" b="0"/>
          <a:pathLst>
            <a:path>
              <a:moveTo>
                <a:pt x="3770425" y="372964"/>
              </a:moveTo>
              <a:arcTo wR="2466347" hR="2466347" stAng="18115256" swAng="57643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45DE6-36FC-432C-92F9-0AEE629BCDDE}">
      <dsp:nvSpPr>
        <dsp:cNvPr id="0" name=""/>
        <dsp:cNvSpPr/>
      </dsp:nvSpPr>
      <dsp:spPr>
        <a:xfrm>
          <a:off x="5383608" y="819970"/>
          <a:ext cx="594689" cy="3865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Productivity</a:t>
          </a:r>
        </a:p>
      </dsp:txBody>
      <dsp:txXfrm>
        <a:off x="5402478" y="838840"/>
        <a:ext cx="556949" cy="348808"/>
      </dsp:txXfrm>
    </dsp:sp>
    <dsp:sp modelId="{D418BAA9-8054-4EFC-A247-92D44650871C}">
      <dsp:nvSpPr>
        <dsp:cNvPr id="0" name=""/>
        <dsp:cNvSpPr/>
      </dsp:nvSpPr>
      <dsp:spPr>
        <a:xfrm>
          <a:off x="1381752" y="197205"/>
          <a:ext cx="4932695" cy="4932695"/>
        </a:xfrm>
        <a:custGeom>
          <a:avLst/>
          <a:gdLst/>
          <a:ahLst/>
          <a:cxnLst/>
          <a:rect l="0" t="0" r="0" b="0"/>
          <a:pathLst>
            <a:path>
              <a:moveTo>
                <a:pt x="4459702" y="1013967"/>
              </a:moveTo>
              <a:arcTo wR="2466347" hR="2466347" stAng="19435350" swAng="78911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16F1E-7892-4996-A525-19CEC13975FC}">
      <dsp:nvSpPr>
        <dsp:cNvPr id="0" name=""/>
        <dsp:cNvSpPr/>
      </dsp:nvSpPr>
      <dsp:spPr>
        <a:xfrm>
          <a:off x="5896391" y="1708135"/>
          <a:ext cx="594689" cy="3865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Proficiency</a:t>
          </a:r>
        </a:p>
      </dsp:txBody>
      <dsp:txXfrm>
        <a:off x="5915261" y="1727005"/>
        <a:ext cx="556949" cy="348808"/>
      </dsp:txXfrm>
    </dsp:sp>
    <dsp:sp modelId="{6021F3E0-8DDC-46A1-B98A-DBD1BBF856FD}">
      <dsp:nvSpPr>
        <dsp:cNvPr id="0" name=""/>
        <dsp:cNvSpPr/>
      </dsp:nvSpPr>
      <dsp:spPr>
        <a:xfrm>
          <a:off x="1381752" y="197205"/>
          <a:ext cx="4932695" cy="4932695"/>
        </a:xfrm>
        <a:custGeom>
          <a:avLst/>
          <a:gdLst/>
          <a:ahLst/>
          <a:cxnLst/>
          <a:rect l="0" t="0" r="0" b="0"/>
          <a:pathLst>
            <a:path>
              <a:moveTo>
                <a:pt x="4867653" y="1903676"/>
              </a:moveTo>
              <a:arcTo wR="2466347" hR="2466347" stAng="20808746" swAng="87233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4EF84-B7A2-4B9C-A033-69265EDEE894}">
      <dsp:nvSpPr>
        <dsp:cNvPr id="0" name=""/>
        <dsp:cNvSpPr/>
      </dsp:nvSpPr>
      <dsp:spPr>
        <a:xfrm>
          <a:off x="6003592" y="2728082"/>
          <a:ext cx="594689" cy="3865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Creativity</a:t>
          </a:r>
        </a:p>
      </dsp:txBody>
      <dsp:txXfrm>
        <a:off x="6022462" y="2746952"/>
        <a:ext cx="556949" cy="348808"/>
      </dsp:txXfrm>
    </dsp:sp>
    <dsp:sp modelId="{D25ED1C6-EC46-4EF0-8BA9-35E1CA0E4C7F}">
      <dsp:nvSpPr>
        <dsp:cNvPr id="0" name=""/>
        <dsp:cNvSpPr/>
      </dsp:nvSpPr>
      <dsp:spPr>
        <a:xfrm>
          <a:off x="1381752" y="197205"/>
          <a:ext cx="4932695" cy="4932695"/>
        </a:xfrm>
        <a:custGeom>
          <a:avLst/>
          <a:gdLst/>
          <a:ahLst/>
          <a:cxnLst/>
          <a:rect l="0" t="0" r="0" b="0"/>
          <a:pathLst>
            <a:path>
              <a:moveTo>
                <a:pt x="4889956" y="2923501"/>
              </a:moveTo>
              <a:arcTo wR="2466347" hR="2466347" stAng="640916" swAng="84674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82AE5-251E-4061-9D0E-104CCC53E955}">
      <dsp:nvSpPr>
        <dsp:cNvPr id="0" name=""/>
        <dsp:cNvSpPr/>
      </dsp:nvSpPr>
      <dsp:spPr>
        <a:xfrm>
          <a:off x="5686675" y="3703453"/>
          <a:ext cx="594689" cy="3865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Progress</a:t>
          </a:r>
        </a:p>
      </dsp:txBody>
      <dsp:txXfrm>
        <a:off x="5705545" y="3722323"/>
        <a:ext cx="556949" cy="348808"/>
      </dsp:txXfrm>
    </dsp:sp>
    <dsp:sp modelId="{ED05FFD2-65C5-482A-88CB-F0B242FDFEB7}">
      <dsp:nvSpPr>
        <dsp:cNvPr id="0" name=""/>
        <dsp:cNvSpPr/>
      </dsp:nvSpPr>
      <dsp:spPr>
        <a:xfrm>
          <a:off x="1381752" y="197205"/>
          <a:ext cx="4932695" cy="4932695"/>
        </a:xfrm>
        <a:custGeom>
          <a:avLst/>
          <a:gdLst/>
          <a:ahLst/>
          <a:cxnLst/>
          <a:rect l="0" t="0" r="0" b="0"/>
          <a:pathLst>
            <a:path>
              <a:moveTo>
                <a:pt x="4475452" y="3896861"/>
              </a:moveTo>
              <a:arcTo wR="2466347" hR="2466347" stAng="2127087" swAng="68242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B8E6B-5F42-49CB-91BB-649A0AC4600E}">
      <dsp:nvSpPr>
        <dsp:cNvPr id="0" name=""/>
        <dsp:cNvSpPr/>
      </dsp:nvSpPr>
      <dsp:spPr>
        <a:xfrm>
          <a:off x="5000438" y="4465596"/>
          <a:ext cx="594689" cy="3865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Honesty</a:t>
          </a:r>
        </a:p>
      </dsp:txBody>
      <dsp:txXfrm>
        <a:off x="5019308" y="4484466"/>
        <a:ext cx="556949" cy="348808"/>
      </dsp:txXfrm>
    </dsp:sp>
    <dsp:sp modelId="{DB3E5A57-6B2E-4749-9565-028557D305B0}">
      <dsp:nvSpPr>
        <dsp:cNvPr id="0" name=""/>
        <dsp:cNvSpPr/>
      </dsp:nvSpPr>
      <dsp:spPr>
        <a:xfrm>
          <a:off x="1381752" y="197205"/>
          <a:ext cx="4932695" cy="4932695"/>
        </a:xfrm>
        <a:custGeom>
          <a:avLst/>
          <a:gdLst/>
          <a:ahLst/>
          <a:cxnLst/>
          <a:rect l="0" t="0" r="0" b="0"/>
          <a:pathLst>
            <a:path>
              <a:moveTo>
                <a:pt x="3615384" y="4648682"/>
              </a:moveTo>
              <a:arcTo wR="2466347" hR="2466347" stAng="3733945" swAng="510288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5B37D-B9C3-4DD4-8DCF-C504EB7CD2BE}">
      <dsp:nvSpPr>
        <dsp:cNvPr id="0" name=""/>
        <dsp:cNvSpPr/>
      </dsp:nvSpPr>
      <dsp:spPr>
        <a:xfrm>
          <a:off x="4063537" y="4882731"/>
          <a:ext cx="594689" cy="3865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Delivery</a:t>
          </a:r>
        </a:p>
      </dsp:txBody>
      <dsp:txXfrm>
        <a:off x="4082407" y="4901601"/>
        <a:ext cx="556949" cy="348808"/>
      </dsp:txXfrm>
    </dsp:sp>
    <dsp:sp modelId="{EC87B00B-DA31-454F-AC23-D4563B4DE326}">
      <dsp:nvSpPr>
        <dsp:cNvPr id="0" name=""/>
        <dsp:cNvSpPr/>
      </dsp:nvSpPr>
      <dsp:spPr>
        <a:xfrm>
          <a:off x="1381752" y="197205"/>
          <a:ext cx="4932695" cy="4932695"/>
        </a:xfrm>
        <a:custGeom>
          <a:avLst/>
          <a:gdLst/>
          <a:ahLst/>
          <a:cxnLst/>
          <a:rect l="0" t="0" r="0" b="0"/>
          <a:pathLst>
            <a:path>
              <a:moveTo>
                <a:pt x="2677492" y="4923640"/>
              </a:moveTo>
              <a:arcTo wR="2466347" hR="2466347" stAng="5105332" swAng="58933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DAB32-B925-47D5-AADE-07B8C05A895E}">
      <dsp:nvSpPr>
        <dsp:cNvPr id="0" name=""/>
        <dsp:cNvSpPr/>
      </dsp:nvSpPr>
      <dsp:spPr>
        <a:xfrm>
          <a:off x="3037972" y="4882731"/>
          <a:ext cx="594689" cy="3865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Reliability</a:t>
          </a:r>
        </a:p>
      </dsp:txBody>
      <dsp:txXfrm>
        <a:off x="3056842" y="4901601"/>
        <a:ext cx="556949" cy="348808"/>
      </dsp:txXfrm>
    </dsp:sp>
    <dsp:sp modelId="{812B241C-AA91-4554-808A-05B78BEF367B}">
      <dsp:nvSpPr>
        <dsp:cNvPr id="0" name=""/>
        <dsp:cNvSpPr/>
      </dsp:nvSpPr>
      <dsp:spPr>
        <a:xfrm>
          <a:off x="1381752" y="197205"/>
          <a:ext cx="4932695" cy="4932695"/>
        </a:xfrm>
        <a:custGeom>
          <a:avLst/>
          <a:gdLst/>
          <a:ahLst/>
          <a:cxnLst/>
          <a:rect l="0" t="0" r="0" b="0"/>
          <a:pathLst>
            <a:path>
              <a:moveTo>
                <a:pt x="1652696" y="4794617"/>
              </a:moveTo>
              <a:arcTo wR="2466347" hR="2466347" stAng="6555767" swAng="510288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8E8D0-FB81-4D0E-8B40-7B0DAD3C26F4}">
      <dsp:nvSpPr>
        <dsp:cNvPr id="0" name=""/>
        <dsp:cNvSpPr/>
      </dsp:nvSpPr>
      <dsp:spPr>
        <a:xfrm>
          <a:off x="2101072" y="4465596"/>
          <a:ext cx="594689" cy="3865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Quality</a:t>
          </a:r>
        </a:p>
      </dsp:txBody>
      <dsp:txXfrm>
        <a:off x="2119942" y="4484466"/>
        <a:ext cx="556949" cy="348808"/>
      </dsp:txXfrm>
    </dsp:sp>
    <dsp:sp modelId="{FB7C20CC-5E83-4C09-9DEC-79ECFF6FFA12}">
      <dsp:nvSpPr>
        <dsp:cNvPr id="0" name=""/>
        <dsp:cNvSpPr/>
      </dsp:nvSpPr>
      <dsp:spPr>
        <a:xfrm>
          <a:off x="1381752" y="197205"/>
          <a:ext cx="4932695" cy="4932695"/>
        </a:xfrm>
        <a:custGeom>
          <a:avLst/>
          <a:gdLst/>
          <a:ahLst/>
          <a:cxnLst/>
          <a:rect l="0" t="0" r="0" b="0"/>
          <a:pathLst>
            <a:path>
              <a:moveTo>
                <a:pt x="778809" y="4264982"/>
              </a:moveTo>
              <a:arcTo wR="2466347" hR="2466347" stAng="7990484" swAng="68242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313FA-1C91-4C69-96D5-1A5A4542512B}">
      <dsp:nvSpPr>
        <dsp:cNvPr id="0" name=""/>
        <dsp:cNvSpPr/>
      </dsp:nvSpPr>
      <dsp:spPr>
        <a:xfrm>
          <a:off x="1414835" y="3703453"/>
          <a:ext cx="594689" cy="3865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Flexibility</a:t>
          </a:r>
        </a:p>
      </dsp:txBody>
      <dsp:txXfrm>
        <a:off x="1433705" y="3722323"/>
        <a:ext cx="556949" cy="348808"/>
      </dsp:txXfrm>
    </dsp:sp>
    <dsp:sp modelId="{256A17A0-CD6A-4D85-9337-4D96772C4E4D}">
      <dsp:nvSpPr>
        <dsp:cNvPr id="0" name=""/>
        <dsp:cNvSpPr/>
      </dsp:nvSpPr>
      <dsp:spPr>
        <a:xfrm>
          <a:off x="1381752" y="197205"/>
          <a:ext cx="4932695" cy="4932695"/>
        </a:xfrm>
        <a:custGeom>
          <a:avLst/>
          <a:gdLst/>
          <a:ahLst/>
          <a:cxnLst/>
          <a:rect l="0" t="0" r="0" b="0"/>
          <a:pathLst>
            <a:path>
              <a:moveTo>
                <a:pt x="227349" y="3500638"/>
              </a:moveTo>
              <a:arcTo wR="2466347" hR="2466347" stAng="9312344" swAng="84674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B1911-A8E5-4B3E-A9DB-F0B2EC18A73B}">
      <dsp:nvSpPr>
        <dsp:cNvPr id="0" name=""/>
        <dsp:cNvSpPr/>
      </dsp:nvSpPr>
      <dsp:spPr>
        <a:xfrm>
          <a:off x="1097918" y="2728082"/>
          <a:ext cx="594689" cy="3865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Self-development</a:t>
          </a:r>
        </a:p>
      </dsp:txBody>
      <dsp:txXfrm>
        <a:off x="1116788" y="2746952"/>
        <a:ext cx="556949" cy="348808"/>
      </dsp:txXfrm>
    </dsp:sp>
    <dsp:sp modelId="{7CB9DBF5-BDEE-4678-AD43-3FB0A7BBF4E1}">
      <dsp:nvSpPr>
        <dsp:cNvPr id="0" name=""/>
        <dsp:cNvSpPr/>
      </dsp:nvSpPr>
      <dsp:spPr>
        <a:xfrm>
          <a:off x="1381752" y="197205"/>
          <a:ext cx="4932695" cy="4932695"/>
        </a:xfrm>
        <a:custGeom>
          <a:avLst/>
          <a:gdLst/>
          <a:ahLst/>
          <a:cxnLst/>
          <a:rect l="0" t="0" r="0" b="0"/>
          <a:pathLst>
            <a:path>
              <a:moveTo>
                <a:pt x="685" y="2524511"/>
              </a:moveTo>
              <a:arcTo wR="2466347" hR="2466347" stAng="10718921" swAng="87233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FFFA1-CF56-4D22-8452-E8CD7838206A}">
      <dsp:nvSpPr>
        <dsp:cNvPr id="0" name=""/>
        <dsp:cNvSpPr/>
      </dsp:nvSpPr>
      <dsp:spPr>
        <a:xfrm>
          <a:off x="1205119" y="1708135"/>
          <a:ext cx="594689" cy="3865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Succession</a:t>
          </a:r>
        </a:p>
      </dsp:txBody>
      <dsp:txXfrm>
        <a:off x="1223989" y="1727005"/>
        <a:ext cx="556949" cy="348808"/>
      </dsp:txXfrm>
    </dsp:sp>
    <dsp:sp modelId="{4ECEED18-8EAA-4178-8862-5603BC12ADEF}">
      <dsp:nvSpPr>
        <dsp:cNvPr id="0" name=""/>
        <dsp:cNvSpPr/>
      </dsp:nvSpPr>
      <dsp:spPr>
        <a:xfrm>
          <a:off x="1381752" y="197205"/>
          <a:ext cx="4932695" cy="4932695"/>
        </a:xfrm>
        <a:custGeom>
          <a:avLst/>
          <a:gdLst/>
          <a:ahLst/>
          <a:cxnLst/>
          <a:rect l="0" t="0" r="0" b="0"/>
          <a:pathLst>
            <a:path>
              <a:moveTo>
                <a:pt x="194812" y="1505619"/>
              </a:moveTo>
              <a:arcTo wR="2466347" hR="2466347" stAng="12175533" swAng="78911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5576C-FEAD-4AE9-AFEE-2A3EEB060695}">
      <dsp:nvSpPr>
        <dsp:cNvPr id="0" name=""/>
        <dsp:cNvSpPr/>
      </dsp:nvSpPr>
      <dsp:spPr>
        <a:xfrm>
          <a:off x="1717901" y="819970"/>
          <a:ext cx="594689" cy="3865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Satisfaction</a:t>
          </a:r>
        </a:p>
      </dsp:txBody>
      <dsp:txXfrm>
        <a:off x="1736771" y="838840"/>
        <a:ext cx="556949" cy="348808"/>
      </dsp:txXfrm>
    </dsp:sp>
    <dsp:sp modelId="{D8E9315B-3D2A-4E10-A6C0-C488E31C3766}">
      <dsp:nvSpPr>
        <dsp:cNvPr id="0" name=""/>
        <dsp:cNvSpPr/>
      </dsp:nvSpPr>
      <dsp:spPr>
        <a:xfrm>
          <a:off x="1381752" y="197205"/>
          <a:ext cx="4932695" cy="4932695"/>
        </a:xfrm>
        <a:custGeom>
          <a:avLst/>
          <a:gdLst/>
          <a:ahLst/>
          <a:cxnLst/>
          <a:rect l="0" t="0" r="0" b="0"/>
          <a:pathLst>
            <a:path>
              <a:moveTo>
                <a:pt x="831186" y="619967"/>
              </a:moveTo>
              <a:arcTo wR="2466347" hR="2466347" stAng="13708306" swAng="57643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B9774-B7A0-4C45-932D-D2D93B89C837}">
      <dsp:nvSpPr>
        <dsp:cNvPr id="0" name=""/>
        <dsp:cNvSpPr/>
      </dsp:nvSpPr>
      <dsp:spPr>
        <a:xfrm>
          <a:off x="2547601" y="217158"/>
          <a:ext cx="594689" cy="3865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Renewal</a:t>
          </a:r>
        </a:p>
      </dsp:txBody>
      <dsp:txXfrm>
        <a:off x="2566471" y="236028"/>
        <a:ext cx="556949" cy="348808"/>
      </dsp:txXfrm>
    </dsp:sp>
    <dsp:sp modelId="{0543C16D-8EB8-4904-A88E-26B7FD96DFF9}">
      <dsp:nvSpPr>
        <dsp:cNvPr id="0" name=""/>
        <dsp:cNvSpPr/>
      </dsp:nvSpPr>
      <dsp:spPr>
        <a:xfrm>
          <a:off x="1381752" y="197205"/>
          <a:ext cx="4932695" cy="4932695"/>
        </a:xfrm>
        <a:custGeom>
          <a:avLst/>
          <a:gdLst/>
          <a:ahLst/>
          <a:cxnLst/>
          <a:rect l="0" t="0" r="0" b="0"/>
          <a:pathLst>
            <a:path>
              <a:moveTo>
                <a:pt x="1764537" y="101959"/>
              </a:moveTo>
              <a:arcTo wR="2466347" hR="2466347" stAng="15208067" swAng="57065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D249977-C0FC-4C43-BDB8-FF272AA1C7EA}" type="datetimeFigureOut">
              <a:rPr lang="en-US" smtClean="0"/>
              <a:t>8/22/2020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543800" cy="3048000"/>
          </a:xfrm>
        </p:spPr>
        <p:txBody>
          <a:bodyPr/>
          <a:lstStyle/>
          <a:p>
            <a:r>
              <a:rPr lang="en-US" dirty="0"/>
              <a:t>INDUSTRIAL MANAGEMENT </a:t>
            </a:r>
            <a:br>
              <a:rPr lang="en-US" dirty="0"/>
            </a:br>
            <a:r>
              <a:rPr lang="en-US" dirty="0"/>
              <a:t>Chapter 3 (Part II)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33800"/>
            <a:ext cx="7010400" cy="2514600"/>
          </a:xfrm>
        </p:spPr>
        <p:txBody>
          <a:bodyPr>
            <a:normAutofit/>
          </a:bodyPr>
          <a:lstStyle/>
          <a:p>
            <a:r>
              <a:rPr lang="en-US" sz="2400" dirty="0"/>
              <a:t>CSE 417</a:t>
            </a:r>
          </a:p>
          <a:p>
            <a:r>
              <a:rPr lang="en-US" sz="2400" dirty="0"/>
              <a:t>Department of Computer Science and Engineering</a:t>
            </a:r>
          </a:p>
          <a:p>
            <a:r>
              <a:rPr lang="en-US" sz="2400" dirty="0"/>
              <a:t>CSE - 17; Level 4; Term I</a:t>
            </a:r>
          </a:p>
          <a:p>
            <a:r>
              <a:rPr lang="en-US" sz="2400" dirty="0"/>
              <a:t>Fall 2020</a:t>
            </a:r>
          </a:p>
          <a:p>
            <a:r>
              <a:rPr lang="en-US" sz="2400" dirty="0"/>
              <a:t>Instructor: </a:t>
            </a:r>
            <a:r>
              <a:rPr lang="en-US" sz="2400" dirty="0" err="1"/>
              <a:t>Arif</a:t>
            </a:r>
            <a:r>
              <a:rPr lang="en-US" sz="2400" dirty="0"/>
              <a:t> S. Bhuiyan, </a:t>
            </a:r>
            <a:r>
              <a:rPr lang="en-US" sz="2400" dirty="0" err="1"/>
              <a:t>MSEd</a:t>
            </a:r>
            <a:endParaRPr lang="en-US" sz="240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749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Implementing Skill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This skill involves the ability to get work done on a day-to-day, </a:t>
            </a:r>
            <a:r>
              <a:rPr lang="en-US" sz="2400" dirty="0" err="1">
                <a:solidFill>
                  <a:schemeClr val="tx1"/>
                </a:solidFill>
              </a:rPr>
              <a:t>programme</a:t>
            </a:r>
            <a:r>
              <a:rPr lang="en-US" sz="2400" dirty="0">
                <a:solidFill>
                  <a:schemeClr val="tx1"/>
                </a:solidFill>
              </a:rPr>
              <a:t>-to-</a:t>
            </a:r>
            <a:r>
              <a:rPr lang="en-US" sz="2400" dirty="0" err="1">
                <a:solidFill>
                  <a:schemeClr val="tx1"/>
                </a:solidFill>
              </a:rPr>
              <a:t>programme</a:t>
            </a:r>
            <a:r>
              <a:rPr lang="en-US" sz="2400" dirty="0">
                <a:solidFill>
                  <a:schemeClr val="tx1"/>
                </a:solidFill>
              </a:rPr>
              <a:t> basis, or the ability to concentrate just enough resources of time, money, and effort to initiate an activity, conduct the activity and bring it to a successful end. Achievement and accomplishments are the principal dimensions for employing this skill.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Examples include: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Ability to sense and make use of pace, sequence, and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Ability to work a task to completion with intensified drive.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Ability to foresee barriers and pursue circumventing steps.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7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Economic-business Skill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This skill is the utilization of knowledge to understand a business enterprise operating in a market for the sale of goods and services. It involves the manner in which </a:t>
            </a:r>
            <a:r>
              <a:rPr lang="en-US" sz="2400" dirty="0" err="1">
                <a:solidFill>
                  <a:schemeClr val="tx1"/>
                </a:solidFill>
              </a:rPr>
              <a:t>en</a:t>
            </a:r>
            <a:r>
              <a:rPr lang="en-US" sz="2400" dirty="0">
                <a:solidFill>
                  <a:schemeClr val="tx1"/>
                </a:solidFill>
              </a:rPr>
              <a:t> enterprise uses scarce and limited resources to meet demands. It involves the strategy of production, distribution, and consumption of goods and services with max output and min of input.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Examples include: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Ability to move ahead, as a member of an organization, towards coordinated ends.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Ability to undertake pursuit of a gain in the market-place in the face of risk and uncertainty.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Ability to compete for positive results in the free enterprise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6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Evaluative Skill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This skill is the ability to appraise the value or the degree of worth of a process or accomplishment. This skill tends to be quantitative, since its basic idea is “how much”.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Examples include: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Ability to analyze a complex mass of information into numeric and quantities.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Ability to measure deviation, variation, and drift from prescribed directions.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Ability to initiate feedback corrections to reduce variance within prescribed times.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8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35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Managerial Effectiveness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24496D5-551A-4CF0-B850-662128EA8E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7147609"/>
              </p:ext>
            </p:extLst>
          </p:nvPr>
        </p:nvGraphicFramePr>
        <p:xfrm>
          <a:off x="381000" y="1066800"/>
          <a:ext cx="7696200" cy="5273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84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Checklist for a Competent Manager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Consistently exceed goals and objectives.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Show ways </a:t>
            </a:r>
            <a:r>
              <a:rPr lang="en-US" sz="2400" dirty="0">
                <a:solidFill>
                  <a:schemeClr val="tx1"/>
                </a:solidFill>
              </a:rPr>
              <a:t>in which employees can improve.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Display a positive and constructive attitude.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Surround yourself with competent subordinates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Relate level and amount of rewards to level and amount of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Work in a system of priorities that yields payoff.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Show respect for others even if there is disagreement.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9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Chapter 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Management Planning and Control</a:t>
            </a:r>
          </a:p>
          <a:p>
            <a:pPr marL="0" indent="0" algn="ctr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6575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Chapter Outline – Part II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>
            <a:normAutofit fontScale="92500" lnSpcReduction="20000"/>
          </a:bodyPr>
          <a:lstStyle/>
          <a:p>
            <a:pPr marL="457200" indent="-457200"/>
            <a:r>
              <a:rPr lang="en-US" sz="2800" dirty="0"/>
              <a:t>Introduction</a:t>
            </a:r>
          </a:p>
          <a:p>
            <a:pPr marL="457200" indent="-457200"/>
            <a:r>
              <a:rPr lang="en-US" sz="2800" dirty="0"/>
              <a:t>Management Planning</a:t>
            </a:r>
          </a:p>
          <a:p>
            <a:pPr marL="457200" indent="-457200"/>
            <a:r>
              <a:rPr lang="en-US" sz="2800" dirty="0"/>
              <a:t>Modern Principles of Management</a:t>
            </a:r>
          </a:p>
          <a:p>
            <a:pPr marL="457200" indent="-457200"/>
            <a:r>
              <a:rPr lang="en-US" sz="2800" dirty="0"/>
              <a:t>Management and Administration</a:t>
            </a:r>
          </a:p>
          <a:p>
            <a:pPr marL="457200" indent="-457200"/>
            <a:r>
              <a:rPr lang="en-US" sz="2800" dirty="0"/>
              <a:t>Practice of Management</a:t>
            </a:r>
          </a:p>
          <a:p>
            <a:pPr marL="457200" indent="-457200"/>
            <a:r>
              <a:rPr lang="en-US" sz="2800" dirty="0"/>
              <a:t>General Management</a:t>
            </a:r>
          </a:p>
          <a:p>
            <a:pPr marL="457200" indent="-457200"/>
            <a:r>
              <a:rPr lang="en-US" sz="2800" dirty="0"/>
              <a:t>Structure of Modern Management</a:t>
            </a:r>
          </a:p>
          <a:p>
            <a:pPr marL="457200" indent="-457200"/>
            <a:r>
              <a:rPr lang="en-US" sz="2800" dirty="0"/>
              <a:t>Scientific Management</a:t>
            </a:r>
          </a:p>
          <a:p>
            <a:pPr marL="457200" indent="-457200"/>
            <a:r>
              <a:rPr lang="en-US" sz="2800" dirty="0"/>
              <a:t>Administrative Management</a:t>
            </a:r>
          </a:p>
          <a:p>
            <a:pPr marL="457200" indent="-457200"/>
            <a:r>
              <a:rPr lang="en-US" sz="2800" dirty="0"/>
              <a:t>Engineering Management</a:t>
            </a:r>
          </a:p>
          <a:p>
            <a:pPr marL="457200" indent="-457200"/>
            <a:r>
              <a:rPr lang="en-US" sz="2800" dirty="0"/>
              <a:t>Manufacturing Management</a:t>
            </a:r>
          </a:p>
          <a:p>
            <a:pPr marL="457200" indent="-457200"/>
            <a:r>
              <a:rPr lang="en-US" sz="2800" dirty="0"/>
              <a:t>Systems Management</a:t>
            </a:r>
          </a:p>
          <a:p>
            <a:pPr marL="457200" indent="-4572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82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800" dirty="0"/>
              <a:t>Define Managerial Skills</a:t>
            </a:r>
          </a:p>
          <a:p>
            <a:pPr marL="457200" indent="-457200"/>
            <a:r>
              <a:rPr lang="en-US" sz="2800" dirty="0"/>
              <a:t>What are check points for a competent manager?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2D3F19-2528-4A32-ADAF-ADB033E3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Check for Understanding</a:t>
            </a:r>
            <a:br>
              <a:rPr lang="en-US" sz="4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3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Planning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/>
                </a:solidFill>
              </a:rPr>
              <a:t>Skill </a:t>
            </a:r>
            <a:r>
              <a:rPr lang="en-US" sz="2800" dirty="0">
                <a:solidFill>
                  <a:schemeClr val="tx1"/>
                </a:solidFill>
              </a:rPr>
              <a:t>is the ability to apply knowledge effectively and readily in the performance of a physical/mental task.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Knowledge does not make the skill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Skill is the ingenuity with which knowledge is used to guide thought, analysis, and judgements in responding to conditional needs in a variety of complex situations.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Managers exercise this ability with varying degrees of competency and proficiency.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Knowledge is defined here as the “stockpile” of valid information and facts organized from past experiences with specific problems.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5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Six general categories of Skills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EF981E7-8FD0-48C5-BCD3-C8922C13E8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446393"/>
              </p:ext>
            </p:extLst>
          </p:nvPr>
        </p:nvGraphicFramePr>
        <p:xfrm>
          <a:off x="685800" y="1524000"/>
          <a:ext cx="7239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53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Technical Skill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This skill requires the proficient use of the specialized information, methods, processes, procedures, and techniques involved in the technology of the product or services of the company or industry.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Examples include: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Ability to sense and forecast trends in the growth and development of the organization’s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Ability to communicate and understand technical terms of organizational specialists.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Ability to exploit new knowledge to innovate services or products.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6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Behavioural</a:t>
            </a:r>
            <a:r>
              <a:rPr lang="en-US" sz="4000" dirty="0"/>
              <a:t> Skill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This skill is primarily the utilization of knowledge to understand people as they conduct themselves. Such an understanding promotes working with others cooperatively and effectively as a natural and continuous activity.  It requires an awareness of attitudes and beliefs held by the individuals and groups and how these govern their goal-reaching processes.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Examples include: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Ability to sense people’s needs and drives, and relate them to planned accomplishments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Ability to coordinate various power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Ability to empathize with various lifestyles.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8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Conceptual Skill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This skill is the ability to utilize the existing knowledge in order to acquire additional knowledge. It is purposeful risk-taking for creating new conditions. Exploring, questioning, and probing are some of the tools that cut across established areas of a business. Conceptual skill is interdisciplinary.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Examples include: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Ability to generate alternatives from present and past experiences.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Ability to see the whole from the given constituent parts.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Ability to predict ends from certain beginnings even without an orientation.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90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1471</TotalTime>
  <Words>830</Words>
  <Application>Microsoft Office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</vt:lpstr>
      <vt:lpstr>Adjacency</vt:lpstr>
      <vt:lpstr>INDUSTRIAL MANAGEMENT  Chapter 3 (Part II)</vt:lpstr>
      <vt:lpstr>Chapter 3</vt:lpstr>
      <vt:lpstr>Chapter Outline – Part II</vt:lpstr>
      <vt:lpstr>Check for Understanding </vt:lpstr>
      <vt:lpstr>Planning </vt:lpstr>
      <vt:lpstr>Six general categories of Skills </vt:lpstr>
      <vt:lpstr>Technical Skill</vt:lpstr>
      <vt:lpstr>Behavioural Skill</vt:lpstr>
      <vt:lpstr>Conceptual Skill</vt:lpstr>
      <vt:lpstr>Implementing Skill</vt:lpstr>
      <vt:lpstr>Economic-business Skill</vt:lpstr>
      <vt:lpstr>Evaluative Skill</vt:lpstr>
      <vt:lpstr>Managerial Effectiveness</vt:lpstr>
      <vt:lpstr>Checklist for a Competent Manager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MANAGEMENT</dc:title>
  <dc:creator>asbhuiyan</dc:creator>
  <cp:lastModifiedBy>asbhuiyan436@outlook.com</cp:lastModifiedBy>
  <cp:revision>105</cp:revision>
  <dcterms:created xsi:type="dcterms:W3CDTF">2018-07-14T17:08:04Z</dcterms:created>
  <dcterms:modified xsi:type="dcterms:W3CDTF">2020-08-23T04:04:57Z</dcterms:modified>
</cp:coreProperties>
</file>