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92" r:id="rId5"/>
    <p:sldId id="305" r:id="rId6"/>
    <p:sldId id="307" r:id="rId7"/>
    <p:sldId id="308" r:id="rId8"/>
    <p:sldId id="309" r:id="rId9"/>
    <p:sldId id="310" r:id="rId10"/>
    <p:sldId id="313" r:id="rId11"/>
    <p:sldId id="31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1" autoAdjust="0"/>
    <p:restoredTop sz="94660"/>
  </p:normalViewPr>
  <p:slideViewPr>
    <p:cSldViewPr>
      <p:cViewPr varScale="1">
        <p:scale>
          <a:sx n="64" d="100"/>
          <a:sy n="64" d="100"/>
        </p:scale>
        <p:origin x="14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B2F3B-0DC7-4D6E-8C94-F90269A811F0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EE430B-60FD-4D58-851F-CB81E2D15F4B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ED89D20C-89B1-4384-A4A3-7C7DCEE52BB3}" type="parTrans" cxnId="{6D908E65-EA78-40E1-924E-D5F196902FAA}">
      <dgm:prSet/>
      <dgm:spPr/>
      <dgm:t>
        <a:bodyPr/>
        <a:lstStyle/>
        <a:p>
          <a:endParaRPr lang="en-US"/>
        </a:p>
      </dgm:t>
    </dgm:pt>
    <dgm:pt modelId="{3C2FB93D-F28B-4204-9589-811A78F1D6EE}" type="sibTrans" cxnId="{6D908E65-EA78-40E1-924E-D5F196902FAA}">
      <dgm:prSet/>
      <dgm:spPr/>
      <dgm:t>
        <a:bodyPr/>
        <a:lstStyle/>
        <a:p>
          <a:endParaRPr lang="en-US"/>
        </a:p>
      </dgm:t>
    </dgm:pt>
    <dgm:pt modelId="{92135A77-BC06-4DD8-80EF-B281A8FC70E0}">
      <dgm:prSet phldrT="[Text]"/>
      <dgm:spPr/>
      <dgm:t>
        <a:bodyPr/>
        <a:lstStyle/>
        <a:p>
          <a:r>
            <a:rPr lang="en-US" dirty="0"/>
            <a:t>Planned Maintenance</a:t>
          </a:r>
        </a:p>
      </dgm:t>
    </dgm:pt>
    <dgm:pt modelId="{FF5DA9FD-C52A-4933-8AF5-45E418200CA8}" type="parTrans" cxnId="{5200DB23-9E3C-44C4-BBF4-43F631F25E6F}">
      <dgm:prSet/>
      <dgm:spPr/>
      <dgm:t>
        <a:bodyPr/>
        <a:lstStyle/>
        <a:p>
          <a:endParaRPr lang="en-US"/>
        </a:p>
      </dgm:t>
    </dgm:pt>
    <dgm:pt modelId="{45851D2B-CFA2-4480-8D70-AD0C9CE9C45C}" type="sibTrans" cxnId="{5200DB23-9E3C-44C4-BBF4-43F631F25E6F}">
      <dgm:prSet/>
      <dgm:spPr/>
      <dgm:t>
        <a:bodyPr/>
        <a:lstStyle/>
        <a:p>
          <a:endParaRPr lang="en-US"/>
        </a:p>
      </dgm:t>
    </dgm:pt>
    <dgm:pt modelId="{A6B1A945-E969-483E-B8E0-662FF2DDA76C}">
      <dgm:prSet phldrT="[Text]"/>
      <dgm:spPr/>
      <dgm:t>
        <a:bodyPr/>
        <a:lstStyle/>
        <a:p>
          <a:r>
            <a:rPr lang="en-US" dirty="0"/>
            <a:t>Preventive</a:t>
          </a:r>
        </a:p>
      </dgm:t>
    </dgm:pt>
    <dgm:pt modelId="{1E04AE0B-82A9-44EF-BD9B-F8875F7B4C7D}" type="parTrans" cxnId="{44491807-C959-477D-92EF-AD5AFDC8E2AF}">
      <dgm:prSet/>
      <dgm:spPr/>
      <dgm:t>
        <a:bodyPr/>
        <a:lstStyle/>
        <a:p>
          <a:endParaRPr lang="en-US"/>
        </a:p>
      </dgm:t>
    </dgm:pt>
    <dgm:pt modelId="{83C46BDF-4234-40F1-9876-D963CF5FCC72}" type="sibTrans" cxnId="{44491807-C959-477D-92EF-AD5AFDC8E2AF}">
      <dgm:prSet/>
      <dgm:spPr/>
      <dgm:t>
        <a:bodyPr/>
        <a:lstStyle/>
        <a:p>
          <a:endParaRPr lang="en-US"/>
        </a:p>
      </dgm:t>
    </dgm:pt>
    <dgm:pt modelId="{0124265F-74B4-4B59-90AD-DABCD529BD84}">
      <dgm:prSet phldrT="[Text]"/>
      <dgm:spPr/>
      <dgm:t>
        <a:bodyPr/>
        <a:lstStyle/>
        <a:p>
          <a:r>
            <a:rPr lang="en-US" dirty="0"/>
            <a:t>Corrective</a:t>
          </a:r>
        </a:p>
      </dgm:t>
    </dgm:pt>
    <dgm:pt modelId="{025A0B06-AD83-4A08-9C6A-14575D95F426}" type="parTrans" cxnId="{CAF0AF1A-DE06-466C-BF82-BBD5BD381579}">
      <dgm:prSet/>
      <dgm:spPr/>
      <dgm:t>
        <a:bodyPr/>
        <a:lstStyle/>
        <a:p>
          <a:endParaRPr lang="en-US"/>
        </a:p>
      </dgm:t>
    </dgm:pt>
    <dgm:pt modelId="{A802B7CB-C509-4CBF-AABF-E09447823543}" type="sibTrans" cxnId="{CAF0AF1A-DE06-466C-BF82-BBD5BD381579}">
      <dgm:prSet/>
      <dgm:spPr/>
      <dgm:t>
        <a:bodyPr/>
        <a:lstStyle/>
        <a:p>
          <a:endParaRPr lang="en-US"/>
        </a:p>
      </dgm:t>
    </dgm:pt>
    <dgm:pt modelId="{32007950-51B0-44DF-8BAB-C556A884613D}">
      <dgm:prSet phldrT="[Text]"/>
      <dgm:spPr/>
      <dgm:t>
        <a:bodyPr/>
        <a:lstStyle/>
        <a:p>
          <a:r>
            <a:rPr lang="en-US" dirty="0"/>
            <a:t>Unplanned Maintenance</a:t>
          </a:r>
        </a:p>
      </dgm:t>
    </dgm:pt>
    <dgm:pt modelId="{40CC548D-ADBB-4506-9499-EEF4E6688004}" type="parTrans" cxnId="{B0858A61-EFAA-4971-9557-AA9162256434}">
      <dgm:prSet/>
      <dgm:spPr/>
      <dgm:t>
        <a:bodyPr/>
        <a:lstStyle/>
        <a:p>
          <a:endParaRPr lang="en-US"/>
        </a:p>
      </dgm:t>
    </dgm:pt>
    <dgm:pt modelId="{8265EB71-6FAB-43F8-96A0-BD5F38E647BA}" type="sibTrans" cxnId="{B0858A61-EFAA-4971-9557-AA9162256434}">
      <dgm:prSet/>
      <dgm:spPr/>
      <dgm:t>
        <a:bodyPr/>
        <a:lstStyle/>
        <a:p>
          <a:endParaRPr lang="en-US"/>
        </a:p>
      </dgm:t>
    </dgm:pt>
    <dgm:pt modelId="{ABEBFA51-6204-4709-BA72-A044D1831862}">
      <dgm:prSet phldrT="[Text]"/>
      <dgm:spPr/>
      <dgm:t>
        <a:bodyPr/>
        <a:lstStyle/>
        <a:p>
          <a:r>
            <a:rPr lang="en-US" dirty="0"/>
            <a:t>Emergency Maintenance</a:t>
          </a:r>
        </a:p>
      </dgm:t>
    </dgm:pt>
    <dgm:pt modelId="{EFFE9DBF-7472-425D-9F77-3184280C3C1C}" type="parTrans" cxnId="{CE161DC9-1422-48FD-ACB8-BAEC021E99C3}">
      <dgm:prSet/>
      <dgm:spPr/>
      <dgm:t>
        <a:bodyPr/>
        <a:lstStyle/>
        <a:p>
          <a:endParaRPr lang="en-US"/>
        </a:p>
      </dgm:t>
    </dgm:pt>
    <dgm:pt modelId="{01167726-8D9C-4767-9C75-48389B88084E}" type="sibTrans" cxnId="{CE161DC9-1422-48FD-ACB8-BAEC021E99C3}">
      <dgm:prSet/>
      <dgm:spPr/>
      <dgm:t>
        <a:bodyPr/>
        <a:lstStyle/>
        <a:p>
          <a:endParaRPr lang="en-US"/>
        </a:p>
      </dgm:t>
    </dgm:pt>
    <dgm:pt modelId="{F79F4905-D7F5-4F87-AF08-3A280ED337A5}">
      <dgm:prSet/>
      <dgm:spPr/>
      <dgm:t>
        <a:bodyPr/>
        <a:lstStyle/>
        <a:p>
          <a:r>
            <a:rPr lang="en-US" dirty="0"/>
            <a:t>Running Maintenance</a:t>
          </a:r>
        </a:p>
      </dgm:t>
    </dgm:pt>
    <dgm:pt modelId="{C12BEBD5-E42A-40B7-B5CB-EBB06511EC38}" type="parTrans" cxnId="{5E1F49A5-F8F6-4039-B614-7CBC72120FB7}">
      <dgm:prSet/>
      <dgm:spPr/>
      <dgm:t>
        <a:bodyPr/>
        <a:lstStyle/>
        <a:p>
          <a:endParaRPr lang="en-US"/>
        </a:p>
      </dgm:t>
    </dgm:pt>
    <dgm:pt modelId="{9C73962A-7BE7-441E-880B-2F4C75F7E418}" type="sibTrans" cxnId="{5E1F49A5-F8F6-4039-B614-7CBC72120FB7}">
      <dgm:prSet/>
      <dgm:spPr/>
      <dgm:t>
        <a:bodyPr/>
        <a:lstStyle/>
        <a:p>
          <a:endParaRPr lang="en-US"/>
        </a:p>
      </dgm:t>
    </dgm:pt>
    <dgm:pt modelId="{E4E2DEA0-578E-4305-A57F-A75B61A9E3BB}">
      <dgm:prSet/>
      <dgm:spPr/>
      <dgm:t>
        <a:bodyPr/>
        <a:lstStyle/>
        <a:p>
          <a:r>
            <a:rPr lang="en-US" dirty="0"/>
            <a:t>Shutdown Maintenance</a:t>
          </a:r>
        </a:p>
      </dgm:t>
    </dgm:pt>
    <dgm:pt modelId="{0EAC16B5-0FCC-4A1B-8A13-A84C19EF79AE}" type="parTrans" cxnId="{F176D822-48ED-4F82-98B4-E24C23B42CC3}">
      <dgm:prSet/>
      <dgm:spPr/>
      <dgm:t>
        <a:bodyPr/>
        <a:lstStyle/>
        <a:p>
          <a:endParaRPr lang="en-US"/>
        </a:p>
      </dgm:t>
    </dgm:pt>
    <dgm:pt modelId="{3DCC24FB-BE43-4552-8A56-CAEA5BA89867}" type="sibTrans" cxnId="{F176D822-48ED-4F82-98B4-E24C23B42CC3}">
      <dgm:prSet/>
      <dgm:spPr/>
      <dgm:t>
        <a:bodyPr/>
        <a:lstStyle/>
        <a:p>
          <a:endParaRPr lang="en-US"/>
        </a:p>
      </dgm:t>
    </dgm:pt>
    <dgm:pt modelId="{D2416C15-0178-4430-91DF-90F162E4C958}">
      <dgm:prSet/>
      <dgm:spPr/>
      <dgm:t>
        <a:bodyPr/>
        <a:lstStyle/>
        <a:p>
          <a:r>
            <a:rPr lang="en-US" dirty="0"/>
            <a:t>Breakdown Maintenance</a:t>
          </a:r>
        </a:p>
      </dgm:t>
    </dgm:pt>
    <dgm:pt modelId="{7CAA1492-3CBD-4F7F-A96E-38D4D71D3BA5}" type="parTrans" cxnId="{D93ADB85-2D01-41E7-AD35-0C831E89A658}">
      <dgm:prSet/>
      <dgm:spPr/>
      <dgm:t>
        <a:bodyPr/>
        <a:lstStyle/>
        <a:p>
          <a:endParaRPr lang="en-US"/>
        </a:p>
      </dgm:t>
    </dgm:pt>
    <dgm:pt modelId="{F1491477-4897-4517-B7CA-30599BF84E2D}" type="sibTrans" cxnId="{D93ADB85-2D01-41E7-AD35-0C831E89A658}">
      <dgm:prSet/>
      <dgm:spPr/>
      <dgm:t>
        <a:bodyPr/>
        <a:lstStyle/>
        <a:p>
          <a:endParaRPr lang="en-US"/>
        </a:p>
      </dgm:t>
    </dgm:pt>
    <dgm:pt modelId="{5DB329C3-3DFD-4D1F-B632-6FB2FCF522CC}" type="pres">
      <dgm:prSet presAssocID="{DC4B2F3B-0DC7-4D6E-8C94-F90269A811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90412F0-7112-4C0F-BDDE-78F8478783A2}" type="pres">
      <dgm:prSet presAssocID="{51EE430B-60FD-4D58-851F-CB81E2D15F4B}" presName="hierRoot1" presStyleCnt="0"/>
      <dgm:spPr/>
    </dgm:pt>
    <dgm:pt modelId="{8688E69E-9D10-4762-8DE5-4D131235C3B2}" type="pres">
      <dgm:prSet presAssocID="{51EE430B-60FD-4D58-851F-CB81E2D15F4B}" presName="composite" presStyleCnt="0"/>
      <dgm:spPr/>
    </dgm:pt>
    <dgm:pt modelId="{67BE09D7-B2FB-4696-BBF3-EB1028D05E2E}" type="pres">
      <dgm:prSet presAssocID="{51EE430B-60FD-4D58-851F-CB81E2D15F4B}" presName="image" presStyleLbl="node0" presStyleIdx="0" presStyleCnt="1"/>
      <dgm:spPr/>
    </dgm:pt>
    <dgm:pt modelId="{E2B2AA22-0776-418F-A2D9-CD1F616E7FCF}" type="pres">
      <dgm:prSet presAssocID="{51EE430B-60FD-4D58-851F-CB81E2D15F4B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0E4471-93B9-432E-B311-6293AF2CFA7A}" type="pres">
      <dgm:prSet presAssocID="{51EE430B-60FD-4D58-851F-CB81E2D15F4B}" presName="hierChild2" presStyleCnt="0"/>
      <dgm:spPr/>
    </dgm:pt>
    <dgm:pt modelId="{549DA55E-2CBE-450F-AC16-D02FF60F8114}" type="pres">
      <dgm:prSet presAssocID="{FF5DA9FD-C52A-4933-8AF5-45E418200CA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9B6BD79-95AD-424F-B074-D5F00AF9AFD4}" type="pres">
      <dgm:prSet presAssocID="{92135A77-BC06-4DD8-80EF-B281A8FC70E0}" presName="hierRoot2" presStyleCnt="0"/>
      <dgm:spPr/>
    </dgm:pt>
    <dgm:pt modelId="{A370D43B-ED8C-43E8-9140-10A14E0AB337}" type="pres">
      <dgm:prSet presAssocID="{92135A77-BC06-4DD8-80EF-B281A8FC70E0}" presName="composite2" presStyleCnt="0"/>
      <dgm:spPr/>
    </dgm:pt>
    <dgm:pt modelId="{F929C1F8-92ED-4042-8353-0469AA936F2A}" type="pres">
      <dgm:prSet presAssocID="{92135A77-BC06-4DD8-80EF-B281A8FC70E0}" presName="image2" presStyleLbl="node2" presStyleIdx="0" presStyleCnt="2"/>
      <dgm:spPr/>
    </dgm:pt>
    <dgm:pt modelId="{69C16691-8F83-416E-8C4E-35660E1E9345}" type="pres">
      <dgm:prSet presAssocID="{92135A77-BC06-4DD8-80EF-B281A8FC70E0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F55A9-3921-4413-8D96-0B97E57EDB80}" type="pres">
      <dgm:prSet presAssocID="{92135A77-BC06-4DD8-80EF-B281A8FC70E0}" presName="hierChild3" presStyleCnt="0"/>
      <dgm:spPr/>
    </dgm:pt>
    <dgm:pt modelId="{E00D4469-1F33-44A2-A2B4-4FD0095EA9B3}" type="pres">
      <dgm:prSet presAssocID="{1E04AE0B-82A9-44EF-BD9B-F8875F7B4C7D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843F20B-95AE-407A-B57D-1396C9AAB713}" type="pres">
      <dgm:prSet presAssocID="{A6B1A945-E969-483E-B8E0-662FF2DDA76C}" presName="hierRoot3" presStyleCnt="0"/>
      <dgm:spPr/>
    </dgm:pt>
    <dgm:pt modelId="{88F67ED4-788F-4930-B36D-76444A702225}" type="pres">
      <dgm:prSet presAssocID="{A6B1A945-E969-483E-B8E0-662FF2DDA76C}" presName="composite3" presStyleCnt="0"/>
      <dgm:spPr/>
    </dgm:pt>
    <dgm:pt modelId="{191A902D-9BF1-484F-ACFC-28B7DD462B3D}" type="pres">
      <dgm:prSet presAssocID="{A6B1A945-E969-483E-B8E0-662FF2DDA76C}" presName="image3" presStyleLbl="node3" presStyleIdx="0" presStyleCnt="3"/>
      <dgm:spPr/>
    </dgm:pt>
    <dgm:pt modelId="{4A6ABB5A-410C-4AD9-82A8-5B6CC4FA8370}" type="pres">
      <dgm:prSet presAssocID="{A6B1A945-E969-483E-B8E0-662FF2DDA76C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52C30F-AFB3-487B-90F2-CDF4B41226D2}" type="pres">
      <dgm:prSet presAssocID="{A6B1A945-E969-483E-B8E0-662FF2DDA76C}" presName="hierChild4" presStyleCnt="0"/>
      <dgm:spPr/>
    </dgm:pt>
    <dgm:pt modelId="{F3292678-671A-4ADB-8C0B-B96AB83E1DE0}" type="pres">
      <dgm:prSet presAssocID="{C12BEBD5-E42A-40B7-B5CB-EBB06511EC38}" presName="Name23" presStyleLbl="parChTrans1D4" presStyleIdx="0" presStyleCnt="3"/>
      <dgm:spPr/>
      <dgm:t>
        <a:bodyPr/>
        <a:lstStyle/>
        <a:p>
          <a:endParaRPr lang="en-US"/>
        </a:p>
      </dgm:t>
    </dgm:pt>
    <dgm:pt modelId="{0FA27596-CE45-46B7-A91C-E4553C7D0C7F}" type="pres">
      <dgm:prSet presAssocID="{F79F4905-D7F5-4F87-AF08-3A280ED337A5}" presName="hierRoot4" presStyleCnt="0"/>
      <dgm:spPr/>
    </dgm:pt>
    <dgm:pt modelId="{5B76ACFC-E50A-4EB4-A3EC-F768749768DB}" type="pres">
      <dgm:prSet presAssocID="{F79F4905-D7F5-4F87-AF08-3A280ED337A5}" presName="composite4" presStyleCnt="0"/>
      <dgm:spPr/>
    </dgm:pt>
    <dgm:pt modelId="{3A292E32-F329-46B5-8E77-D701F8AED41C}" type="pres">
      <dgm:prSet presAssocID="{F79F4905-D7F5-4F87-AF08-3A280ED337A5}" presName="image4" presStyleLbl="node4" presStyleIdx="0" presStyleCnt="3"/>
      <dgm:spPr/>
    </dgm:pt>
    <dgm:pt modelId="{64CB7EED-F7D6-4E74-8858-C1C68AB2439C}" type="pres">
      <dgm:prSet presAssocID="{F79F4905-D7F5-4F87-AF08-3A280ED337A5}" presName="text4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10803D-C905-4F36-ACD1-5B8365B5A7B3}" type="pres">
      <dgm:prSet presAssocID="{F79F4905-D7F5-4F87-AF08-3A280ED337A5}" presName="hierChild5" presStyleCnt="0"/>
      <dgm:spPr/>
    </dgm:pt>
    <dgm:pt modelId="{B60AC7CC-580F-456E-B916-E7013C9B1717}" type="pres">
      <dgm:prSet presAssocID="{0EAC16B5-0FCC-4A1B-8A13-A84C19EF79AE}" presName="Name23" presStyleLbl="parChTrans1D4" presStyleIdx="1" presStyleCnt="3"/>
      <dgm:spPr/>
      <dgm:t>
        <a:bodyPr/>
        <a:lstStyle/>
        <a:p>
          <a:endParaRPr lang="en-US"/>
        </a:p>
      </dgm:t>
    </dgm:pt>
    <dgm:pt modelId="{5AE0D35B-AD13-4514-9133-02CE9512B2DB}" type="pres">
      <dgm:prSet presAssocID="{E4E2DEA0-578E-4305-A57F-A75B61A9E3BB}" presName="hierRoot4" presStyleCnt="0"/>
      <dgm:spPr/>
    </dgm:pt>
    <dgm:pt modelId="{0600D805-C319-4CAF-8288-EA6EE1362080}" type="pres">
      <dgm:prSet presAssocID="{E4E2DEA0-578E-4305-A57F-A75B61A9E3BB}" presName="composite4" presStyleCnt="0"/>
      <dgm:spPr/>
    </dgm:pt>
    <dgm:pt modelId="{93BD1D9B-F2D2-42CD-89A3-65C2A9842AD2}" type="pres">
      <dgm:prSet presAssocID="{E4E2DEA0-578E-4305-A57F-A75B61A9E3BB}" presName="image4" presStyleLbl="node4" presStyleIdx="1" presStyleCnt="3"/>
      <dgm:spPr/>
    </dgm:pt>
    <dgm:pt modelId="{474F7627-692B-4A7C-9265-E7339E61AB07}" type="pres">
      <dgm:prSet presAssocID="{E4E2DEA0-578E-4305-A57F-A75B61A9E3BB}" presName="text4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0F050A-3B94-493B-91C1-E8AEAB358E1F}" type="pres">
      <dgm:prSet presAssocID="{E4E2DEA0-578E-4305-A57F-A75B61A9E3BB}" presName="hierChild5" presStyleCnt="0"/>
      <dgm:spPr/>
    </dgm:pt>
    <dgm:pt modelId="{E5AECDEC-5DD1-4438-8D8F-5579FD560612}" type="pres">
      <dgm:prSet presAssocID="{025A0B06-AD83-4A08-9C6A-14575D95F426}" presName="Name17" presStyleLbl="parChTrans1D3" presStyleIdx="1" presStyleCnt="3"/>
      <dgm:spPr/>
      <dgm:t>
        <a:bodyPr/>
        <a:lstStyle/>
        <a:p>
          <a:endParaRPr lang="en-US"/>
        </a:p>
      </dgm:t>
    </dgm:pt>
    <dgm:pt modelId="{DCFDE90B-83E4-45C3-AA92-882965B2B07E}" type="pres">
      <dgm:prSet presAssocID="{0124265F-74B4-4B59-90AD-DABCD529BD84}" presName="hierRoot3" presStyleCnt="0"/>
      <dgm:spPr/>
    </dgm:pt>
    <dgm:pt modelId="{17325D08-F244-4160-916D-1F53AD256A5E}" type="pres">
      <dgm:prSet presAssocID="{0124265F-74B4-4B59-90AD-DABCD529BD84}" presName="composite3" presStyleCnt="0"/>
      <dgm:spPr/>
    </dgm:pt>
    <dgm:pt modelId="{6BDF768D-D3D6-4EEA-B3DB-AC257DDAD998}" type="pres">
      <dgm:prSet presAssocID="{0124265F-74B4-4B59-90AD-DABCD529BD84}" presName="image3" presStyleLbl="node3" presStyleIdx="1" presStyleCnt="3"/>
      <dgm:spPr/>
    </dgm:pt>
    <dgm:pt modelId="{37FB1162-5FF2-4623-B3D8-B25329AEAB25}" type="pres">
      <dgm:prSet presAssocID="{0124265F-74B4-4B59-90AD-DABCD529BD84}" presName="text3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E88A95-2255-4505-A057-83B04FC38B84}" type="pres">
      <dgm:prSet presAssocID="{0124265F-74B4-4B59-90AD-DABCD529BD84}" presName="hierChild4" presStyleCnt="0"/>
      <dgm:spPr/>
    </dgm:pt>
    <dgm:pt modelId="{E5E78E5E-E11D-4138-A78A-8826B43A88B3}" type="pres">
      <dgm:prSet presAssocID="{7CAA1492-3CBD-4F7F-A96E-38D4D71D3BA5}" presName="Name23" presStyleLbl="parChTrans1D4" presStyleIdx="2" presStyleCnt="3"/>
      <dgm:spPr/>
      <dgm:t>
        <a:bodyPr/>
        <a:lstStyle/>
        <a:p>
          <a:endParaRPr lang="en-US"/>
        </a:p>
      </dgm:t>
    </dgm:pt>
    <dgm:pt modelId="{84DC2C73-CF1D-4E0D-BD7F-BB7B1FB4304A}" type="pres">
      <dgm:prSet presAssocID="{D2416C15-0178-4430-91DF-90F162E4C958}" presName="hierRoot4" presStyleCnt="0"/>
      <dgm:spPr/>
    </dgm:pt>
    <dgm:pt modelId="{46DF0D06-BDE6-4482-A590-7963CC760A8C}" type="pres">
      <dgm:prSet presAssocID="{D2416C15-0178-4430-91DF-90F162E4C958}" presName="composite4" presStyleCnt="0"/>
      <dgm:spPr/>
    </dgm:pt>
    <dgm:pt modelId="{4308EA09-5E10-46A0-A191-8CC6D9ECF760}" type="pres">
      <dgm:prSet presAssocID="{D2416C15-0178-4430-91DF-90F162E4C958}" presName="image4" presStyleLbl="node4" presStyleIdx="2" presStyleCnt="3"/>
      <dgm:spPr/>
    </dgm:pt>
    <dgm:pt modelId="{ED723350-7B4C-4D47-8A40-9317E6353CC0}" type="pres">
      <dgm:prSet presAssocID="{D2416C15-0178-4430-91DF-90F162E4C958}" presName="text4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A147FF-C29E-4ABE-A8D7-E90C6CDF74E0}" type="pres">
      <dgm:prSet presAssocID="{D2416C15-0178-4430-91DF-90F162E4C958}" presName="hierChild5" presStyleCnt="0"/>
      <dgm:spPr/>
    </dgm:pt>
    <dgm:pt modelId="{6D472643-991A-48DB-8BE4-DFAD15274299}" type="pres">
      <dgm:prSet presAssocID="{40CC548D-ADBB-4506-9499-EEF4E668800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E857FFB5-391A-4120-AEFD-558152D135C9}" type="pres">
      <dgm:prSet presAssocID="{32007950-51B0-44DF-8BAB-C556A884613D}" presName="hierRoot2" presStyleCnt="0"/>
      <dgm:spPr/>
    </dgm:pt>
    <dgm:pt modelId="{B573E91E-3E3F-403D-A863-B828C98AC811}" type="pres">
      <dgm:prSet presAssocID="{32007950-51B0-44DF-8BAB-C556A884613D}" presName="composite2" presStyleCnt="0"/>
      <dgm:spPr/>
    </dgm:pt>
    <dgm:pt modelId="{58EA4330-BB9E-4D3F-A85A-B7348D4BDBD0}" type="pres">
      <dgm:prSet presAssocID="{32007950-51B0-44DF-8BAB-C556A884613D}" presName="image2" presStyleLbl="node2" presStyleIdx="1" presStyleCnt="2"/>
      <dgm:spPr/>
    </dgm:pt>
    <dgm:pt modelId="{6B4C34D2-8269-43A3-84B3-A9ED3DC7D786}" type="pres">
      <dgm:prSet presAssocID="{32007950-51B0-44DF-8BAB-C556A884613D}" presName="text2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6C436-0906-43CA-B876-8E95E4FB63B5}" type="pres">
      <dgm:prSet presAssocID="{32007950-51B0-44DF-8BAB-C556A884613D}" presName="hierChild3" presStyleCnt="0"/>
      <dgm:spPr/>
    </dgm:pt>
    <dgm:pt modelId="{C8D8A45F-B651-4F49-8859-426A7215DDE6}" type="pres">
      <dgm:prSet presAssocID="{EFFE9DBF-7472-425D-9F77-3184280C3C1C}" presName="Name17" presStyleLbl="parChTrans1D3" presStyleIdx="2" presStyleCnt="3"/>
      <dgm:spPr/>
      <dgm:t>
        <a:bodyPr/>
        <a:lstStyle/>
        <a:p>
          <a:endParaRPr lang="en-US"/>
        </a:p>
      </dgm:t>
    </dgm:pt>
    <dgm:pt modelId="{286E9F6A-0548-4C6A-B4DC-BC1D56ABD057}" type="pres">
      <dgm:prSet presAssocID="{ABEBFA51-6204-4709-BA72-A044D1831862}" presName="hierRoot3" presStyleCnt="0"/>
      <dgm:spPr/>
    </dgm:pt>
    <dgm:pt modelId="{2D22D27C-8F0B-4366-9B76-E578004BDE22}" type="pres">
      <dgm:prSet presAssocID="{ABEBFA51-6204-4709-BA72-A044D1831862}" presName="composite3" presStyleCnt="0"/>
      <dgm:spPr/>
    </dgm:pt>
    <dgm:pt modelId="{844936BB-A7BF-48D6-A00E-E026335AFA5A}" type="pres">
      <dgm:prSet presAssocID="{ABEBFA51-6204-4709-BA72-A044D1831862}" presName="image3" presStyleLbl="node3" presStyleIdx="2" presStyleCnt="3"/>
      <dgm:spPr/>
    </dgm:pt>
    <dgm:pt modelId="{E73B0AB4-D0AE-4451-AC2B-019B2A960826}" type="pres">
      <dgm:prSet presAssocID="{ABEBFA51-6204-4709-BA72-A044D1831862}" presName="text3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F434F8-4876-4A38-9930-E50BB21B7C70}" type="pres">
      <dgm:prSet presAssocID="{ABEBFA51-6204-4709-BA72-A044D1831862}" presName="hierChild4" presStyleCnt="0"/>
      <dgm:spPr/>
    </dgm:pt>
  </dgm:ptLst>
  <dgm:cxnLst>
    <dgm:cxn modelId="{F2365608-CD27-405C-8C4F-885EDAD77602}" type="presOf" srcId="{40CC548D-ADBB-4506-9499-EEF4E6688004}" destId="{6D472643-991A-48DB-8BE4-DFAD15274299}" srcOrd="0" destOrd="0" presId="urn:microsoft.com/office/officeart/2009/layout/CirclePictureHierarchy"/>
    <dgm:cxn modelId="{7E3AD7C9-2AE3-40A0-A851-6D02A1E1AB93}" type="presOf" srcId="{51EE430B-60FD-4D58-851F-CB81E2D15F4B}" destId="{E2B2AA22-0776-418F-A2D9-CD1F616E7FCF}" srcOrd="0" destOrd="0" presId="urn:microsoft.com/office/officeart/2009/layout/CirclePictureHierarchy"/>
    <dgm:cxn modelId="{980D202F-A8F1-48E2-B042-CC0FF26A94A0}" type="presOf" srcId="{92135A77-BC06-4DD8-80EF-B281A8FC70E0}" destId="{69C16691-8F83-416E-8C4E-35660E1E9345}" srcOrd="0" destOrd="0" presId="urn:microsoft.com/office/officeart/2009/layout/CirclePictureHierarchy"/>
    <dgm:cxn modelId="{0AD2847D-1EBF-4920-B369-94CFC2FA44E7}" type="presOf" srcId="{025A0B06-AD83-4A08-9C6A-14575D95F426}" destId="{E5AECDEC-5DD1-4438-8D8F-5579FD560612}" srcOrd="0" destOrd="0" presId="urn:microsoft.com/office/officeart/2009/layout/CirclePictureHierarchy"/>
    <dgm:cxn modelId="{94A95318-E508-4CBA-A752-B780D62DDEC2}" type="presOf" srcId="{1E04AE0B-82A9-44EF-BD9B-F8875F7B4C7D}" destId="{E00D4469-1F33-44A2-A2B4-4FD0095EA9B3}" srcOrd="0" destOrd="0" presId="urn:microsoft.com/office/officeart/2009/layout/CirclePictureHierarchy"/>
    <dgm:cxn modelId="{0B8B0CB2-FC2F-4241-88CE-A1A3828CE97E}" type="presOf" srcId="{A6B1A945-E969-483E-B8E0-662FF2DDA76C}" destId="{4A6ABB5A-410C-4AD9-82A8-5B6CC4FA8370}" srcOrd="0" destOrd="0" presId="urn:microsoft.com/office/officeart/2009/layout/CirclePictureHierarchy"/>
    <dgm:cxn modelId="{B313C1C5-32C7-4699-90EB-42D2F21CF2B3}" type="presOf" srcId="{D2416C15-0178-4430-91DF-90F162E4C958}" destId="{ED723350-7B4C-4D47-8A40-9317E6353CC0}" srcOrd="0" destOrd="0" presId="urn:microsoft.com/office/officeart/2009/layout/CirclePictureHierarchy"/>
    <dgm:cxn modelId="{3B433DE9-9ED5-4CAE-BFED-FFD8B9FDA7DA}" type="presOf" srcId="{EFFE9DBF-7472-425D-9F77-3184280C3C1C}" destId="{C8D8A45F-B651-4F49-8859-426A7215DDE6}" srcOrd="0" destOrd="0" presId="urn:microsoft.com/office/officeart/2009/layout/CirclePictureHierarchy"/>
    <dgm:cxn modelId="{8C390D41-B815-4A07-B29B-C532DC294383}" type="presOf" srcId="{0EAC16B5-0FCC-4A1B-8A13-A84C19EF79AE}" destId="{B60AC7CC-580F-456E-B916-E7013C9B1717}" srcOrd="0" destOrd="0" presId="urn:microsoft.com/office/officeart/2009/layout/CirclePictureHierarchy"/>
    <dgm:cxn modelId="{DFEDD9DC-384A-4179-967C-50564DD84FE3}" type="presOf" srcId="{E4E2DEA0-578E-4305-A57F-A75B61A9E3BB}" destId="{474F7627-692B-4A7C-9265-E7339E61AB07}" srcOrd="0" destOrd="0" presId="urn:microsoft.com/office/officeart/2009/layout/CirclePictureHierarchy"/>
    <dgm:cxn modelId="{5200DB23-9E3C-44C4-BBF4-43F631F25E6F}" srcId="{51EE430B-60FD-4D58-851F-CB81E2D15F4B}" destId="{92135A77-BC06-4DD8-80EF-B281A8FC70E0}" srcOrd="0" destOrd="0" parTransId="{FF5DA9FD-C52A-4933-8AF5-45E418200CA8}" sibTransId="{45851D2B-CFA2-4480-8D70-AD0C9CE9C45C}"/>
    <dgm:cxn modelId="{73C9D181-0DB5-4C63-8A81-0E1DC1667063}" type="presOf" srcId="{7CAA1492-3CBD-4F7F-A96E-38D4D71D3BA5}" destId="{E5E78E5E-E11D-4138-A78A-8826B43A88B3}" srcOrd="0" destOrd="0" presId="urn:microsoft.com/office/officeart/2009/layout/CirclePictureHierarchy"/>
    <dgm:cxn modelId="{8E156DE8-9AD0-4019-BAF7-8DA978519104}" type="presOf" srcId="{F79F4905-D7F5-4F87-AF08-3A280ED337A5}" destId="{64CB7EED-F7D6-4E74-8858-C1C68AB2439C}" srcOrd="0" destOrd="0" presId="urn:microsoft.com/office/officeart/2009/layout/CirclePictureHierarchy"/>
    <dgm:cxn modelId="{DDBFD44D-5D53-4ADF-BF22-3FD1E8882B6B}" type="presOf" srcId="{ABEBFA51-6204-4709-BA72-A044D1831862}" destId="{E73B0AB4-D0AE-4451-AC2B-019B2A960826}" srcOrd="0" destOrd="0" presId="urn:microsoft.com/office/officeart/2009/layout/CirclePictureHierarchy"/>
    <dgm:cxn modelId="{8EB1BA8A-19D3-4943-81BB-416AFC90BF70}" type="presOf" srcId="{DC4B2F3B-0DC7-4D6E-8C94-F90269A811F0}" destId="{5DB329C3-3DFD-4D1F-B632-6FB2FCF522CC}" srcOrd="0" destOrd="0" presId="urn:microsoft.com/office/officeart/2009/layout/CirclePictureHierarchy"/>
    <dgm:cxn modelId="{F176D822-48ED-4F82-98B4-E24C23B42CC3}" srcId="{A6B1A945-E969-483E-B8E0-662FF2DDA76C}" destId="{E4E2DEA0-578E-4305-A57F-A75B61A9E3BB}" srcOrd="1" destOrd="0" parTransId="{0EAC16B5-0FCC-4A1B-8A13-A84C19EF79AE}" sibTransId="{3DCC24FB-BE43-4552-8A56-CAEA5BA89867}"/>
    <dgm:cxn modelId="{44491807-C959-477D-92EF-AD5AFDC8E2AF}" srcId="{92135A77-BC06-4DD8-80EF-B281A8FC70E0}" destId="{A6B1A945-E969-483E-B8E0-662FF2DDA76C}" srcOrd="0" destOrd="0" parTransId="{1E04AE0B-82A9-44EF-BD9B-F8875F7B4C7D}" sibTransId="{83C46BDF-4234-40F1-9876-D963CF5FCC72}"/>
    <dgm:cxn modelId="{CAF0AF1A-DE06-466C-BF82-BBD5BD381579}" srcId="{92135A77-BC06-4DD8-80EF-B281A8FC70E0}" destId="{0124265F-74B4-4B59-90AD-DABCD529BD84}" srcOrd="1" destOrd="0" parTransId="{025A0B06-AD83-4A08-9C6A-14575D95F426}" sibTransId="{A802B7CB-C509-4CBF-AABF-E09447823543}"/>
    <dgm:cxn modelId="{249227C6-B541-49B9-B3BA-E6AE688C2544}" type="presOf" srcId="{FF5DA9FD-C52A-4933-8AF5-45E418200CA8}" destId="{549DA55E-2CBE-450F-AC16-D02FF60F8114}" srcOrd="0" destOrd="0" presId="urn:microsoft.com/office/officeart/2009/layout/CirclePictureHierarchy"/>
    <dgm:cxn modelId="{6D908E65-EA78-40E1-924E-D5F196902FAA}" srcId="{DC4B2F3B-0DC7-4D6E-8C94-F90269A811F0}" destId="{51EE430B-60FD-4D58-851F-CB81E2D15F4B}" srcOrd="0" destOrd="0" parTransId="{ED89D20C-89B1-4384-A4A3-7C7DCEE52BB3}" sibTransId="{3C2FB93D-F28B-4204-9589-811A78F1D6EE}"/>
    <dgm:cxn modelId="{2E2C177D-09EF-42AB-87A8-EB33A14F2988}" type="presOf" srcId="{0124265F-74B4-4B59-90AD-DABCD529BD84}" destId="{37FB1162-5FF2-4623-B3D8-B25329AEAB25}" srcOrd="0" destOrd="0" presId="urn:microsoft.com/office/officeart/2009/layout/CirclePictureHierarchy"/>
    <dgm:cxn modelId="{D93ADB85-2D01-41E7-AD35-0C831E89A658}" srcId="{0124265F-74B4-4B59-90AD-DABCD529BD84}" destId="{D2416C15-0178-4430-91DF-90F162E4C958}" srcOrd="0" destOrd="0" parTransId="{7CAA1492-3CBD-4F7F-A96E-38D4D71D3BA5}" sibTransId="{F1491477-4897-4517-B7CA-30599BF84E2D}"/>
    <dgm:cxn modelId="{B0858A61-EFAA-4971-9557-AA9162256434}" srcId="{51EE430B-60FD-4D58-851F-CB81E2D15F4B}" destId="{32007950-51B0-44DF-8BAB-C556A884613D}" srcOrd="1" destOrd="0" parTransId="{40CC548D-ADBB-4506-9499-EEF4E6688004}" sibTransId="{8265EB71-6FAB-43F8-96A0-BD5F38E647BA}"/>
    <dgm:cxn modelId="{5E1F49A5-F8F6-4039-B614-7CBC72120FB7}" srcId="{A6B1A945-E969-483E-B8E0-662FF2DDA76C}" destId="{F79F4905-D7F5-4F87-AF08-3A280ED337A5}" srcOrd="0" destOrd="0" parTransId="{C12BEBD5-E42A-40B7-B5CB-EBB06511EC38}" sibTransId="{9C73962A-7BE7-441E-880B-2F4C75F7E418}"/>
    <dgm:cxn modelId="{CE161DC9-1422-48FD-ACB8-BAEC021E99C3}" srcId="{32007950-51B0-44DF-8BAB-C556A884613D}" destId="{ABEBFA51-6204-4709-BA72-A044D1831862}" srcOrd="0" destOrd="0" parTransId="{EFFE9DBF-7472-425D-9F77-3184280C3C1C}" sibTransId="{01167726-8D9C-4767-9C75-48389B88084E}"/>
    <dgm:cxn modelId="{F7B1D103-F7DB-4354-8A3D-0A189E5A60A9}" type="presOf" srcId="{C12BEBD5-E42A-40B7-B5CB-EBB06511EC38}" destId="{F3292678-671A-4ADB-8C0B-B96AB83E1DE0}" srcOrd="0" destOrd="0" presId="urn:microsoft.com/office/officeart/2009/layout/CirclePictureHierarchy"/>
    <dgm:cxn modelId="{8B68F74F-D150-4BFF-9C74-FA3023809350}" type="presOf" srcId="{32007950-51B0-44DF-8BAB-C556A884613D}" destId="{6B4C34D2-8269-43A3-84B3-A9ED3DC7D786}" srcOrd="0" destOrd="0" presId="urn:microsoft.com/office/officeart/2009/layout/CirclePictureHierarchy"/>
    <dgm:cxn modelId="{1E452FB8-02DC-4281-9B92-0A25FE786A5F}" type="presParOf" srcId="{5DB329C3-3DFD-4D1F-B632-6FB2FCF522CC}" destId="{E90412F0-7112-4C0F-BDDE-78F8478783A2}" srcOrd="0" destOrd="0" presId="urn:microsoft.com/office/officeart/2009/layout/CirclePictureHierarchy"/>
    <dgm:cxn modelId="{E75F267E-88BA-4062-BB45-C511EFF25AF7}" type="presParOf" srcId="{E90412F0-7112-4C0F-BDDE-78F8478783A2}" destId="{8688E69E-9D10-4762-8DE5-4D131235C3B2}" srcOrd="0" destOrd="0" presId="urn:microsoft.com/office/officeart/2009/layout/CirclePictureHierarchy"/>
    <dgm:cxn modelId="{5D957ED1-4516-4AC1-9CF2-27C38A04604A}" type="presParOf" srcId="{8688E69E-9D10-4762-8DE5-4D131235C3B2}" destId="{67BE09D7-B2FB-4696-BBF3-EB1028D05E2E}" srcOrd="0" destOrd="0" presId="urn:microsoft.com/office/officeart/2009/layout/CirclePictureHierarchy"/>
    <dgm:cxn modelId="{A014504A-5738-4655-B809-353D65E5361F}" type="presParOf" srcId="{8688E69E-9D10-4762-8DE5-4D131235C3B2}" destId="{E2B2AA22-0776-418F-A2D9-CD1F616E7FCF}" srcOrd="1" destOrd="0" presId="urn:microsoft.com/office/officeart/2009/layout/CirclePictureHierarchy"/>
    <dgm:cxn modelId="{C4EAA69A-53B2-48F4-9703-DACB6BABD9C6}" type="presParOf" srcId="{E90412F0-7112-4C0F-BDDE-78F8478783A2}" destId="{AB0E4471-93B9-432E-B311-6293AF2CFA7A}" srcOrd="1" destOrd="0" presId="urn:microsoft.com/office/officeart/2009/layout/CirclePictureHierarchy"/>
    <dgm:cxn modelId="{65A52EE0-2FFA-4A99-8975-72631029D4D3}" type="presParOf" srcId="{AB0E4471-93B9-432E-B311-6293AF2CFA7A}" destId="{549DA55E-2CBE-450F-AC16-D02FF60F8114}" srcOrd="0" destOrd="0" presId="urn:microsoft.com/office/officeart/2009/layout/CirclePictureHierarchy"/>
    <dgm:cxn modelId="{36206831-016A-4CE9-B305-67BC5F480E28}" type="presParOf" srcId="{AB0E4471-93B9-432E-B311-6293AF2CFA7A}" destId="{89B6BD79-95AD-424F-B074-D5F00AF9AFD4}" srcOrd="1" destOrd="0" presId="urn:microsoft.com/office/officeart/2009/layout/CirclePictureHierarchy"/>
    <dgm:cxn modelId="{FE79F6A2-2B4B-4445-816E-57F143BB9154}" type="presParOf" srcId="{89B6BD79-95AD-424F-B074-D5F00AF9AFD4}" destId="{A370D43B-ED8C-43E8-9140-10A14E0AB337}" srcOrd="0" destOrd="0" presId="urn:microsoft.com/office/officeart/2009/layout/CirclePictureHierarchy"/>
    <dgm:cxn modelId="{9944E300-3A34-4561-B052-0B09FE5768E3}" type="presParOf" srcId="{A370D43B-ED8C-43E8-9140-10A14E0AB337}" destId="{F929C1F8-92ED-4042-8353-0469AA936F2A}" srcOrd="0" destOrd="0" presId="urn:microsoft.com/office/officeart/2009/layout/CirclePictureHierarchy"/>
    <dgm:cxn modelId="{0EE64A89-1F29-432B-8D97-327FE0037C3C}" type="presParOf" srcId="{A370D43B-ED8C-43E8-9140-10A14E0AB337}" destId="{69C16691-8F83-416E-8C4E-35660E1E9345}" srcOrd="1" destOrd="0" presId="urn:microsoft.com/office/officeart/2009/layout/CirclePictureHierarchy"/>
    <dgm:cxn modelId="{3929EE2D-70D5-4EC8-B341-5C0FF6938055}" type="presParOf" srcId="{89B6BD79-95AD-424F-B074-D5F00AF9AFD4}" destId="{061F55A9-3921-4413-8D96-0B97E57EDB80}" srcOrd="1" destOrd="0" presId="urn:microsoft.com/office/officeart/2009/layout/CirclePictureHierarchy"/>
    <dgm:cxn modelId="{8E996B32-B569-40FC-9327-052EDCB37927}" type="presParOf" srcId="{061F55A9-3921-4413-8D96-0B97E57EDB80}" destId="{E00D4469-1F33-44A2-A2B4-4FD0095EA9B3}" srcOrd="0" destOrd="0" presId="urn:microsoft.com/office/officeart/2009/layout/CirclePictureHierarchy"/>
    <dgm:cxn modelId="{C28DD10B-A2AF-42F9-89E0-2F8BF0427F04}" type="presParOf" srcId="{061F55A9-3921-4413-8D96-0B97E57EDB80}" destId="{3843F20B-95AE-407A-B57D-1396C9AAB713}" srcOrd="1" destOrd="0" presId="urn:microsoft.com/office/officeart/2009/layout/CirclePictureHierarchy"/>
    <dgm:cxn modelId="{E33B9C81-6CFF-4EA7-8EC2-3E21EFE3ED03}" type="presParOf" srcId="{3843F20B-95AE-407A-B57D-1396C9AAB713}" destId="{88F67ED4-788F-4930-B36D-76444A702225}" srcOrd="0" destOrd="0" presId="urn:microsoft.com/office/officeart/2009/layout/CirclePictureHierarchy"/>
    <dgm:cxn modelId="{1728D7EC-0930-454A-93E2-9566F234143A}" type="presParOf" srcId="{88F67ED4-788F-4930-B36D-76444A702225}" destId="{191A902D-9BF1-484F-ACFC-28B7DD462B3D}" srcOrd="0" destOrd="0" presId="urn:microsoft.com/office/officeart/2009/layout/CirclePictureHierarchy"/>
    <dgm:cxn modelId="{6043623A-9152-4D60-B373-E3C00CF3E467}" type="presParOf" srcId="{88F67ED4-788F-4930-B36D-76444A702225}" destId="{4A6ABB5A-410C-4AD9-82A8-5B6CC4FA8370}" srcOrd="1" destOrd="0" presId="urn:microsoft.com/office/officeart/2009/layout/CirclePictureHierarchy"/>
    <dgm:cxn modelId="{6E24A2D6-B2FC-4907-984F-F469210AFD7F}" type="presParOf" srcId="{3843F20B-95AE-407A-B57D-1396C9AAB713}" destId="{8A52C30F-AFB3-487B-90F2-CDF4B41226D2}" srcOrd="1" destOrd="0" presId="urn:microsoft.com/office/officeart/2009/layout/CirclePictureHierarchy"/>
    <dgm:cxn modelId="{749E11B2-C483-43C0-90A9-B49928ACE923}" type="presParOf" srcId="{8A52C30F-AFB3-487B-90F2-CDF4B41226D2}" destId="{F3292678-671A-4ADB-8C0B-B96AB83E1DE0}" srcOrd="0" destOrd="0" presId="urn:microsoft.com/office/officeart/2009/layout/CirclePictureHierarchy"/>
    <dgm:cxn modelId="{E0F7D5EC-7DFE-4952-B169-8AD067A79A40}" type="presParOf" srcId="{8A52C30F-AFB3-487B-90F2-CDF4B41226D2}" destId="{0FA27596-CE45-46B7-A91C-E4553C7D0C7F}" srcOrd="1" destOrd="0" presId="urn:microsoft.com/office/officeart/2009/layout/CirclePictureHierarchy"/>
    <dgm:cxn modelId="{CAA1DE95-B13F-4E81-80DB-D8ACD9EE5F78}" type="presParOf" srcId="{0FA27596-CE45-46B7-A91C-E4553C7D0C7F}" destId="{5B76ACFC-E50A-4EB4-A3EC-F768749768DB}" srcOrd="0" destOrd="0" presId="urn:microsoft.com/office/officeart/2009/layout/CirclePictureHierarchy"/>
    <dgm:cxn modelId="{FF4485D5-6EC9-4980-90C9-15B4CE682355}" type="presParOf" srcId="{5B76ACFC-E50A-4EB4-A3EC-F768749768DB}" destId="{3A292E32-F329-46B5-8E77-D701F8AED41C}" srcOrd="0" destOrd="0" presId="urn:microsoft.com/office/officeart/2009/layout/CirclePictureHierarchy"/>
    <dgm:cxn modelId="{73A9CCD5-0AF5-4807-8ECD-45BCE38D138F}" type="presParOf" srcId="{5B76ACFC-E50A-4EB4-A3EC-F768749768DB}" destId="{64CB7EED-F7D6-4E74-8858-C1C68AB2439C}" srcOrd="1" destOrd="0" presId="urn:microsoft.com/office/officeart/2009/layout/CirclePictureHierarchy"/>
    <dgm:cxn modelId="{388F86A3-26E5-44D1-B05C-8C238C482F28}" type="presParOf" srcId="{0FA27596-CE45-46B7-A91C-E4553C7D0C7F}" destId="{E410803D-C905-4F36-ACD1-5B8365B5A7B3}" srcOrd="1" destOrd="0" presId="urn:microsoft.com/office/officeart/2009/layout/CirclePictureHierarchy"/>
    <dgm:cxn modelId="{9CE1CF52-0BF2-4807-B45F-98BAA24D1233}" type="presParOf" srcId="{8A52C30F-AFB3-487B-90F2-CDF4B41226D2}" destId="{B60AC7CC-580F-456E-B916-E7013C9B1717}" srcOrd="2" destOrd="0" presId="urn:microsoft.com/office/officeart/2009/layout/CirclePictureHierarchy"/>
    <dgm:cxn modelId="{169094F5-2550-4C2B-992F-80B41308FBF9}" type="presParOf" srcId="{8A52C30F-AFB3-487B-90F2-CDF4B41226D2}" destId="{5AE0D35B-AD13-4514-9133-02CE9512B2DB}" srcOrd="3" destOrd="0" presId="urn:microsoft.com/office/officeart/2009/layout/CirclePictureHierarchy"/>
    <dgm:cxn modelId="{8B71A278-2268-4737-96B0-5F84CBDD3FBA}" type="presParOf" srcId="{5AE0D35B-AD13-4514-9133-02CE9512B2DB}" destId="{0600D805-C319-4CAF-8288-EA6EE1362080}" srcOrd="0" destOrd="0" presId="urn:microsoft.com/office/officeart/2009/layout/CirclePictureHierarchy"/>
    <dgm:cxn modelId="{AAC32EF4-1043-4975-AD2A-CE29AE6FDFE6}" type="presParOf" srcId="{0600D805-C319-4CAF-8288-EA6EE1362080}" destId="{93BD1D9B-F2D2-42CD-89A3-65C2A9842AD2}" srcOrd="0" destOrd="0" presId="urn:microsoft.com/office/officeart/2009/layout/CirclePictureHierarchy"/>
    <dgm:cxn modelId="{6AC4FD02-94CA-4F66-932F-82296161B4F4}" type="presParOf" srcId="{0600D805-C319-4CAF-8288-EA6EE1362080}" destId="{474F7627-692B-4A7C-9265-E7339E61AB07}" srcOrd="1" destOrd="0" presId="urn:microsoft.com/office/officeart/2009/layout/CirclePictureHierarchy"/>
    <dgm:cxn modelId="{ABD53057-0249-4FD8-92AE-B9D6CF534B46}" type="presParOf" srcId="{5AE0D35B-AD13-4514-9133-02CE9512B2DB}" destId="{E80F050A-3B94-493B-91C1-E8AEAB358E1F}" srcOrd="1" destOrd="0" presId="urn:microsoft.com/office/officeart/2009/layout/CirclePictureHierarchy"/>
    <dgm:cxn modelId="{ED1A02C5-EA24-4A3E-9402-0F75A90A8346}" type="presParOf" srcId="{061F55A9-3921-4413-8D96-0B97E57EDB80}" destId="{E5AECDEC-5DD1-4438-8D8F-5579FD560612}" srcOrd="2" destOrd="0" presId="urn:microsoft.com/office/officeart/2009/layout/CirclePictureHierarchy"/>
    <dgm:cxn modelId="{22BC1932-5F6F-49D4-9200-786FE8B56558}" type="presParOf" srcId="{061F55A9-3921-4413-8D96-0B97E57EDB80}" destId="{DCFDE90B-83E4-45C3-AA92-882965B2B07E}" srcOrd="3" destOrd="0" presId="urn:microsoft.com/office/officeart/2009/layout/CirclePictureHierarchy"/>
    <dgm:cxn modelId="{21A1811F-9843-4A20-96EE-6A912EC614BD}" type="presParOf" srcId="{DCFDE90B-83E4-45C3-AA92-882965B2B07E}" destId="{17325D08-F244-4160-916D-1F53AD256A5E}" srcOrd="0" destOrd="0" presId="urn:microsoft.com/office/officeart/2009/layout/CirclePictureHierarchy"/>
    <dgm:cxn modelId="{C36A0DE3-07E2-48C2-9A4F-B6BBC99B109A}" type="presParOf" srcId="{17325D08-F244-4160-916D-1F53AD256A5E}" destId="{6BDF768D-D3D6-4EEA-B3DB-AC257DDAD998}" srcOrd="0" destOrd="0" presId="urn:microsoft.com/office/officeart/2009/layout/CirclePictureHierarchy"/>
    <dgm:cxn modelId="{27972E7E-AEA3-405F-984E-A5675C161B12}" type="presParOf" srcId="{17325D08-F244-4160-916D-1F53AD256A5E}" destId="{37FB1162-5FF2-4623-B3D8-B25329AEAB25}" srcOrd="1" destOrd="0" presId="urn:microsoft.com/office/officeart/2009/layout/CirclePictureHierarchy"/>
    <dgm:cxn modelId="{8D7B954A-E75A-4439-A3A4-9E59492264C6}" type="presParOf" srcId="{DCFDE90B-83E4-45C3-AA92-882965B2B07E}" destId="{DAE88A95-2255-4505-A057-83B04FC38B84}" srcOrd="1" destOrd="0" presId="urn:microsoft.com/office/officeart/2009/layout/CirclePictureHierarchy"/>
    <dgm:cxn modelId="{52100AE0-1CD1-421E-A365-A1BCA2019F24}" type="presParOf" srcId="{DAE88A95-2255-4505-A057-83B04FC38B84}" destId="{E5E78E5E-E11D-4138-A78A-8826B43A88B3}" srcOrd="0" destOrd="0" presId="urn:microsoft.com/office/officeart/2009/layout/CirclePictureHierarchy"/>
    <dgm:cxn modelId="{BBB41298-6415-4D62-821F-6E8386175ED1}" type="presParOf" srcId="{DAE88A95-2255-4505-A057-83B04FC38B84}" destId="{84DC2C73-CF1D-4E0D-BD7F-BB7B1FB4304A}" srcOrd="1" destOrd="0" presId="urn:microsoft.com/office/officeart/2009/layout/CirclePictureHierarchy"/>
    <dgm:cxn modelId="{3CA7B87E-BE54-4DA1-8037-AD42661FAFC0}" type="presParOf" srcId="{84DC2C73-CF1D-4E0D-BD7F-BB7B1FB4304A}" destId="{46DF0D06-BDE6-4482-A590-7963CC760A8C}" srcOrd="0" destOrd="0" presId="urn:microsoft.com/office/officeart/2009/layout/CirclePictureHierarchy"/>
    <dgm:cxn modelId="{C8876E01-20A7-435D-AA2D-00F6E8AAFB0A}" type="presParOf" srcId="{46DF0D06-BDE6-4482-A590-7963CC760A8C}" destId="{4308EA09-5E10-46A0-A191-8CC6D9ECF760}" srcOrd="0" destOrd="0" presId="urn:microsoft.com/office/officeart/2009/layout/CirclePictureHierarchy"/>
    <dgm:cxn modelId="{9826D372-5E4B-4C78-B519-6D8CFEFED0C5}" type="presParOf" srcId="{46DF0D06-BDE6-4482-A590-7963CC760A8C}" destId="{ED723350-7B4C-4D47-8A40-9317E6353CC0}" srcOrd="1" destOrd="0" presId="urn:microsoft.com/office/officeart/2009/layout/CirclePictureHierarchy"/>
    <dgm:cxn modelId="{8950816A-8E9E-4F00-86DB-1289B54E1BA5}" type="presParOf" srcId="{84DC2C73-CF1D-4E0D-BD7F-BB7B1FB4304A}" destId="{E1A147FF-C29E-4ABE-A8D7-E90C6CDF74E0}" srcOrd="1" destOrd="0" presId="urn:microsoft.com/office/officeart/2009/layout/CirclePictureHierarchy"/>
    <dgm:cxn modelId="{BB9F4140-50E0-4F0B-B328-907A0B7E20B9}" type="presParOf" srcId="{AB0E4471-93B9-432E-B311-6293AF2CFA7A}" destId="{6D472643-991A-48DB-8BE4-DFAD15274299}" srcOrd="2" destOrd="0" presId="urn:microsoft.com/office/officeart/2009/layout/CirclePictureHierarchy"/>
    <dgm:cxn modelId="{5E7B51C6-F7A8-4CF1-8D36-85F3AFF87AF6}" type="presParOf" srcId="{AB0E4471-93B9-432E-B311-6293AF2CFA7A}" destId="{E857FFB5-391A-4120-AEFD-558152D135C9}" srcOrd="3" destOrd="0" presId="urn:microsoft.com/office/officeart/2009/layout/CirclePictureHierarchy"/>
    <dgm:cxn modelId="{D924736A-993E-442D-A261-C20A81A78E01}" type="presParOf" srcId="{E857FFB5-391A-4120-AEFD-558152D135C9}" destId="{B573E91E-3E3F-403D-A863-B828C98AC811}" srcOrd="0" destOrd="0" presId="urn:microsoft.com/office/officeart/2009/layout/CirclePictureHierarchy"/>
    <dgm:cxn modelId="{EEF0BA3F-40D7-4943-9181-4E87CD86AFCC}" type="presParOf" srcId="{B573E91E-3E3F-403D-A863-B828C98AC811}" destId="{58EA4330-BB9E-4D3F-A85A-B7348D4BDBD0}" srcOrd="0" destOrd="0" presId="urn:microsoft.com/office/officeart/2009/layout/CirclePictureHierarchy"/>
    <dgm:cxn modelId="{91499D65-CEF5-4EC3-BF8F-A457DF2C4B61}" type="presParOf" srcId="{B573E91E-3E3F-403D-A863-B828C98AC811}" destId="{6B4C34D2-8269-43A3-84B3-A9ED3DC7D786}" srcOrd="1" destOrd="0" presId="urn:microsoft.com/office/officeart/2009/layout/CirclePictureHierarchy"/>
    <dgm:cxn modelId="{C4445C51-F237-4D6A-BA6E-4EA9C22D7D90}" type="presParOf" srcId="{E857FFB5-391A-4120-AEFD-558152D135C9}" destId="{C556C436-0906-43CA-B876-8E95E4FB63B5}" srcOrd="1" destOrd="0" presId="urn:microsoft.com/office/officeart/2009/layout/CirclePictureHierarchy"/>
    <dgm:cxn modelId="{BD61AE48-E469-4FD4-AA22-E538B841D9F3}" type="presParOf" srcId="{C556C436-0906-43CA-B876-8E95E4FB63B5}" destId="{C8D8A45F-B651-4F49-8859-426A7215DDE6}" srcOrd="0" destOrd="0" presId="urn:microsoft.com/office/officeart/2009/layout/CirclePictureHierarchy"/>
    <dgm:cxn modelId="{F987635D-E8AD-484D-9A3F-945C93A00A1E}" type="presParOf" srcId="{C556C436-0906-43CA-B876-8E95E4FB63B5}" destId="{286E9F6A-0548-4C6A-B4DC-BC1D56ABD057}" srcOrd="1" destOrd="0" presId="urn:microsoft.com/office/officeart/2009/layout/CirclePictureHierarchy"/>
    <dgm:cxn modelId="{180B8C8D-13FB-4B28-8F85-EE6D61DAC8C0}" type="presParOf" srcId="{286E9F6A-0548-4C6A-B4DC-BC1D56ABD057}" destId="{2D22D27C-8F0B-4366-9B76-E578004BDE22}" srcOrd="0" destOrd="0" presId="urn:microsoft.com/office/officeart/2009/layout/CirclePictureHierarchy"/>
    <dgm:cxn modelId="{D164CE14-B961-461A-902A-FFD3F4D55993}" type="presParOf" srcId="{2D22D27C-8F0B-4366-9B76-E578004BDE22}" destId="{844936BB-A7BF-48D6-A00E-E026335AFA5A}" srcOrd="0" destOrd="0" presId="urn:microsoft.com/office/officeart/2009/layout/CirclePictureHierarchy"/>
    <dgm:cxn modelId="{922C1DE9-2D47-4FB2-98B1-0CBBBAA51B17}" type="presParOf" srcId="{2D22D27C-8F0B-4366-9B76-E578004BDE22}" destId="{E73B0AB4-D0AE-4451-AC2B-019B2A960826}" srcOrd="1" destOrd="0" presId="urn:microsoft.com/office/officeart/2009/layout/CirclePictureHierarchy"/>
    <dgm:cxn modelId="{48DA4FAC-5A01-4082-AC45-5FC6BDFF299D}" type="presParOf" srcId="{286E9F6A-0548-4C6A-B4DC-BC1D56ABD057}" destId="{EBF434F8-4876-4A38-9930-E50BB21B7C7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8A45F-B651-4F49-8859-426A7215DDE6}">
      <dsp:nvSpPr>
        <dsp:cNvPr id="0" name=""/>
        <dsp:cNvSpPr/>
      </dsp:nvSpPr>
      <dsp:spPr>
        <a:xfrm>
          <a:off x="6155203" y="2289609"/>
          <a:ext cx="91440" cy="223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1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72643-991A-48DB-8BE4-DFAD15274299}">
      <dsp:nvSpPr>
        <dsp:cNvPr id="0" name=""/>
        <dsp:cNvSpPr/>
      </dsp:nvSpPr>
      <dsp:spPr>
        <a:xfrm>
          <a:off x="4496283" y="1358034"/>
          <a:ext cx="1704640" cy="223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61"/>
              </a:lnTo>
              <a:lnTo>
                <a:pt x="1704640" y="112461"/>
              </a:lnTo>
              <a:lnTo>
                <a:pt x="1704640" y="22315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78E5E-E11D-4138-A78A-8826B43A88B3}">
      <dsp:nvSpPr>
        <dsp:cNvPr id="0" name=""/>
        <dsp:cNvSpPr/>
      </dsp:nvSpPr>
      <dsp:spPr>
        <a:xfrm>
          <a:off x="4207043" y="3221183"/>
          <a:ext cx="91440" cy="223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1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ECDEC-5DD1-4438-8D8F-5579FD560612}">
      <dsp:nvSpPr>
        <dsp:cNvPr id="0" name=""/>
        <dsp:cNvSpPr/>
      </dsp:nvSpPr>
      <dsp:spPr>
        <a:xfrm>
          <a:off x="2791643" y="2289609"/>
          <a:ext cx="1461120" cy="223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61"/>
              </a:lnTo>
              <a:lnTo>
                <a:pt x="1461120" y="112461"/>
              </a:lnTo>
              <a:lnTo>
                <a:pt x="1461120" y="2231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AC7CC-580F-456E-B916-E7013C9B1717}">
      <dsp:nvSpPr>
        <dsp:cNvPr id="0" name=""/>
        <dsp:cNvSpPr/>
      </dsp:nvSpPr>
      <dsp:spPr>
        <a:xfrm>
          <a:off x="1330523" y="3221183"/>
          <a:ext cx="974080" cy="223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61"/>
              </a:lnTo>
              <a:lnTo>
                <a:pt x="974080" y="112461"/>
              </a:lnTo>
              <a:lnTo>
                <a:pt x="974080" y="2231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92678-671A-4ADB-8C0B-B96AB83E1DE0}">
      <dsp:nvSpPr>
        <dsp:cNvPr id="0" name=""/>
        <dsp:cNvSpPr/>
      </dsp:nvSpPr>
      <dsp:spPr>
        <a:xfrm>
          <a:off x="356443" y="3221183"/>
          <a:ext cx="974080" cy="223152"/>
        </a:xfrm>
        <a:custGeom>
          <a:avLst/>
          <a:gdLst/>
          <a:ahLst/>
          <a:cxnLst/>
          <a:rect l="0" t="0" r="0" b="0"/>
          <a:pathLst>
            <a:path>
              <a:moveTo>
                <a:pt x="974080" y="0"/>
              </a:moveTo>
              <a:lnTo>
                <a:pt x="974080" y="112461"/>
              </a:lnTo>
              <a:lnTo>
                <a:pt x="0" y="112461"/>
              </a:lnTo>
              <a:lnTo>
                <a:pt x="0" y="2231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D4469-1F33-44A2-A2B4-4FD0095EA9B3}">
      <dsp:nvSpPr>
        <dsp:cNvPr id="0" name=""/>
        <dsp:cNvSpPr/>
      </dsp:nvSpPr>
      <dsp:spPr>
        <a:xfrm>
          <a:off x="1330523" y="2289609"/>
          <a:ext cx="1461120" cy="223152"/>
        </a:xfrm>
        <a:custGeom>
          <a:avLst/>
          <a:gdLst/>
          <a:ahLst/>
          <a:cxnLst/>
          <a:rect l="0" t="0" r="0" b="0"/>
          <a:pathLst>
            <a:path>
              <a:moveTo>
                <a:pt x="1461120" y="0"/>
              </a:moveTo>
              <a:lnTo>
                <a:pt x="1461120" y="112461"/>
              </a:lnTo>
              <a:lnTo>
                <a:pt x="0" y="112461"/>
              </a:lnTo>
              <a:lnTo>
                <a:pt x="0" y="2231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DA55E-2CBE-450F-AC16-D02FF60F8114}">
      <dsp:nvSpPr>
        <dsp:cNvPr id="0" name=""/>
        <dsp:cNvSpPr/>
      </dsp:nvSpPr>
      <dsp:spPr>
        <a:xfrm>
          <a:off x="2791643" y="1358034"/>
          <a:ext cx="1704640" cy="223152"/>
        </a:xfrm>
        <a:custGeom>
          <a:avLst/>
          <a:gdLst/>
          <a:ahLst/>
          <a:cxnLst/>
          <a:rect l="0" t="0" r="0" b="0"/>
          <a:pathLst>
            <a:path>
              <a:moveTo>
                <a:pt x="1704640" y="0"/>
              </a:moveTo>
              <a:lnTo>
                <a:pt x="1704640" y="112461"/>
              </a:lnTo>
              <a:lnTo>
                <a:pt x="0" y="112461"/>
              </a:lnTo>
              <a:lnTo>
                <a:pt x="0" y="22315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E09D7-B2FB-4696-BBF3-EB1028D05E2E}">
      <dsp:nvSpPr>
        <dsp:cNvPr id="0" name=""/>
        <dsp:cNvSpPr/>
      </dsp:nvSpPr>
      <dsp:spPr>
        <a:xfrm>
          <a:off x="4142072" y="649612"/>
          <a:ext cx="708421" cy="7084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2AA22-0776-418F-A2D9-CD1F616E7FCF}">
      <dsp:nvSpPr>
        <dsp:cNvPr id="0" name=""/>
        <dsp:cNvSpPr/>
      </dsp:nvSpPr>
      <dsp:spPr>
        <a:xfrm>
          <a:off x="4850494" y="647841"/>
          <a:ext cx="1062632" cy="70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Maintenance</a:t>
          </a:r>
        </a:p>
      </dsp:txBody>
      <dsp:txXfrm>
        <a:off x="4850494" y="647841"/>
        <a:ext cx="1062632" cy="708421"/>
      </dsp:txXfrm>
    </dsp:sp>
    <dsp:sp modelId="{F929C1F8-92ED-4042-8353-0469AA936F2A}">
      <dsp:nvSpPr>
        <dsp:cNvPr id="0" name=""/>
        <dsp:cNvSpPr/>
      </dsp:nvSpPr>
      <dsp:spPr>
        <a:xfrm>
          <a:off x="2437432" y="1581187"/>
          <a:ext cx="708421" cy="7084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16691-8F83-416E-8C4E-35660E1E9345}">
      <dsp:nvSpPr>
        <dsp:cNvPr id="0" name=""/>
        <dsp:cNvSpPr/>
      </dsp:nvSpPr>
      <dsp:spPr>
        <a:xfrm>
          <a:off x="3145854" y="1579416"/>
          <a:ext cx="1062632" cy="70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Planned Maintenance</a:t>
          </a:r>
        </a:p>
      </dsp:txBody>
      <dsp:txXfrm>
        <a:off x="3145854" y="1579416"/>
        <a:ext cx="1062632" cy="708421"/>
      </dsp:txXfrm>
    </dsp:sp>
    <dsp:sp modelId="{191A902D-9BF1-484F-ACFC-28B7DD462B3D}">
      <dsp:nvSpPr>
        <dsp:cNvPr id="0" name=""/>
        <dsp:cNvSpPr/>
      </dsp:nvSpPr>
      <dsp:spPr>
        <a:xfrm>
          <a:off x="976312" y="2512761"/>
          <a:ext cx="708421" cy="7084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ABB5A-410C-4AD9-82A8-5B6CC4FA8370}">
      <dsp:nvSpPr>
        <dsp:cNvPr id="0" name=""/>
        <dsp:cNvSpPr/>
      </dsp:nvSpPr>
      <dsp:spPr>
        <a:xfrm>
          <a:off x="1684734" y="2510990"/>
          <a:ext cx="1062632" cy="70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Preventive</a:t>
          </a:r>
        </a:p>
      </dsp:txBody>
      <dsp:txXfrm>
        <a:off x="1684734" y="2510990"/>
        <a:ext cx="1062632" cy="708421"/>
      </dsp:txXfrm>
    </dsp:sp>
    <dsp:sp modelId="{3A292E32-F329-46B5-8E77-D701F8AED41C}">
      <dsp:nvSpPr>
        <dsp:cNvPr id="0" name=""/>
        <dsp:cNvSpPr/>
      </dsp:nvSpPr>
      <dsp:spPr>
        <a:xfrm>
          <a:off x="2232" y="3444336"/>
          <a:ext cx="708421" cy="7084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B7EED-F7D6-4E74-8858-C1C68AB2439C}">
      <dsp:nvSpPr>
        <dsp:cNvPr id="0" name=""/>
        <dsp:cNvSpPr/>
      </dsp:nvSpPr>
      <dsp:spPr>
        <a:xfrm>
          <a:off x="710654" y="3442565"/>
          <a:ext cx="1062632" cy="70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Running Maintenance</a:t>
          </a:r>
        </a:p>
      </dsp:txBody>
      <dsp:txXfrm>
        <a:off x="710654" y="3442565"/>
        <a:ext cx="1062632" cy="708421"/>
      </dsp:txXfrm>
    </dsp:sp>
    <dsp:sp modelId="{93BD1D9B-F2D2-42CD-89A3-65C2A9842AD2}">
      <dsp:nvSpPr>
        <dsp:cNvPr id="0" name=""/>
        <dsp:cNvSpPr/>
      </dsp:nvSpPr>
      <dsp:spPr>
        <a:xfrm>
          <a:off x="1950392" y="3444336"/>
          <a:ext cx="708421" cy="7084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F7627-692B-4A7C-9265-E7339E61AB07}">
      <dsp:nvSpPr>
        <dsp:cNvPr id="0" name=""/>
        <dsp:cNvSpPr/>
      </dsp:nvSpPr>
      <dsp:spPr>
        <a:xfrm>
          <a:off x="2658814" y="3442565"/>
          <a:ext cx="1062632" cy="70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Shutdown Maintenance</a:t>
          </a:r>
        </a:p>
      </dsp:txBody>
      <dsp:txXfrm>
        <a:off x="2658814" y="3442565"/>
        <a:ext cx="1062632" cy="708421"/>
      </dsp:txXfrm>
    </dsp:sp>
    <dsp:sp modelId="{6BDF768D-D3D6-4EEA-B3DB-AC257DDAD998}">
      <dsp:nvSpPr>
        <dsp:cNvPr id="0" name=""/>
        <dsp:cNvSpPr/>
      </dsp:nvSpPr>
      <dsp:spPr>
        <a:xfrm>
          <a:off x="3898552" y="2512761"/>
          <a:ext cx="708421" cy="7084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B1162-5FF2-4623-B3D8-B25329AEAB25}">
      <dsp:nvSpPr>
        <dsp:cNvPr id="0" name=""/>
        <dsp:cNvSpPr/>
      </dsp:nvSpPr>
      <dsp:spPr>
        <a:xfrm>
          <a:off x="4606974" y="2510990"/>
          <a:ext cx="1062632" cy="70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Corrective</a:t>
          </a:r>
        </a:p>
      </dsp:txBody>
      <dsp:txXfrm>
        <a:off x="4606974" y="2510990"/>
        <a:ext cx="1062632" cy="708421"/>
      </dsp:txXfrm>
    </dsp:sp>
    <dsp:sp modelId="{4308EA09-5E10-46A0-A191-8CC6D9ECF760}">
      <dsp:nvSpPr>
        <dsp:cNvPr id="0" name=""/>
        <dsp:cNvSpPr/>
      </dsp:nvSpPr>
      <dsp:spPr>
        <a:xfrm>
          <a:off x="3898552" y="3444336"/>
          <a:ext cx="708421" cy="7084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23350-7B4C-4D47-8A40-9317E6353CC0}">
      <dsp:nvSpPr>
        <dsp:cNvPr id="0" name=""/>
        <dsp:cNvSpPr/>
      </dsp:nvSpPr>
      <dsp:spPr>
        <a:xfrm>
          <a:off x="4606974" y="3442565"/>
          <a:ext cx="1062632" cy="70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Breakdown Maintenance</a:t>
          </a:r>
        </a:p>
      </dsp:txBody>
      <dsp:txXfrm>
        <a:off x="4606974" y="3442565"/>
        <a:ext cx="1062632" cy="708421"/>
      </dsp:txXfrm>
    </dsp:sp>
    <dsp:sp modelId="{58EA4330-BB9E-4D3F-A85A-B7348D4BDBD0}">
      <dsp:nvSpPr>
        <dsp:cNvPr id="0" name=""/>
        <dsp:cNvSpPr/>
      </dsp:nvSpPr>
      <dsp:spPr>
        <a:xfrm>
          <a:off x="5846712" y="1581187"/>
          <a:ext cx="708421" cy="7084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C34D2-8269-43A3-84B3-A9ED3DC7D786}">
      <dsp:nvSpPr>
        <dsp:cNvPr id="0" name=""/>
        <dsp:cNvSpPr/>
      </dsp:nvSpPr>
      <dsp:spPr>
        <a:xfrm>
          <a:off x="6555134" y="1579416"/>
          <a:ext cx="1062632" cy="70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Unplanned Maintenance</a:t>
          </a:r>
        </a:p>
      </dsp:txBody>
      <dsp:txXfrm>
        <a:off x="6555134" y="1579416"/>
        <a:ext cx="1062632" cy="708421"/>
      </dsp:txXfrm>
    </dsp:sp>
    <dsp:sp modelId="{844936BB-A7BF-48D6-A00E-E026335AFA5A}">
      <dsp:nvSpPr>
        <dsp:cNvPr id="0" name=""/>
        <dsp:cNvSpPr/>
      </dsp:nvSpPr>
      <dsp:spPr>
        <a:xfrm>
          <a:off x="5846712" y="2512761"/>
          <a:ext cx="708421" cy="7084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B0AB4-D0AE-4451-AC2B-019B2A960826}">
      <dsp:nvSpPr>
        <dsp:cNvPr id="0" name=""/>
        <dsp:cNvSpPr/>
      </dsp:nvSpPr>
      <dsp:spPr>
        <a:xfrm>
          <a:off x="6555134" y="2510990"/>
          <a:ext cx="1062632" cy="70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Emergency Maintenance</a:t>
          </a:r>
        </a:p>
      </dsp:txBody>
      <dsp:txXfrm>
        <a:off x="6555134" y="2510990"/>
        <a:ext cx="1062632" cy="708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249977-C0FC-4C43-BDB8-FF272AA1C7EA}" type="datetimeFigureOut">
              <a:rPr lang="en-US" smtClean="0"/>
              <a:t>10/21/2019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543800" cy="2593975"/>
          </a:xfrm>
        </p:spPr>
        <p:txBody>
          <a:bodyPr/>
          <a:lstStyle/>
          <a:p>
            <a:r>
              <a:rPr lang="en-US" dirty="0"/>
              <a:t>ENGINEERING MANAGEMENT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581400"/>
            <a:ext cx="6477000" cy="2133600"/>
          </a:xfrm>
        </p:spPr>
        <p:txBody>
          <a:bodyPr>
            <a:normAutofit/>
          </a:bodyPr>
          <a:lstStyle/>
          <a:p>
            <a:r>
              <a:rPr lang="en-US" sz="2400" dirty="0"/>
              <a:t>CSE 417 Section 15/AB Term II</a:t>
            </a:r>
          </a:p>
          <a:p>
            <a:r>
              <a:rPr lang="en-US" sz="2400" dirty="0"/>
              <a:t>Session 2017-18</a:t>
            </a:r>
          </a:p>
          <a:p>
            <a:r>
              <a:rPr lang="en-US" sz="2400" dirty="0"/>
              <a:t>Department of Computer Science and Engineering</a:t>
            </a:r>
          </a:p>
          <a:p>
            <a:r>
              <a:rPr lang="en-US" sz="2400" dirty="0"/>
              <a:t>Instructor: </a:t>
            </a:r>
            <a:r>
              <a:rPr lang="en-US" sz="2400" dirty="0" err="1"/>
              <a:t>Arif</a:t>
            </a:r>
            <a:r>
              <a:rPr lang="en-US" sz="2400" dirty="0"/>
              <a:t> S. </a:t>
            </a:r>
            <a:r>
              <a:rPr lang="en-US" sz="2400" dirty="0" err="1"/>
              <a:t>Bhuiyan</a:t>
            </a:r>
            <a:r>
              <a:rPr lang="en-US" sz="2400" dirty="0"/>
              <a:t>, </a:t>
            </a:r>
            <a:r>
              <a:rPr lang="en-US" sz="2400" dirty="0" err="1"/>
              <a:t>MSEd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4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9B5D8-99C2-4D68-8CAE-08B74215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2800" dirty="0"/>
              <a:t>Basic Components of an Operation Management Maintenance System – p/141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ABC5C6C-368E-4592-AF9B-7FB82C183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001000" cy="53405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30B376F-F140-4F6E-9B25-38C8B344F596}"/>
              </a:ext>
            </a:extLst>
          </p:cNvPr>
          <p:cNvSpPr txBox="1"/>
          <p:nvPr/>
        </p:nvSpPr>
        <p:spPr>
          <a:xfrm>
            <a:off x="457200" y="1219200"/>
            <a:ext cx="298761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Crew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Maintenance facilities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Aggregate-production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Capital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F4ABD9-989C-47AB-9777-6E6B3DEDD8B7}"/>
              </a:ext>
            </a:extLst>
          </p:cNvPr>
          <p:cNvSpPr txBox="1"/>
          <p:nvPr/>
        </p:nvSpPr>
        <p:spPr>
          <a:xfrm>
            <a:off x="457200" y="2696528"/>
            <a:ext cx="2073213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Equipment data on breakdown </a:t>
            </a:r>
            <a:r>
              <a:rPr lang="en-US" dirty="0" err="1"/>
              <a:t>distrib</a:t>
            </a:r>
            <a:r>
              <a:rPr lang="en-US" dirty="0"/>
              <a:t>.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Status</a:t>
            </a:r>
          </a:p>
          <a:p>
            <a:r>
              <a:rPr lang="en-US" u="sng" dirty="0"/>
              <a:t>Maintenance Data</a:t>
            </a:r>
            <a:endParaRPr lang="en-US" dirty="0"/>
          </a:p>
          <a:p>
            <a:r>
              <a:rPr lang="en-US" dirty="0"/>
              <a:t>Above are 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CDEBF4-E21F-4AAA-ACF7-9AF505B18D12}"/>
              </a:ext>
            </a:extLst>
          </p:cNvPr>
          <p:cNvSpPr txBox="1"/>
          <p:nvPr/>
        </p:nvSpPr>
        <p:spPr>
          <a:xfrm>
            <a:off x="765235" y="545413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B68C1F-A6E0-483A-B8A9-F0B9B767AB2B}"/>
              </a:ext>
            </a:extLst>
          </p:cNvPr>
          <p:cNvSpPr txBox="1"/>
          <p:nvPr/>
        </p:nvSpPr>
        <p:spPr>
          <a:xfrm>
            <a:off x="1379506" y="4992469"/>
            <a:ext cx="1422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</a:t>
            </a:r>
          </a:p>
          <a:p>
            <a:r>
              <a:rPr lang="en-US" dirty="0"/>
              <a:t>Maintenance</a:t>
            </a:r>
          </a:p>
          <a:p>
            <a:r>
              <a:rPr lang="en-US" dirty="0"/>
              <a:t> Cost</a:t>
            </a:r>
          </a:p>
        </p:txBody>
      </p:sp>
    </p:spTree>
    <p:extLst>
      <p:ext uri="{BB962C8B-B14F-4D97-AF65-F5344CB8AC3E}">
        <p14:creationId xmlns:p14="http://schemas.microsoft.com/office/powerpoint/2010/main" val="16287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32577-6B0B-4181-B532-4DE07BA1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Maintenance – p/140-142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06A9ECF8-24E8-4CB4-9309-EE6313573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23658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92D2E9C-7A59-4C7C-9E44-4DD9F7804C79}"/>
              </a:ext>
            </a:extLst>
          </p:cNvPr>
          <p:cNvCxnSpPr/>
          <p:nvPr/>
        </p:nvCxnSpPr>
        <p:spPr>
          <a:xfrm>
            <a:off x="2743200" y="4953000"/>
            <a:ext cx="1981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6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Maintenance Planning and Management</a:t>
            </a:r>
          </a:p>
          <a:p>
            <a:pPr marL="0" indent="0" algn="ctr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657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Outline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800" dirty="0"/>
              <a:t>Introduction</a:t>
            </a:r>
          </a:p>
          <a:p>
            <a:pPr marL="457200" indent="-457200"/>
            <a:r>
              <a:rPr lang="en-US" sz="2800" dirty="0"/>
              <a:t>Objectives of Maintenance Planning</a:t>
            </a:r>
          </a:p>
          <a:p>
            <a:pPr marL="457200" indent="-457200"/>
            <a:r>
              <a:rPr lang="en-US" sz="2800" dirty="0"/>
              <a:t>Functions of Maintenance</a:t>
            </a:r>
          </a:p>
          <a:p>
            <a:pPr marL="457200" indent="-457200"/>
            <a:r>
              <a:rPr lang="en-US" sz="2800" dirty="0"/>
              <a:t>Failure Analysis</a:t>
            </a:r>
          </a:p>
          <a:p>
            <a:pPr marL="457200" indent="-457200"/>
            <a:r>
              <a:rPr lang="en-US" sz="2800" dirty="0"/>
              <a:t>The Maintenance System</a:t>
            </a:r>
          </a:p>
          <a:p>
            <a:pPr marL="457200" indent="-457200"/>
            <a:r>
              <a:rPr lang="en-US" sz="2800" dirty="0"/>
              <a:t>Types of Maintenance</a:t>
            </a:r>
          </a:p>
          <a:p>
            <a:pPr marL="457200" indent="-457200"/>
            <a:r>
              <a:rPr lang="en-US" sz="2800" dirty="0"/>
              <a:t>Performance Criterion for Maintenance Systems</a:t>
            </a:r>
          </a:p>
          <a:p>
            <a:pPr marL="457200" indent="-457200"/>
            <a:r>
              <a:rPr lang="en-US" sz="2800" dirty="0"/>
              <a:t>Planned Maintenance &amp; its requirements and basic elements</a:t>
            </a:r>
          </a:p>
          <a:p>
            <a:pPr marL="457200" indent="-457200"/>
            <a:r>
              <a:rPr lang="en-US" sz="2800" dirty="0"/>
              <a:t>Critical Analysis</a:t>
            </a:r>
          </a:p>
          <a:p>
            <a:pPr marL="457200" indent="-457200"/>
            <a:r>
              <a:rPr lang="en-US" sz="2800" dirty="0"/>
              <a:t>Maintenance Standards</a:t>
            </a:r>
          </a:p>
          <a:p>
            <a:pPr marL="457200" indent="-457200"/>
            <a:endParaRPr lang="en-US" sz="2800" dirty="0"/>
          </a:p>
          <a:p>
            <a:pPr marL="457200" indent="-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82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Objectives of Maintenance Management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lphaLcPeriod"/>
            </a:pPr>
            <a:r>
              <a:rPr lang="en-US" sz="2400" dirty="0">
                <a:solidFill>
                  <a:schemeClr val="tx1"/>
                </a:solidFill>
              </a:rPr>
              <a:t>To maximize the availability and reliability of all assets</a:t>
            </a:r>
          </a:p>
          <a:p>
            <a:pPr marL="457200" indent="-457200">
              <a:buAutoNum type="alphaLcPeriod"/>
            </a:pPr>
            <a:r>
              <a:rPr lang="en-US" sz="2400" dirty="0">
                <a:solidFill>
                  <a:schemeClr val="tx1"/>
                </a:solidFill>
              </a:rPr>
              <a:t>To obtain the maximum possible return on investment</a:t>
            </a:r>
          </a:p>
          <a:p>
            <a:pPr marL="457200" indent="-457200">
              <a:buAutoNum type="alphaLcPeriod"/>
            </a:pPr>
            <a:r>
              <a:rPr lang="en-US" sz="2400" dirty="0">
                <a:solidFill>
                  <a:schemeClr val="tx1"/>
                </a:solidFill>
              </a:rPr>
              <a:t>To extend the life of assets by minimizing wear and tear and deterioration</a:t>
            </a:r>
          </a:p>
          <a:p>
            <a:pPr marL="457200" indent="-457200">
              <a:buAutoNum type="alphaLcPeriod"/>
            </a:pPr>
            <a:r>
              <a:rPr lang="en-US" sz="2400" dirty="0">
                <a:solidFill>
                  <a:schemeClr val="tx1"/>
                </a:solidFill>
              </a:rPr>
              <a:t>To ensure operational readiness of al equipment required for emergency (standby units, fire-fighting and rescue units, etc.)</a:t>
            </a:r>
          </a:p>
          <a:p>
            <a:pPr marL="457200" indent="-457200">
              <a:buAutoNum type="alphaLcPeriod"/>
            </a:pPr>
            <a:r>
              <a:rPr lang="en-US" sz="2400" dirty="0">
                <a:solidFill>
                  <a:schemeClr val="tx1"/>
                </a:solidFill>
              </a:rPr>
              <a:t>To ensure the safety of personnel using facilities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81B97A-C2B5-4A18-A923-6FF69799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Analysis – “Bath-tub”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7634D3-AFB4-4829-9914-B56BDC40C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2743200"/>
            <a:ext cx="2895600" cy="1892808"/>
          </a:xfrm>
        </p:spPr>
        <p:txBody>
          <a:bodyPr>
            <a:normAutofit/>
          </a:bodyPr>
          <a:lstStyle/>
          <a:p>
            <a:r>
              <a:rPr lang="en-US" sz="2000" dirty="0"/>
              <a:t>Plays a vital role in taking decisions pertaining to maintenance planning and control.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1746BC-063A-418A-B8D5-64EDBEFDD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2800" y="1536192"/>
            <a:ext cx="4724400" cy="4590288"/>
          </a:xfrm>
        </p:spPr>
        <p:txBody>
          <a:bodyPr>
            <a:normAutofit/>
          </a:bodyPr>
          <a:lstStyle/>
          <a:p>
            <a:r>
              <a:rPr lang="en-US" sz="2400" dirty="0"/>
              <a:t>It helps to</a:t>
            </a:r>
          </a:p>
          <a:p>
            <a:pPr marL="114300" indent="0">
              <a:buNone/>
            </a:pPr>
            <a:r>
              <a:rPr lang="en-US" sz="2400" dirty="0"/>
              <a:t>	- identify the nature and 	occurrence of failures</a:t>
            </a:r>
          </a:p>
          <a:p>
            <a:pPr marL="114300" indent="0">
              <a:buNone/>
            </a:pPr>
            <a:r>
              <a:rPr lang="en-US" sz="2400" dirty="0"/>
              <a:t>	- design and ensure reliable 	performance</a:t>
            </a:r>
          </a:p>
          <a:p>
            <a:pPr marL="114300" indent="0">
              <a:buNone/>
            </a:pPr>
            <a:r>
              <a:rPr lang="en-US" sz="2400" dirty="0"/>
              <a:t>	- Shows generalized 	relationship of failure 	depicted as a bath-tub curve 	that is typical for all 	operating mechanisms.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42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01121-5B05-4C2F-A2FF-3ED56C83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Analysis – Bath Tub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CB9A32F-160A-4625-A4DD-14E1A49B0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828800"/>
            <a:ext cx="6477000" cy="4369477"/>
          </a:xfrm>
        </p:spPr>
      </p:pic>
    </p:spTree>
    <p:extLst>
      <p:ext uri="{BB962C8B-B14F-4D97-AF65-F5344CB8AC3E}">
        <p14:creationId xmlns:p14="http://schemas.microsoft.com/office/powerpoint/2010/main" val="13599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81B97A-C2B5-4A18-A923-6FF69799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sz="4400" dirty="0"/>
              <a:t>Failure Analysis – Infant Morality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1746BC-063A-418A-B8D5-64EDBEFDD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6192"/>
            <a:ext cx="7620000" cy="4590288"/>
          </a:xfrm>
        </p:spPr>
        <p:txBody>
          <a:bodyPr>
            <a:normAutofit/>
          </a:bodyPr>
          <a:lstStyle/>
          <a:p>
            <a:r>
              <a:rPr lang="en-US" sz="2400" b="1" dirty="0"/>
              <a:t>Infant Morality (A-B) </a:t>
            </a:r>
            <a:r>
              <a:rPr lang="en-US" sz="2400" dirty="0"/>
              <a:t>– New or recently serviced equipment is initially at a higher risk of failure (less reliable) due to minor breakdowns, vulnerable/damaged components. </a:t>
            </a:r>
          </a:p>
          <a:p>
            <a:pPr marL="114300" indent="0">
              <a:buNone/>
            </a:pPr>
            <a:r>
              <a:rPr lang="en-US" sz="2400" dirty="0"/>
              <a:t>	- Such behavior can be  approximated to a “</a:t>
            </a:r>
            <a:r>
              <a:rPr lang="en-US" sz="2400" b="1" dirty="0"/>
              <a:t>Hyper 	Exponential” distribution</a:t>
            </a:r>
            <a:r>
              <a:rPr lang="en-US" sz="2400" dirty="0"/>
              <a:t>. This behavior indicates 	design and installation defects. Warranty Phase is 	provided to cover this types of failure.</a:t>
            </a: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43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81B97A-C2B5-4A18-A923-6FF69799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sz="4000" dirty="0"/>
              <a:t>Failure Analysis – Negative Exponential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1746BC-063A-418A-B8D5-64EDBEFDD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6192"/>
            <a:ext cx="7620000" cy="459028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this phase (B-C), failure risk is near constant that can be approximated to a “</a:t>
            </a:r>
            <a:r>
              <a:rPr lang="en-US" sz="2400" b="1" dirty="0"/>
              <a:t>Negative Exponential” distribution.</a:t>
            </a:r>
          </a:p>
          <a:p>
            <a:pPr marL="114300" indent="0">
              <a:buNone/>
            </a:pPr>
            <a:r>
              <a:rPr lang="en-US" sz="2400" dirty="0"/>
              <a:t>	- Here morality rate is relatively stable</a:t>
            </a:r>
          </a:p>
          <a:p>
            <a:pPr marL="114300" indent="0">
              <a:buNone/>
            </a:pPr>
            <a:r>
              <a:rPr lang="en-US" sz="2400" dirty="0"/>
              <a:t>	- The equipment become progressively more 	reliable, i.e., the number od breakdowns in a given 	period of operation reduces to a minimum average 	failure rate.</a:t>
            </a:r>
          </a:p>
          <a:p>
            <a:pPr marL="114300" indent="0">
              <a:buNone/>
            </a:pPr>
            <a:r>
              <a:rPr lang="en-US" sz="2400" b="1" dirty="0"/>
              <a:t>Formula</a:t>
            </a:r>
            <a:r>
              <a:rPr lang="en-US" sz="2400" dirty="0"/>
              <a:t>: F = N/T = 1/MTBF; </a:t>
            </a:r>
          </a:p>
          <a:p>
            <a:pPr marL="114300" indent="0">
              <a:buNone/>
            </a:pPr>
            <a:r>
              <a:rPr lang="en-US" sz="2400" dirty="0"/>
              <a:t>- where F = Failure rate; N = number of failure encounter in operating time T; T = operating time &amp; MTBF = mean time between failures</a:t>
            </a:r>
            <a:endParaRPr lang="en-US" sz="1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97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81B97A-C2B5-4A18-A923-6FF69799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sz="4000" dirty="0"/>
              <a:t>Failure Analysis – Abnormal Exponential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1746BC-063A-418A-B8D5-64EDBEFDD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6192"/>
            <a:ext cx="7620000" cy="459028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In this phase (C-D), components fail due to ageing and wear-out and the failure risk will increase with operating time.  This phenomenon can be approximated to a “Abnormal Exponential” distribution.</a:t>
            </a:r>
          </a:p>
          <a:p>
            <a:endParaRPr lang="en-US" sz="2400" dirty="0"/>
          </a:p>
          <a:p>
            <a:r>
              <a:rPr lang="en-US" sz="2400" dirty="0"/>
              <a:t>Weibull Distribution</a:t>
            </a:r>
          </a:p>
          <a:p>
            <a:r>
              <a:rPr lang="en-US" sz="2400" dirty="0"/>
              <a:t> - Three distributions as discussed above (1) Hyper, (2) Negative, and (3) Abnormal can be combined into one and known as Weibull Distribution as represented by Bath-tub Curve. </a:t>
            </a:r>
          </a:p>
          <a:p>
            <a:r>
              <a:rPr lang="en-US" sz="2400" dirty="0"/>
              <a:t> - The profitable decision in engineering is the one that costs the least over a defined period which may be called the “Life Cycle of the Equipment”. 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573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1755</TotalTime>
  <Words>392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Adjacency</vt:lpstr>
      <vt:lpstr>ENGINEERING MANAGEMENT </vt:lpstr>
      <vt:lpstr>Chapter 6</vt:lpstr>
      <vt:lpstr>Chapter Outline </vt:lpstr>
      <vt:lpstr>Objectives of Maintenance Management</vt:lpstr>
      <vt:lpstr>Failure Analysis – “Bath-tub” Curve</vt:lpstr>
      <vt:lpstr>Failure Analysis – Bath Tub Curve</vt:lpstr>
      <vt:lpstr>Failure Analysis – Infant Morality</vt:lpstr>
      <vt:lpstr>Failure Analysis – Negative Exponential</vt:lpstr>
      <vt:lpstr>Failure Analysis – Abnormal Exponential</vt:lpstr>
      <vt:lpstr>Basic Components of an Operation Management Maintenance System – p/141</vt:lpstr>
      <vt:lpstr>Types of Maintenance – p/140-142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MANAGEMENT</dc:title>
  <dc:creator>asbhuiyan</dc:creator>
  <cp:lastModifiedBy>AI&amp;SE LAB</cp:lastModifiedBy>
  <cp:revision>100</cp:revision>
  <dcterms:created xsi:type="dcterms:W3CDTF">2018-07-14T17:08:04Z</dcterms:created>
  <dcterms:modified xsi:type="dcterms:W3CDTF">2019-10-21T08:03:41Z</dcterms:modified>
</cp:coreProperties>
</file>