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4" r:id="rId2"/>
    <p:sldId id="291" r:id="rId3"/>
    <p:sldId id="292" r:id="rId4"/>
    <p:sldId id="293" r:id="rId5"/>
    <p:sldId id="303" r:id="rId6"/>
    <p:sldId id="306" r:id="rId7"/>
    <p:sldId id="305" r:id="rId8"/>
    <p:sldId id="294" r:id="rId9"/>
    <p:sldId id="258" r:id="rId10"/>
    <p:sldId id="295" r:id="rId11"/>
    <p:sldId id="296" r:id="rId12"/>
    <p:sldId id="260" r:id="rId13"/>
    <p:sldId id="297" r:id="rId14"/>
    <p:sldId id="298" r:id="rId15"/>
    <p:sldId id="29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5925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39" d="100"/>
          <a:sy n="39" d="100"/>
        </p:scale>
        <p:origin x="-138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image" Target="../media/image18.wmf"/><Relationship Id="rId18" Type="http://schemas.openxmlformats.org/officeDocument/2006/relationships/image" Target="../media/image23.wmf"/><Relationship Id="rId3" Type="http://schemas.openxmlformats.org/officeDocument/2006/relationships/image" Target="../media/image8.wmf"/><Relationship Id="rId21" Type="http://schemas.openxmlformats.org/officeDocument/2006/relationships/image" Target="../media/image26.wmf"/><Relationship Id="rId7" Type="http://schemas.openxmlformats.org/officeDocument/2006/relationships/image" Target="../media/image12.wmf"/><Relationship Id="rId12" Type="http://schemas.openxmlformats.org/officeDocument/2006/relationships/image" Target="../media/image17.wmf"/><Relationship Id="rId17" Type="http://schemas.openxmlformats.org/officeDocument/2006/relationships/image" Target="../media/image22.wmf"/><Relationship Id="rId2" Type="http://schemas.openxmlformats.org/officeDocument/2006/relationships/image" Target="../media/image7.wmf"/><Relationship Id="rId16" Type="http://schemas.openxmlformats.org/officeDocument/2006/relationships/image" Target="../media/image21.wmf"/><Relationship Id="rId20" Type="http://schemas.openxmlformats.org/officeDocument/2006/relationships/image" Target="../media/image25.wmf"/><Relationship Id="rId1" Type="http://schemas.openxmlformats.org/officeDocument/2006/relationships/image" Target="../media/image6.wmf"/><Relationship Id="rId6" Type="http://schemas.openxmlformats.org/officeDocument/2006/relationships/image" Target="../media/image11.wmf"/><Relationship Id="rId11" Type="http://schemas.openxmlformats.org/officeDocument/2006/relationships/image" Target="../media/image16.wmf"/><Relationship Id="rId24" Type="http://schemas.openxmlformats.org/officeDocument/2006/relationships/image" Target="../media/image29.wmf"/><Relationship Id="rId5" Type="http://schemas.openxmlformats.org/officeDocument/2006/relationships/image" Target="../media/image10.wmf"/><Relationship Id="rId15" Type="http://schemas.openxmlformats.org/officeDocument/2006/relationships/image" Target="../media/image20.wmf"/><Relationship Id="rId23" Type="http://schemas.openxmlformats.org/officeDocument/2006/relationships/image" Target="../media/image28.wmf"/><Relationship Id="rId10" Type="http://schemas.openxmlformats.org/officeDocument/2006/relationships/image" Target="../media/image15.wmf"/><Relationship Id="rId19" Type="http://schemas.openxmlformats.org/officeDocument/2006/relationships/image" Target="../media/image24.wmf"/><Relationship Id="rId4" Type="http://schemas.openxmlformats.org/officeDocument/2006/relationships/image" Target="../media/image9.wmf"/><Relationship Id="rId9" Type="http://schemas.openxmlformats.org/officeDocument/2006/relationships/image" Target="../media/image14.wmf"/><Relationship Id="rId14" Type="http://schemas.openxmlformats.org/officeDocument/2006/relationships/image" Target="../media/image19.wmf"/><Relationship Id="rId22"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image" Target="../media/image31.wmf"/><Relationship Id="rId18" Type="http://schemas.openxmlformats.org/officeDocument/2006/relationships/image" Target="../media/image28.wmf"/><Relationship Id="rId3" Type="http://schemas.openxmlformats.org/officeDocument/2006/relationships/image" Target="../media/image10.wmf"/><Relationship Id="rId21" Type="http://schemas.openxmlformats.org/officeDocument/2006/relationships/image" Target="../media/image35.wmf"/><Relationship Id="rId7" Type="http://schemas.openxmlformats.org/officeDocument/2006/relationships/image" Target="../media/image14.wmf"/><Relationship Id="rId12" Type="http://schemas.openxmlformats.org/officeDocument/2006/relationships/image" Target="../media/image22.wmf"/><Relationship Id="rId17" Type="http://schemas.openxmlformats.org/officeDocument/2006/relationships/image" Target="../media/image27.wmf"/><Relationship Id="rId2" Type="http://schemas.openxmlformats.org/officeDocument/2006/relationships/image" Target="../media/image9.wmf"/><Relationship Id="rId16" Type="http://schemas.openxmlformats.org/officeDocument/2006/relationships/image" Target="../media/image26.wmf"/><Relationship Id="rId20" Type="http://schemas.openxmlformats.org/officeDocument/2006/relationships/image" Target="../media/image34.wmf"/><Relationship Id="rId1" Type="http://schemas.openxmlformats.org/officeDocument/2006/relationships/image" Target="../media/image7.wmf"/><Relationship Id="rId6" Type="http://schemas.openxmlformats.org/officeDocument/2006/relationships/image" Target="../media/image13.wmf"/><Relationship Id="rId11" Type="http://schemas.openxmlformats.org/officeDocument/2006/relationships/image" Target="../media/image21.wmf"/><Relationship Id="rId24" Type="http://schemas.openxmlformats.org/officeDocument/2006/relationships/image" Target="../media/image38.wmf"/><Relationship Id="rId5" Type="http://schemas.openxmlformats.org/officeDocument/2006/relationships/image" Target="../media/image8.wmf"/><Relationship Id="rId15" Type="http://schemas.openxmlformats.org/officeDocument/2006/relationships/image" Target="../media/image33.wmf"/><Relationship Id="rId23" Type="http://schemas.openxmlformats.org/officeDocument/2006/relationships/image" Target="../media/image37.wmf"/><Relationship Id="rId10" Type="http://schemas.openxmlformats.org/officeDocument/2006/relationships/image" Target="../media/image20.wmf"/><Relationship Id="rId19" Type="http://schemas.openxmlformats.org/officeDocument/2006/relationships/image" Target="../media/image29.wmf"/><Relationship Id="rId4" Type="http://schemas.openxmlformats.org/officeDocument/2006/relationships/image" Target="../media/image30.wmf"/><Relationship Id="rId9" Type="http://schemas.openxmlformats.org/officeDocument/2006/relationships/image" Target="../media/image16.wmf"/><Relationship Id="rId14" Type="http://schemas.openxmlformats.org/officeDocument/2006/relationships/image" Target="../media/image32.wmf"/><Relationship Id="rId22" Type="http://schemas.openxmlformats.org/officeDocument/2006/relationships/image" Target="../media/image36.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image" Target="../media/image41.wmf"/><Relationship Id="rId7" Type="http://schemas.openxmlformats.org/officeDocument/2006/relationships/image" Target="../media/image45.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11" Type="http://schemas.openxmlformats.org/officeDocument/2006/relationships/image" Target="../media/image49.wmf"/><Relationship Id="rId5" Type="http://schemas.openxmlformats.org/officeDocument/2006/relationships/image" Target="../media/image43.wmf"/><Relationship Id="rId10" Type="http://schemas.openxmlformats.org/officeDocument/2006/relationships/image" Target="../media/image48.wmf"/><Relationship Id="rId4" Type="http://schemas.openxmlformats.org/officeDocument/2006/relationships/image" Target="../media/image42.wmf"/><Relationship Id="rId9" Type="http://schemas.openxmlformats.org/officeDocument/2006/relationships/image" Target="../media/image47.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5628BCC-5AED-42A9-8B8C-4F72A8701FE0}" type="datetimeFigureOut">
              <a:rPr lang="en-US" smtClean="0"/>
              <a:pPr/>
              <a:t>11/08/19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5232750-3EF5-4DF4-8416-16E8FCCF9A9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628BCC-5AED-42A9-8B8C-4F72A8701FE0}" type="datetimeFigureOut">
              <a:rPr lang="en-US" smtClean="0"/>
              <a:pPr/>
              <a:t>11/08/19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5232750-3EF5-4DF4-8416-16E8FCCF9A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628BCC-5AED-42A9-8B8C-4F72A8701FE0}" type="datetimeFigureOut">
              <a:rPr lang="en-US" smtClean="0"/>
              <a:pPr/>
              <a:t>11/08/19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5232750-3EF5-4DF4-8416-16E8FCCF9A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628BCC-5AED-42A9-8B8C-4F72A8701FE0}" type="datetimeFigureOut">
              <a:rPr lang="en-US" smtClean="0"/>
              <a:pPr/>
              <a:t>11/08/19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5232750-3EF5-4DF4-8416-16E8FCCF9A97}"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5628BCC-5AED-42A9-8B8C-4F72A8701FE0}" type="datetimeFigureOut">
              <a:rPr lang="en-US" smtClean="0"/>
              <a:pPr/>
              <a:t>11/08/19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5232750-3EF5-4DF4-8416-16E8FCCF9A97}"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5628BCC-5AED-42A9-8B8C-4F72A8701FE0}" type="datetimeFigureOut">
              <a:rPr lang="en-US" smtClean="0"/>
              <a:pPr/>
              <a:t>11/08/19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5232750-3EF5-4DF4-8416-16E8FCCF9A97}"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5628BCC-5AED-42A9-8B8C-4F72A8701FE0}" type="datetimeFigureOut">
              <a:rPr lang="en-US" smtClean="0"/>
              <a:pPr/>
              <a:t>11/08/19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5232750-3EF5-4DF4-8416-16E8FCCF9A9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5628BCC-5AED-42A9-8B8C-4F72A8701FE0}" type="datetimeFigureOut">
              <a:rPr lang="en-US" smtClean="0"/>
              <a:pPr/>
              <a:t>11/08/19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5232750-3EF5-4DF4-8416-16E8FCCF9A97}"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5628BCC-5AED-42A9-8B8C-4F72A8701FE0}" type="datetimeFigureOut">
              <a:rPr lang="en-US" smtClean="0"/>
              <a:pPr/>
              <a:t>11/08/19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5232750-3EF5-4DF4-8416-16E8FCCF9A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5628BCC-5AED-42A9-8B8C-4F72A8701FE0}" type="datetimeFigureOut">
              <a:rPr lang="en-US" smtClean="0"/>
              <a:pPr/>
              <a:t>11/08/19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5232750-3EF5-4DF4-8416-16E8FCCF9A9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5628BCC-5AED-42A9-8B8C-4F72A8701FE0}" type="datetimeFigureOut">
              <a:rPr lang="en-US" smtClean="0"/>
              <a:pPr/>
              <a:t>11/08/19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5232750-3EF5-4DF4-8416-16E8FCCF9A97}"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5628BCC-5AED-42A9-8B8C-4F72A8701FE0}" type="datetimeFigureOut">
              <a:rPr lang="en-US" smtClean="0"/>
              <a:pPr/>
              <a:t>11/08/19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5232750-3EF5-4DF4-8416-16E8FCCF9A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3" Type="http://schemas.openxmlformats.org/officeDocument/2006/relationships/oleObject" Target="../embeddings/oleObject39.bin"/><Relationship Id="rId18" Type="http://schemas.openxmlformats.org/officeDocument/2006/relationships/image" Target="../media/image15.wmf"/><Relationship Id="rId26" Type="http://schemas.openxmlformats.org/officeDocument/2006/relationships/image" Target="../media/image22.wmf"/><Relationship Id="rId39" Type="http://schemas.openxmlformats.org/officeDocument/2006/relationships/oleObject" Target="../embeddings/oleObject52.bin"/><Relationship Id="rId21" Type="http://schemas.openxmlformats.org/officeDocument/2006/relationships/oleObject" Target="../embeddings/oleObject43.bin"/><Relationship Id="rId34" Type="http://schemas.openxmlformats.org/officeDocument/2006/relationships/image" Target="../media/image26.wmf"/><Relationship Id="rId42" Type="http://schemas.openxmlformats.org/officeDocument/2006/relationships/oleObject" Target="../embeddings/oleObject54.bin"/><Relationship Id="rId47" Type="http://schemas.openxmlformats.org/officeDocument/2006/relationships/oleObject" Target="../embeddings/oleObject58.bin"/><Relationship Id="rId50" Type="http://schemas.openxmlformats.org/officeDocument/2006/relationships/oleObject" Target="../embeddings/oleObject60.bin"/><Relationship Id="rId55" Type="http://schemas.openxmlformats.org/officeDocument/2006/relationships/oleObject" Target="../embeddings/oleObject65.bin"/><Relationship Id="rId7" Type="http://schemas.openxmlformats.org/officeDocument/2006/relationships/oleObject" Target="../embeddings/oleObject36.bin"/><Relationship Id="rId2" Type="http://schemas.openxmlformats.org/officeDocument/2006/relationships/slideLayout" Target="../slideLayouts/slideLayout2.xml"/><Relationship Id="rId16" Type="http://schemas.openxmlformats.org/officeDocument/2006/relationships/image" Target="../media/image14.wmf"/><Relationship Id="rId20" Type="http://schemas.openxmlformats.org/officeDocument/2006/relationships/image" Target="../media/image16.wmf"/><Relationship Id="rId29" Type="http://schemas.openxmlformats.org/officeDocument/2006/relationships/oleObject" Target="../embeddings/oleObject47.bin"/><Relationship Id="rId41" Type="http://schemas.openxmlformats.org/officeDocument/2006/relationships/oleObject" Target="../embeddings/oleObject53.bin"/><Relationship Id="rId54" Type="http://schemas.openxmlformats.org/officeDocument/2006/relationships/oleObject" Target="../embeddings/oleObject64.bin"/><Relationship Id="rId62" Type="http://schemas.openxmlformats.org/officeDocument/2006/relationships/image" Target="../media/image38.wmf"/><Relationship Id="rId1" Type="http://schemas.openxmlformats.org/officeDocument/2006/relationships/vmlDrawing" Target="../drawings/vmlDrawing3.vml"/><Relationship Id="rId6" Type="http://schemas.openxmlformats.org/officeDocument/2006/relationships/image" Target="../media/image9.wmf"/><Relationship Id="rId11" Type="http://schemas.openxmlformats.org/officeDocument/2006/relationships/oleObject" Target="../embeddings/oleObject38.bin"/><Relationship Id="rId24" Type="http://schemas.openxmlformats.org/officeDocument/2006/relationships/image" Target="../media/image21.wmf"/><Relationship Id="rId32" Type="http://schemas.openxmlformats.org/officeDocument/2006/relationships/image" Target="../media/image33.wmf"/><Relationship Id="rId37" Type="http://schemas.openxmlformats.org/officeDocument/2006/relationships/oleObject" Target="../embeddings/oleObject51.bin"/><Relationship Id="rId40" Type="http://schemas.openxmlformats.org/officeDocument/2006/relationships/image" Target="../media/image29.wmf"/><Relationship Id="rId45" Type="http://schemas.openxmlformats.org/officeDocument/2006/relationships/oleObject" Target="../embeddings/oleObject57.bin"/><Relationship Id="rId53" Type="http://schemas.openxmlformats.org/officeDocument/2006/relationships/oleObject" Target="../embeddings/oleObject63.bin"/><Relationship Id="rId58" Type="http://schemas.openxmlformats.org/officeDocument/2006/relationships/oleObject" Target="../embeddings/oleObject67.bin"/><Relationship Id="rId5" Type="http://schemas.openxmlformats.org/officeDocument/2006/relationships/oleObject" Target="../embeddings/oleObject35.bin"/><Relationship Id="rId15" Type="http://schemas.openxmlformats.org/officeDocument/2006/relationships/oleObject" Target="../embeddings/oleObject40.bin"/><Relationship Id="rId23" Type="http://schemas.openxmlformats.org/officeDocument/2006/relationships/oleObject" Target="../embeddings/oleObject44.bin"/><Relationship Id="rId28" Type="http://schemas.openxmlformats.org/officeDocument/2006/relationships/image" Target="../media/image31.wmf"/><Relationship Id="rId36" Type="http://schemas.openxmlformats.org/officeDocument/2006/relationships/image" Target="../media/image27.wmf"/><Relationship Id="rId49" Type="http://schemas.openxmlformats.org/officeDocument/2006/relationships/oleObject" Target="../embeddings/oleObject59.bin"/><Relationship Id="rId57" Type="http://schemas.openxmlformats.org/officeDocument/2006/relationships/oleObject" Target="../embeddings/oleObject66.bin"/><Relationship Id="rId61" Type="http://schemas.openxmlformats.org/officeDocument/2006/relationships/oleObject" Target="../embeddings/oleObject69.bin"/><Relationship Id="rId10" Type="http://schemas.openxmlformats.org/officeDocument/2006/relationships/image" Target="../media/image30.wmf"/><Relationship Id="rId19" Type="http://schemas.openxmlformats.org/officeDocument/2006/relationships/oleObject" Target="../embeddings/oleObject42.bin"/><Relationship Id="rId31" Type="http://schemas.openxmlformats.org/officeDocument/2006/relationships/oleObject" Target="../embeddings/oleObject48.bin"/><Relationship Id="rId44" Type="http://schemas.openxmlformats.org/officeDocument/2006/relationships/oleObject" Target="../embeddings/oleObject56.bin"/><Relationship Id="rId52" Type="http://schemas.openxmlformats.org/officeDocument/2006/relationships/oleObject" Target="../embeddings/oleObject62.bin"/><Relationship Id="rId60" Type="http://schemas.openxmlformats.org/officeDocument/2006/relationships/oleObject" Target="../embeddings/oleObject68.bin"/><Relationship Id="rId4" Type="http://schemas.openxmlformats.org/officeDocument/2006/relationships/image" Target="../media/image7.wmf"/><Relationship Id="rId9" Type="http://schemas.openxmlformats.org/officeDocument/2006/relationships/oleObject" Target="../embeddings/oleObject37.bin"/><Relationship Id="rId14" Type="http://schemas.openxmlformats.org/officeDocument/2006/relationships/image" Target="../media/image13.wmf"/><Relationship Id="rId22" Type="http://schemas.openxmlformats.org/officeDocument/2006/relationships/image" Target="../media/image20.wmf"/><Relationship Id="rId27" Type="http://schemas.openxmlformats.org/officeDocument/2006/relationships/oleObject" Target="../embeddings/oleObject46.bin"/><Relationship Id="rId30" Type="http://schemas.openxmlformats.org/officeDocument/2006/relationships/image" Target="../media/image32.wmf"/><Relationship Id="rId35" Type="http://schemas.openxmlformats.org/officeDocument/2006/relationships/oleObject" Target="../embeddings/oleObject50.bin"/><Relationship Id="rId43" Type="http://schemas.openxmlformats.org/officeDocument/2006/relationships/oleObject" Target="../embeddings/oleObject55.bin"/><Relationship Id="rId48" Type="http://schemas.openxmlformats.org/officeDocument/2006/relationships/image" Target="../media/image35.wmf"/><Relationship Id="rId56" Type="http://schemas.openxmlformats.org/officeDocument/2006/relationships/image" Target="../media/image36.wmf"/><Relationship Id="rId8" Type="http://schemas.openxmlformats.org/officeDocument/2006/relationships/image" Target="../media/image10.wmf"/><Relationship Id="rId51" Type="http://schemas.openxmlformats.org/officeDocument/2006/relationships/oleObject" Target="../embeddings/oleObject61.bin"/><Relationship Id="rId3" Type="http://schemas.openxmlformats.org/officeDocument/2006/relationships/oleObject" Target="../embeddings/oleObject34.bin"/><Relationship Id="rId12" Type="http://schemas.openxmlformats.org/officeDocument/2006/relationships/image" Target="../media/image8.wmf"/><Relationship Id="rId17" Type="http://schemas.openxmlformats.org/officeDocument/2006/relationships/oleObject" Target="../embeddings/oleObject41.bin"/><Relationship Id="rId25" Type="http://schemas.openxmlformats.org/officeDocument/2006/relationships/oleObject" Target="../embeddings/oleObject45.bin"/><Relationship Id="rId33" Type="http://schemas.openxmlformats.org/officeDocument/2006/relationships/oleObject" Target="../embeddings/oleObject49.bin"/><Relationship Id="rId38" Type="http://schemas.openxmlformats.org/officeDocument/2006/relationships/image" Target="../media/image28.wmf"/><Relationship Id="rId46" Type="http://schemas.openxmlformats.org/officeDocument/2006/relationships/image" Target="../media/image34.wmf"/><Relationship Id="rId59" Type="http://schemas.openxmlformats.org/officeDocument/2006/relationships/image" Target="../media/image37.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oleObject" Target="../embeddings/oleObject75.bin"/><Relationship Id="rId18" Type="http://schemas.openxmlformats.org/officeDocument/2006/relationships/oleObject" Target="../embeddings/oleObject79.bin"/><Relationship Id="rId26" Type="http://schemas.openxmlformats.org/officeDocument/2006/relationships/image" Target="../media/image48.wmf"/><Relationship Id="rId39" Type="http://schemas.openxmlformats.org/officeDocument/2006/relationships/oleObject" Target="../embeddings/oleObject95.bin"/><Relationship Id="rId3" Type="http://schemas.openxmlformats.org/officeDocument/2006/relationships/oleObject" Target="../embeddings/oleObject70.bin"/><Relationship Id="rId21" Type="http://schemas.openxmlformats.org/officeDocument/2006/relationships/oleObject" Target="../embeddings/oleObject81.bin"/><Relationship Id="rId34" Type="http://schemas.openxmlformats.org/officeDocument/2006/relationships/oleObject" Target="../embeddings/oleObject90.bin"/><Relationship Id="rId42" Type="http://schemas.openxmlformats.org/officeDocument/2006/relationships/oleObject" Target="../embeddings/oleObject98.bin"/><Relationship Id="rId7" Type="http://schemas.openxmlformats.org/officeDocument/2006/relationships/oleObject" Target="../embeddings/oleObject72.bin"/><Relationship Id="rId12" Type="http://schemas.openxmlformats.org/officeDocument/2006/relationships/image" Target="../media/image43.wmf"/><Relationship Id="rId17" Type="http://schemas.openxmlformats.org/officeDocument/2006/relationships/oleObject" Target="../embeddings/oleObject78.bin"/><Relationship Id="rId25" Type="http://schemas.openxmlformats.org/officeDocument/2006/relationships/oleObject" Target="../embeddings/oleObject83.bin"/><Relationship Id="rId33" Type="http://schemas.openxmlformats.org/officeDocument/2006/relationships/oleObject" Target="../embeddings/oleObject89.bin"/><Relationship Id="rId38" Type="http://schemas.openxmlformats.org/officeDocument/2006/relationships/oleObject" Target="../embeddings/oleObject94.bin"/><Relationship Id="rId46" Type="http://schemas.openxmlformats.org/officeDocument/2006/relationships/oleObject" Target="../embeddings/oleObject102.bin"/><Relationship Id="rId2" Type="http://schemas.openxmlformats.org/officeDocument/2006/relationships/slideLayout" Target="../slideLayouts/slideLayout2.xml"/><Relationship Id="rId16" Type="http://schemas.openxmlformats.org/officeDocument/2006/relationships/oleObject" Target="../embeddings/oleObject77.bin"/><Relationship Id="rId20" Type="http://schemas.openxmlformats.org/officeDocument/2006/relationships/image" Target="../media/image45.wmf"/><Relationship Id="rId29" Type="http://schemas.openxmlformats.org/officeDocument/2006/relationships/oleObject" Target="../embeddings/oleObject85.bin"/><Relationship Id="rId41" Type="http://schemas.openxmlformats.org/officeDocument/2006/relationships/oleObject" Target="../embeddings/oleObject97.bin"/><Relationship Id="rId1" Type="http://schemas.openxmlformats.org/officeDocument/2006/relationships/vmlDrawing" Target="../drawings/vmlDrawing4.vml"/><Relationship Id="rId6" Type="http://schemas.openxmlformats.org/officeDocument/2006/relationships/image" Target="../media/image40.wmf"/><Relationship Id="rId11" Type="http://schemas.openxmlformats.org/officeDocument/2006/relationships/oleObject" Target="../embeddings/oleObject74.bin"/><Relationship Id="rId24" Type="http://schemas.openxmlformats.org/officeDocument/2006/relationships/image" Target="../media/image47.wmf"/><Relationship Id="rId32" Type="http://schemas.openxmlformats.org/officeDocument/2006/relationships/oleObject" Target="../embeddings/oleObject88.bin"/><Relationship Id="rId37" Type="http://schemas.openxmlformats.org/officeDocument/2006/relationships/oleObject" Target="../embeddings/oleObject93.bin"/><Relationship Id="rId40" Type="http://schemas.openxmlformats.org/officeDocument/2006/relationships/oleObject" Target="../embeddings/oleObject96.bin"/><Relationship Id="rId45" Type="http://schemas.openxmlformats.org/officeDocument/2006/relationships/oleObject" Target="../embeddings/oleObject101.bin"/><Relationship Id="rId5" Type="http://schemas.openxmlformats.org/officeDocument/2006/relationships/oleObject" Target="../embeddings/oleObject71.bin"/><Relationship Id="rId15" Type="http://schemas.openxmlformats.org/officeDocument/2006/relationships/oleObject" Target="../embeddings/oleObject76.bin"/><Relationship Id="rId23" Type="http://schemas.openxmlformats.org/officeDocument/2006/relationships/oleObject" Target="../embeddings/oleObject82.bin"/><Relationship Id="rId28" Type="http://schemas.openxmlformats.org/officeDocument/2006/relationships/image" Target="../media/image49.wmf"/><Relationship Id="rId36" Type="http://schemas.openxmlformats.org/officeDocument/2006/relationships/oleObject" Target="../embeddings/oleObject92.bin"/><Relationship Id="rId10" Type="http://schemas.openxmlformats.org/officeDocument/2006/relationships/image" Target="../media/image42.wmf"/><Relationship Id="rId19" Type="http://schemas.openxmlformats.org/officeDocument/2006/relationships/oleObject" Target="../embeddings/oleObject80.bin"/><Relationship Id="rId31" Type="http://schemas.openxmlformats.org/officeDocument/2006/relationships/oleObject" Target="../embeddings/oleObject87.bin"/><Relationship Id="rId44" Type="http://schemas.openxmlformats.org/officeDocument/2006/relationships/oleObject" Target="../embeddings/oleObject100.bin"/><Relationship Id="rId4" Type="http://schemas.openxmlformats.org/officeDocument/2006/relationships/image" Target="../media/image39.wmf"/><Relationship Id="rId9" Type="http://schemas.openxmlformats.org/officeDocument/2006/relationships/oleObject" Target="../embeddings/oleObject73.bin"/><Relationship Id="rId14" Type="http://schemas.openxmlformats.org/officeDocument/2006/relationships/image" Target="../media/image44.wmf"/><Relationship Id="rId22" Type="http://schemas.openxmlformats.org/officeDocument/2006/relationships/image" Target="../media/image46.wmf"/><Relationship Id="rId27" Type="http://schemas.openxmlformats.org/officeDocument/2006/relationships/oleObject" Target="../embeddings/oleObject84.bin"/><Relationship Id="rId30" Type="http://schemas.openxmlformats.org/officeDocument/2006/relationships/oleObject" Target="../embeddings/oleObject86.bin"/><Relationship Id="rId35" Type="http://schemas.openxmlformats.org/officeDocument/2006/relationships/oleObject" Target="../embeddings/oleObject91.bin"/><Relationship Id="rId43" Type="http://schemas.openxmlformats.org/officeDocument/2006/relationships/oleObject" Target="../embeddings/oleObject99.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3" Type="http://schemas.openxmlformats.org/officeDocument/2006/relationships/image" Target="../media/image10.wmf"/><Relationship Id="rId18" Type="http://schemas.openxmlformats.org/officeDocument/2006/relationships/oleObject" Target="../embeddings/oleObject14.bin"/><Relationship Id="rId26" Type="http://schemas.openxmlformats.org/officeDocument/2006/relationships/image" Target="../media/image15.wmf"/><Relationship Id="rId39" Type="http://schemas.openxmlformats.org/officeDocument/2006/relationships/oleObject" Target="../embeddings/oleObject25.bin"/><Relationship Id="rId21" Type="http://schemas.openxmlformats.org/officeDocument/2006/relationships/image" Target="../media/image13.wmf"/><Relationship Id="rId34" Type="http://schemas.openxmlformats.org/officeDocument/2006/relationships/image" Target="../media/image19.wmf"/><Relationship Id="rId42" Type="http://schemas.openxmlformats.org/officeDocument/2006/relationships/image" Target="../media/image23.wmf"/><Relationship Id="rId47" Type="http://schemas.openxmlformats.org/officeDocument/2006/relationships/oleObject" Target="../embeddings/oleObject29.bin"/><Relationship Id="rId50" Type="http://schemas.openxmlformats.org/officeDocument/2006/relationships/image" Target="../media/image27.wmf"/><Relationship Id="rId55" Type="http://schemas.openxmlformats.org/officeDocument/2006/relationships/oleObject" Target="../embeddings/oleObject33.bin"/><Relationship Id="rId7" Type="http://schemas.openxmlformats.org/officeDocument/2006/relationships/oleObject" Target="../embeddings/oleObject7.bin"/><Relationship Id="rId12" Type="http://schemas.openxmlformats.org/officeDocument/2006/relationships/oleObject" Target="../embeddings/oleObject10.bin"/><Relationship Id="rId17" Type="http://schemas.openxmlformats.org/officeDocument/2006/relationships/image" Target="../media/image11.wmf"/><Relationship Id="rId25" Type="http://schemas.openxmlformats.org/officeDocument/2006/relationships/oleObject" Target="../embeddings/oleObject18.bin"/><Relationship Id="rId33" Type="http://schemas.openxmlformats.org/officeDocument/2006/relationships/oleObject" Target="../embeddings/oleObject22.bin"/><Relationship Id="rId38" Type="http://schemas.openxmlformats.org/officeDocument/2006/relationships/image" Target="../media/image21.wmf"/><Relationship Id="rId46" Type="http://schemas.openxmlformats.org/officeDocument/2006/relationships/image" Target="../media/image25.wmf"/><Relationship Id="rId2" Type="http://schemas.openxmlformats.org/officeDocument/2006/relationships/slideLayout" Target="../slideLayouts/slideLayout2.xml"/><Relationship Id="rId16" Type="http://schemas.openxmlformats.org/officeDocument/2006/relationships/oleObject" Target="../embeddings/oleObject13.bin"/><Relationship Id="rId20" Type="http://schemas.openxmlformats.org/officeDocument/2006/relationships/oleObject" Target="../embeddings/oleObject15.bin"/><Relationship Id="rId29" Type="http://schemas.openxmlformats.org/officeDocument/2006/relationships/oleObject" Target="../embeddings/oleObject20.bin"/><Relationship Id="rId41" Type="http://schemas.openxmlformats.org/officeDocument/2006/relationships/oleObject" Target="../embeddings/oleObject26.bin"/><Relationship Id="rId54" Type="http://schemas.openxmlformats.org/officeDocument/2006/relationships/image" Target="../media/image29.wmf"/><Relationship Id="rId1" Type="http://schemas.openxmlformats.org/officeDocument/2006/relationships/vmlDrawing" Target="../drawings/vmlDrawing2.vml"/><Relationship Id="rId6" Type="http://schemas.openxmlformats.org/officeDocument/2006/relationships/image" Target="../media/image7.wmf"/><Relationship Id="rId11" Type="http://schemas.openxmlformats.org/officeDocument/2006/relationships/image" Target="../media/image9.wmf"/><Relationship Id="rId24" Type="http://schemas.openxmlformats.org/officeDocument/2006/relationships/oleObject" Target="../embeddings/oleObject17.bin"/><Relationship Id="rId32" Type="http://schemas.openxmlformats.org/officeDocument/2006/relationships/image" Target="../media/image18.wmf"/><Relationship Id="rId37" Type="http://schemas.openxmlformats.org/officeDocument/2006/relationships/oleObject" Target="../embeddings/oleObject24.bin"/><Relationship Id="rId40" Type="http://schemas.openxmlformats.org/officeDocument/2006/relationships/image" Target="../media/image22.wmf"/><Relationship Id="rId45" Type="http://schemas.openxmlformats.org/officeDocument/2006/relationships/oleObject" Target="../embeddings/oleObject28.bin"/><Relationship Id="rId53" Type="http://schemas.openxmlformats.org/officeDocument/2006/relationships/oleObject" Target="../embeddings/oleObject32.bin"/><Relationship Id="rId5" Type="http://schemas.openxmlformats.org/officeDocument/2006/relationships/oleObject" Target="../embeddings/oleObject6.bin"/><Relationship Id="rId15" Type="http://schemas.openxmlformats.org/officeDocument/2006/relationships/oleObject" Target="../embeddings/oleObject12.bin"/><Relationship Id="rId23" Type="http://schemas.openxmlformats.org/officeDocument/2006/relationships/image" Target="../media/image14.wmf"/><Relationship Id="rId28" Type="http://schemas.openxmlformats.org/officeDocument/2006/relationships/image" Target="../media/image16.wmf"/><Relationship Id="rId36" Type="http://schemas.openxmlformats.org/officeDocument/2006/relationships/image" Target="../media/image20.wmf"/><Relationship Id="rId49" Type="http://schemas.openxmlformats.org/officeDocument/2006/relationships/oleObject" Target="../embeddings/oleObject30.bin"/><Relationship Id="rId10" Type="http://schemas.openxmlformats.org/officeDocument/2006/relationships/oleObject" Target="../embeddings/oleObject9.bin"/><Relationship Id="rId19" Type="http://schemas.openxmlformats.org/officeDocument/2006/relationships/image" Target="../media/image12.wmf"/><Relationship Id="rId31" Type="http://schemas.openxmlformats.org/officeDocument/2006/relationships/oleObject" Target="../embeddings/oleObject21.bin"/><Relationship Id="rId44" Type="http://schemas.openxmlformats.org/officeDocument/2006/relationships/image" Target="../media/image24.wmf"/><Relationship Id="rId52" Type="http://schemas.openxmlformats.org/officeDocument/2006/relationships/image" Target="../media/image28.wmf"/><Relationship Id="rId4" Type="http://schemas.openxmlformats.org/officeDocument/2006/relationships/image" Target="../media/image6.wmf"/><Relationship Id="rId9" Type="http://schemas.openxmlformats.org/officeDocument/2006/relationships/image" Target="../media/image8.wmf"/><Relationship Id="rId14" Type="http://schemas.openxmlformats.org/officeDocument/2006/relationships/oleObject" Target="../embeddings/oleObject11.bin"/><Relationship Id="rId22" Type="http://schemas.openxmlformats.org/officeDocument/2006/relationships/oleObject" Target="../embeddings/oleObject16.bin"/><Relationship Id="rId27" Type="http://schemas.openxmlformats.org/officeDocument/2006/relationships/oleObject" Target="../embeddings/oleObject19.bin"/><Relationship Id="rId30" Type="http://schemas.openxmlformats.org/officeDocument/2006/relationships/image" Target="../media/image17.wmf"/><Relationship Id="rId35" Type="http://schemas.openxmlformats.org/officeDocument/2006/relationships/oleObject" Target="../embeddings/oleObject23.bin"/><Relationship Id="rId43" Type="http://schemas.openxmlformats.org/officeDocument/2006/relationships/oleObject" Target="../embeddings/oleObject27.bin"/><Relationship Id="rId48" Type="http://schemas.openxmlformats.org/officeDocument/2006/relationships/image" Target="../media/image26.wmf"/><Relationship Id="rId8" Type="http://schemas.openxmlformats.org/officeDocument/2006/relationships/oleObject" Target="../embeddings/oleObject8.bin"/><Relationship Id="rId51" Type="http://schemas.openxmlformats.org/officeDocument/2006/relationships/oleObject" Target="../embeddings/oleObject31.bin"/><Relationship Id="rId3"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u="sng" dirty="0" smtClean="0"/>
          </a:p>
          <a:p>
            <a:endParaRPr lang="en-US" u="sng" dirty="0" smtClean="0"/>
          </a:p>
          <a:p>
            <a:pPr algn="ctr">
              <a:buNone/>
            </a:pPr>
            <a:r>
              <a:rPr lang="en-US" u="sng" dirty="0" smtClean="0"/>
              <a:t>UTILITY</a:t>
            </a:r>
          </a:p>
          <a:p>
            <a:pPr algn="ctr">
              <a:buNone/>
            </a:pPr>
            <a:endParaRPr lang="en-US" u="sng" dirty="0" smtClean="0"/>
          </a:p>
          <a:p>
            <a:pPr algn="just">
              <a:buNone/>
            </a:pPr>
            <a:r>
              <a:rPr lang="en-US" dirty="0" smtClean="0"/>
              <a:t>	Utility is the quantity or capacity of goods which enables it to satisfy human wants.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6096000"/>
          </a:xfrm>
        </p:spPr>
        <p:txBody>
          <a:bodyPr>
            <a:normAutofit lnSpcReduction="10000"/>
          </a:bodyPr>
          <a:lstStyle/>
          <a:p>
            <a:r>
              <a:rPr lang="en-US" dirty="0" smtClean="0"/>
              <a:t>Consumer attains equilibrium when price (P) becomes equal to marginal utility (MU). If the amount of marginal utility gained from the consumption of a good or service is higher than price (i.e., MU &gt; P) then the consumer would be induced to increase consumption, which will lower marginal utility due to the functioning of the law of diminishing marginal utility. Once marginal utility would become equal to price (i.e., MU = P) and the consumer will no longer increase consumption because further increase in consumption will push marginal utility below price. This is why MU = P is termed as the equilibrium condition under the law of diminishing marginal utility.</a:t>
            </a:r>
            <a:endParaRPr lang="en-US" dirty="0"/>
          </a:p>
        </p:txBody>
      </p:sp>
      <p:sp>
        <p:nvSpPr>
          <p:cNvPr id="2" name="Title 1"/>
          <p:cNvSpPr>
            <a:spLocks noGrp="1"/>
          </p:cNvSpPr>
          <p:nvPr>
            <p:ph type="title"/>
          </p:nvPr>
        </p:nvSpPr>
        <p:spPr>
          <a:xfrm>
            <a:off x="457200" y="228600"/>
            <a:ext cx="8229600" cy="838200"/>
          </a:xfrm>
        </p:spPr>
        <p:txBody>
          <a:bodyPr>
            <a:normAutofit fontScale="90000"/>
          </a:bodyPr>
          <a:lstStyle/>
          <a:p>
            <a:pPr algn="ctr"/>
            <a:r>
              <a:rPr lang="en-US" b="1" u="sng" dirty="0" smtClean="0"/>
              <a:t>Consumer’s Equilibrium</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Because of the law of diminishing marginal utility, MU is drawn as a downward sloping line in the left panel of diagram. At Oq</a:t>
            </a:r>
            <a:r>
              <a:rPr lang="en-US" baseline="-25000" dirty="0" smtClean="0"/>
              <a:t>1</a:t>
            </a:r>
            <a:r>
              <a:rPr lang="en-US" dirty="0" smtClean="0"/>
              <a:t> quantity, marginal utility is OM</a:t>
            </a:r>
            <a:r>
              <a:rPr lang="en-US" baseline="-25000" dirty="0" smtClean="0"/>
              <a:t>1</a:t>
            </a:r>
            <a:r>
              <a:rPr lang="en-US" dirty="0" smtClean="0"/>
              <a:t> therefore price should also be equal to OM</a:t>
            </a:r>
            <a:r>
              <a:rPr lang="en-US" baseline="-25000" dirty="0" smtClean="0"/>
              <a:t>1</a:t>
            </a:r>
            <a:r>
              <a:rPr lang="en-US" dirty="0" smtClean="0"/>
              <a:t>. In the right panel of diagram OM</a:t>
            </a:r>
            <a:r>
              <a:rPr lang="en-US" baseline="-25000" dirty="0" smtClean="0"/>
              <a:t>1</a:t>
            </a:r>
            <a:r>
              <a:rPr lang="en-US" dirty="0" smtClean="0"/>
              <a:t> = OP</a:t>
            </a:r>
            <a:r>
              <a:rPr lang="en-US" baseline="-25000" dirty="0" smtClean="0"/>
              <a:t>1</a:t>
            </a:r>
            <a:r>
              <a:rPr lang="en-US" dirty="0" smtClean="0"/>
              <a:t>. The pair of price OP</a:t>
            </a:r>
            <a:r>
              <a:rPr lang="en-US" baseline="-25000" dirty="0" smtClean="0"/>
              <a:t>1</a:t>
            </a:r>
            <a:r>
              <a:rPr lang="en-US" dirty="0" smtClean="0"/>
              <a:t> and quantity Oq</a:t>
            </a:r>
            <a:r>
              <a:rPr lang="en-US" baseline="-25000" dirty="0" smtClean="0"/>
              <a:t>1</a:t>
            </a:r>
            <a:r>
              <a:rPr lang="en-US" dirty="0" smtClean="0"/>
              <a:t> is denoted as D</a:t>
            </a:r>
            <a:r>
              <a:rPr lang="en-US" baseline="-25000" dirty="0" smtClean="0"/>
              <a:t>1</a:t>
            </a:r>
            <a:r>
              <a:rPr lang="en-US" dirty="0" smtClean="0"/>
              <a:t> in the right panel of figure 3.3, which is one point of demand curve.</a:t>
            </a:r>
            <a:endParaRPr lang="en-US" dirty="0"/>
          </a:p>
        </p:txBody>
      </p:sp>
      <p:sp>
        <p:nvSpPr>
          <p:cNvPr id="2" name="Title 1"/>
          <p:cNvSpPr>
            <a:spLocks noGrp="1"/>
          </p:cNvSpPr>
          <p:nvPr>
            <p:ph type="title"/>
          </p:nvPr>
        </p:nvSpPr>
        <p:spPr/>
        <p:txBody>
          <a:bodyPr/>
          <a:lstStyle/>
          <a:p>
            <a:r>
              <a:rPr lang="en-US" dirty="0" smtClean="0"/>
              <a:t>Derivation of Demand Curve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1"/>
            <a:ext cx="8229600" cy="5410200"/>
          </a:xfrm>
        </p:spPr>
        <p:txBody>
          <a:bodyPr>
            <a:normAutofit/>
          </a:bodyPr>
          <a:lstStyle/>
          <a:p>
            <a:pPr>
              <a:buNone/>
            </a:pPr>
            <a:r>
              <a:rPr lang="en-US" sz="1000" dirty="0" smtClean="0"/>
              <a:t>.</a:t>
            </a:r>
            <a:endParaRPr lang="en-US" sz="1000" dirty="0"/>
          </a:p>
        </p:txBody>
      </p:sp>
      <p:sp>
        <p:nvSpPr>
          <p:cNvPr id="2" name="Title 1"/>
          <p:cNvSpPr>
            <a:spLocks noGrp="1"/>
          </p:cNvSpPr>
          <p:nvPr>
            <p:ph type="title"/>
          </p:nvPr>
        </p:nvSpPr>
        <p:spPr>
          <a:xfrm>
            <a:off x="457200" y="-76200"/>
            <a:ext cx="8229600" cy="563562"/>
          </a:xfrm>
        </p:spPr>
        <p:txBody>
          <a:bodyPr>
            <a:normAutofit/>
          </a:bodyPr>
          <a:lstStyle/>
          <a:p>
            <a:r>
              <a:rPr lang="en-US" sz="2400" dirty="0" smtClean="0">
                <a:latin typeface="Times New Roman" pitchFamily="18" charset="0"/>
              </a:rPr>
              <a:t>Derivation of  Demand Curve</a:t>
            </a:r>
            <a:endParaRPr lang="en-US" sz="2400" dirty="0">
              <a:latin typeface="Times New Roman" pitchFamily="18" charset="0"/>
            </a:endParaRPr>
          </a:p>
        </p:txBody>
      </p:sp>
      <p:sp>
        <p:nvSpPr>
          <p:cNvPr id="4" name="Rectangle 24"/>
          <p:cNvSpPr>
            <a:spLocks noChangeArrowheads="1"/>
          </p:cNvSpPr>
          <p:nvPr/>
        </p:nvSpPr>
        <p:spPr bwMode="auto">
          <a:xfrm>
            <a:off x="3810000" y="5181600"/>
            <a:ext cx="1538288" cy="461963"/>
          </a:xfrm>
          <a:prstGeom prst="rect">
            <a:avLst/>
          </a:prstGeom>
          <a:noFill/>
          <a:ln w="9525">
            <a:noFill/>
            <a:miter lim="800000"/>
            <a:headEnd/>
            <a:tailEnd/>
          </a:ln>
        </p:spPr>
        <p:txBody>
          <a:bodyPr>
            <a:spAutoFit/>
          </a:bodyPr>
          <a:lstStyle/>
          <a:p>
            <a:r>
              <a:rPr lang="sv-SE" sz="2400" dirty="0">
                <a:latin typeface="Times New Roman" pitchFamily="18" charset="0"/>
              </a:rPr>
              <a:t>Figure- </a:t>
            </a:r>
            <a:r>
              <a:rPr lang="sv-SE" sz="2400" dirty="0" smtClean="0">
                <a:latin typeface="Times New Roman" pitchFamily="18" charset="0"/>
              </a:rPr>
              <a:t>3.3</a:t>
            </a:r>
            <a:endParaRPr lang="sv-SE" sz="2400" dirty="0">
              <a:latin typeface="Times New Roman" pitchFamily="18" charset="0"/>
            </a:endParaRPr>
          </a:p>
        </p:txBody>
      </p:sp>
      <p:cxnSp>
        <p:nvCxnSpPr>
          <p:cNvPr id="9" name="Straight Arrow Connector 8"/>
          <p:cNvCxnSpPr/>
          <p:nvPr/>
        </p:nvCxnSpPr>
        <p:spPr>
          <a:xfrm>
            <a:off x="762794" y="4065148"/>
            <a:ext cx="37338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flipH="1" flipV="1">
            <a:off x="-646906" y="2655448"/>
            <a:ext cx="28194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16200000" flipH="1">
            <a:off x="647700" y="1971236"/>
            <a:ext cx="2514600" cy="228600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076" name="Object 27"/>
          <p:cNvGraphicFramePr>
            <a:graphicFrameLocks noChangeAspect="1"/>
          </p:cNvGraphicFramePr>
          <p:nvPr/>
        </p:nvGraphicFramePr>
        <p:xfrm>
          <a:off x="3962400" y="4191000"/>
          <a:ext cx="890588" cy="312738"/>
        </p:xfrm>
        <a:graphic>
          <a:graphicData uri="http://schemas.openxmlformats.org/presentationml/2006/ole">
            <mc:AlternateContent xmlns:mc="http://schemas.openxmlformats.org/markup-compatibility/2006">
              <mc:Choice xmlns:v="urn:schemas-microsoft-com:vml" Requires="v">
                <p:oleObj spid="_x0000_s17600" name="Equation" r:id="rId3" imgW="876240" imgH="304560" progId="Equation.3">
                  <p:embed/>
                </p:oleObj>
              </mc:Choice>
              <mc:Fallback>
                <p:oleObj name="Equation" r:id="rId3" imgW="876240" imgH="30456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4191000"/>
                        <a:ext cx="890588"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8" name="Object 26"/>
          <p:cNvGraphicFramePr>
            <a:graphicFrameLocks noChangeAspect="1"/>
          </p:cNvGraphicFramePr>
          <p:nvPr/>
        </p:nvGraphicFramePr>
        <p:xfrm>
          <a:off x="685800" y="2667000"/>
          <a:ext cx="152400" cy="152400"/>
        </p:xfrm>
        <a:graphic>
          <a:graphicData uri="http://schemas.openxmlformats.org/presentationml/2006/ole">
            <mc:AlternateContent xmlns:mc="http://schemas.openxmlformats.org/markup-compatibility/2006">
              <mc:Choice xmlns:v="urn:schemas-microsoft-com:vml" Requires="v">
                <p:oleObj spid="_x0000_s17601" name="Equation" r:id="rId5" imgW="152280" imgH="152280" progId="Equation.3">
                  <p:embed/>
                </p:oleObj>
              </mc:Choice>
              <mc:Fallback>
                <p:oleObj name="Equation" r:id="rId5" imgW="152280" imgH="152280" progId="Equation.3">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2667000"/>
                        <a:ext cx="152400" cy="15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9" name="Object 26"/>
          <p:cNvGraphicFramePr>
            <a:graphicFrameLocks noChangeAspect="1"/>
          </p:cNvGraphicFramePr>
          <p:nvPr/>
        </p:nvGraphicFramePr>
        <p:xfrm>
          <a:off x="685800" y="3962400"/>
          <a:ext cx="165100" cy="177800"/>
        </p:xfrm>
        <a:graphic>
          <a:graphicData uri="http://schemas.openxmlformats.org/presentationml/2006/ole">
            <mc:AlternateContent xmlns:mc="http://schemas.openxmlformats.org/markup-compatibility/2006">
              <mc:Choice xmlns:v="urn:schemas-microsoft-com:vml" Requires="v">
                <p:oleObj spid="_x0000_s17602" name="Equation" r:id="rId7" imgW="164880" imgH="177480" progId="Equation.3">
                  <p:embed/>
                </p:oleObj>
              </mc:Choice>
              <mc:Fallback>
                <p:oleObj name="Equation" r:id="rId7" imgW="164880" imgH="177480" progId="Equation.3">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3962400"/>
                        <a:ext cx="1651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0" name="Object 26"/>
          <p:cNvGraphicFramePr>
            <a:graphicFrameLocks noChangeAspect="1"/>
          </p:cNvGraphicFramePr>
          <p:nvPr/>
        </p:nvGraphicFramePr>
        <p:xfrm>
          <a:off x="1504072" y="2681068"/>
          <a:ext cx="152400" cy="152400"/>
        </p:xfrm>
        <a:graphic>
          <a:graphicData uri="http://schemas.openxmlformats.org/presentationml/2006/ole">
            <mc:AlternateContent xmlns:mc="http://schemas.openxmlformats.org/markup-compatibility/2006">
              <mc:Choice xmlns:v="urn:schemas-microsoft-com:vml" Requires="v">
                <p:oleObj spid="_x0000_s17603" name="Equation" r:id="rId9" imgW="152280" imgH="152280" progId="Equation.3">
                  <p:embed/>
                </p:oleObj>
              </mc:Choice>
              <mc:Fallback>
                <p:oleObj name="Equation" r:id="rId9" imgW="152280" imgH="152280" progId="Equation.3">
                  <p:embed/>
                  <p:pic>
                    <p:nvPicPr>
                      <p:cNvPr id="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04072" y="2681068"/>
                        <a:ext cx="152400" cy="15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1" name="Object 9"/>
          <p:cNvGraphicFramePr>
            <a:graphicFrameLocks noChangeAspect="1"/>
          </p:cNvGraphicFramePr>
          <p:nvPr/>
        </p:nvGraphicFramePr>
        <p:xfrm>
          <a:off x="2971800" y="4400550"/>
          <a:ext cx="465138" cy="247650"/>
        </p:xfrm>
        <a:graphic>
          <a:graphicData uri="http://schemas.openxmlformats.org/presentationml/2006/ole">
            <mc:AlternateContent xmlns:mc="http://schemas.openxmlformats.org/markup-compatibility/2006">
              <mc:Choice xmlns:v="urn:schemas-microsoft-com:vml" Requires="v">
                <p:oleObj spid="_x0000_s17604" name="Equation" r:id="rId11" imgW="457200" imgH="241200" progId="Equation.3">
                  <p:embed/>
                </p:oleObj>
              </mc:Choice>
              <mc:Fallback>
                <p:oleObj name="Equation" r:id="rId11" imgW="457200" imgH="241200" progId="Equation.3">
                  <p:embed/>
                  <p:pic>
                    <p:nvPicPr>
                      <p:cNvPr id="0"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71800" y="4400550"/>
                        <a:ext cx="465138"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4" name="Straight Connector 33"/>
          <p:cNvCxnSpPr/>
          <p:nvPr/>
        </p:nvCxnSpPr>
        <p:spPr>
          <a:xfrm rot="10800000">
            <a:off x="762000" y="2743200"/>
            <a:ext cx="838200"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0800000">
            <a:off x="762000" y="3276600"/>
            <a:ext cx="1295400"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3085" name="Object 27"/>
          <p:cNvGraphicFramePr>
            <a:graphicFrameLocks noChangeAspect="1"/>
          </p:cNvGraphicFramePr>
          <p:nvPr/>
        </p:nvGraphicFramePr>
        <p:xfrm>
          <a:off x="315913" y="2618936"/>
          <a:ext cx="360363" cy="390525"/>
        </p:xfrm>
        <a:graphic>
          <a:graphicData uri="http://schemas.openxmlformats.org/presentationml/2006/ole">
            <mc:AlternateContent xmlns:mc="http://schemas.openxmlformats.org/markup-compatibility/2006">
              <mc:Choice xmlns:v="urn:schemas-microsoft-com:vml" Requires="v">
                <p:oleObj spid="_x0000_s17605" name="Equation" r:id="rId13" imgW="355320" imgH="380880" progId="Equation.3">
                  <p:embed/>
                </p:oleObj>
              </mc:Choice>
              <mc:Fallback>
                <p:oleObj name="Equation" r:id="rId13" imgW="355320" imgH="380880" progId="Equation.3">
                  <p:embed/>
                  <p:pic>
                    <p:nvPicPr>
                      <p:cNvPr id="0" name="Picture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5913" y="2618936"/>
                        <a:ext cx="360363"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6" name="Object 27"/>
          <p:cNvGraphicFramePr>
            <a:graphicFrameLocks noChangeAspect="1"/>
          </p:cNvGraphicFramePr>
          <p:nvPr/>
        </p:nvGraphicFramePr>
        <p:xfrm>
          <a:off x="304800" y="3076136"/>
          <a:ext cx="411163" cy="390525"/>
        </p:xfrm>
        <a:graphic>
          <a:graphicData uri="http://schemas.openxmlformats.org/presentationml/2006/ole">
            <mc:AlternateContent xmlns:mc="http://schemas.openxmlformats.org/markup-compatibility/2006">
              <mc:Choice xmlns:v="urn:schemas-microsoft-com:vml" Requires="v">
                <p:oleObj spid="_x0000_s17606" name="Equation" r:id="rId15" imgW="406080" imgH="380880" progId="Equation.3">
                  <p:embed/>
                </p:oleObj>
              </mc:Choice>
              <mc:Fallback>
                <p:oleObj name="Equation" r:id="rId15" imgW="406080" imgH="380880" progId="Equation.3">
                  <p:embed/>
                  <p:pic>
                    <p:nvPicPr>
                      <p:cNvPr id="0" name="Picture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4800" y="3076136"/>
                        <a:ext cx="411163"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8" name="Object 16"/>
          <p:cNvGraphicFramePr>
            <a:graphicFrameLocks noChangeAspect="1"/>
          </p:cNvGraphicFramePr>
          <p:nvPr/>
        </p:nvGraphicFramePr>
        <p:xfrm>
          <a:off x="5181600" y="4114800"/>
          <a:ext cx="233362" cy="247650"/>
        </p:xfrm>
        <a:graphic>
          <a:graphicData uri="http://schemas.openxmlformats.org/presentationml/2006/ole">
            <mc:AlternateContent xmlns:mc="http://schemas.openxmlformats.org/markup-compatibility/2006">
              <mc:Choice xmlns:v="urn:schemas-microsoft-com:vml" Requires="v">
                <p:oleObj spid="_x0000_s17607" name="Equation" r:id="rId17" imgW="228600" imgH="241200" progId="Equation.3">
                  <p:embed/>
                </p:oleObj>
              </mc:Choice>
              <mc:Fallback>
                <p:oleObj name="Equation" r:id="rId17" imgW="228600" imgH="241200" progId="Equation.3">
                  <p:embed/>
                  <p:pic>
                    <p:nvPicPr>
                      <p:cNvPr id="0" name="Picture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81600" y="4114800"/>
                        <a:ext cx="233362"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9" name="Object 17"/>
          <p:cNvGraphicFramePr>
            <a:graphicFrameLocks noChangeAspect="1"/>
          </p:cNvGraphicFramePr>
          <p:nvPr/>
        </p:nvGraphicFramePr>
        <p:xfrm>
          <a:off x="381000" y="3990536"/>
          <a:ext cx="233362" cy="247650"/>
        </p:xfrm>
        <a:graphic>
          <a:graphicData uri="http://schemas.openxmlformats.org/presentationml/2006/ole">
            <mc:AlternateContent xmlns:mc="http://schemas.openxmlformats.org/markup-compatibility/2006">
              <mc:Choice xmlns:v="urn:schemas-microsoft-com:vml" Requires="v">
                <p:oleObj spid="_x0000_s17608" name="Equation" r:id="rId19" imgW="228600" imgH="241200" progId="Equation.3">
                  <p:embed/>
                </p:oleObj>
              </mc:Choice>
              <mc:Fallback>
                <p:oleObj name="Equation" r:id="rId19" imgW="228600" imgH="241200" progId="Equation.3">
                  <p:embed/>
                  <p:pic>
                    <p:nvPicPr>
                      <p:cNvPr id="0" name="Picture 1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1000" y="3990536"/>
                        <a:ext cx="233362"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3" name="Object 21"/>
          <p:cNvGraphicFramePr>
            <a:graphicFrameLocks noChangeAspect="1"/>
          </p:cNvGraphicFramePr>
          <p:nvPr/>
        </p:nvGraphicFramePr>
        <p:xfrm>
          <a:off x="1524000" y="4066736"/>
          <a:ext cx="257175" cy="338138"/>
        </p:xfrm>
        <a:graphic>
          <a:graphicData uri="http://schemas.openxmlformats.org/presentationml/2006/ole">
            <mc:AlternateContent xmlns:mc="http://schemas.openxmlformats.org/markup-compatibility/2006">
              <mc:Choice xmlns:v="urn:schemas-microsoft-com:vml" Requires="v">
                <p:oleObj spid="_x0000_s17609" name="Equation" r:id="rId21" imgW="253800" imgH="330120" progId="Equation.3">
                  <p:embed/>
                </p:oleObj>
              </mc:Choice>
              <mc:Fallback>
                <p:oleObj name="Equation" r:id="rId21" imgW="253800" imgH="330120" progId="Equation.3">
                  <p:embed/>
                  <p:pic>
                    <p:nvPicPr>
                      <p:cNvPr id="0" name="Picture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24000" y="4066736"/>
                        <a:ext cx="257175"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4" name="Object 22"/>
          <p:cNvGraphicFramePr>
            <a:graphicFrameLocks noChangeAspect="1"/>
          </p:cNvGraphicFramePr>
          <p:nvPr/>
        </p:nvGraphicFramePr>
        <p:xfrm>
          <a:off x="1978025" y="4117536"/>
          <a:ext cx="296863" cy="338138"/>
        </p:xfrm>
        <a:graphic>
          <a:graphicData uri="http://schemas.openxmlformats.org/presentationml/2006/ole">
            <mc:AlternateContent xmlns:mc="http://schemas.openxmlformats.org/markup-compatibility/2006">
              <mc:Choice xmlns:v="urn:schemas-microsoft-com:vml" Requires="v">
                <p:oleObj spid="_x0000_s17610" name="Equation" r:id="rId23" imgW="291960" imgH="330120" progId="Equation.3">
                  <p:embed/>
                </p:oleObj>
              </mc:Choice>
              <mc:Fallback>
                <p:oleObj name="Equation" r:id="rId23" imgW="291960" imgH="330120" progId="Equation.3">
                  <p:embed/>
                  <p:pic>
                    <p:nvPicPr>
                      <p:cNvPr id="0" name="Picture 2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978025" y="4117536"/>
                        <a:ext cx="296863"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5" name="Object 23"/>
          <p:cNvGraphicFramePr>
            <a:graphicFrameLocks noChangeAspect="1"/>
          </p:cNvGraphicFramePr>
          <p:nvPr/>
        </p:nvGraphicFramePr>
        <p:xfrm>
          <a:off x="2655888" y="4117536"/>
          <a:ext cx="284162" cy="338138"/>
        </p:xfrm>
        <a:graphic>
          <a:graphicData uri="http://schemas.openxmlformats.org/presentationml/2006/ole">
            <mc:AlternateContent xmlns:mc="http://schemas.openxmlformats.org/markup-compatibility/2006">
              <mc:Choice xmlns:v="urn:schemas-microsoft-com:vml" Requires="v">
                <p:oleObj spid="_x0000_s17611" name="Equation" r:id="rId25" imgW="279360" imgH="330120" progId="Equation.3">
                  <p:embed/>
                </p:oleObj>
              </mc:Choice>
              <mc:Fallback>
                <p:oleObj name="Equation" r:id="rId25" imgW="279360" imgH="330120" progId="Equation.3">
                  <p:embed/>
                  <p:pic>
                    <p:nvPicPr>
                      <p:cNvPr id="0" name="Picture 2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655888" y="4117536"/>
                        <a:ext cx="284162"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6" name="Object 27"/>
          <p:cNvGraphicFramePr>
            <a:graphicFrameLocks noChangeAspect="1"/>
          </p:cNvGraphicFramePr>
          <p:nvPr/>
        </p:nvGraphicFramePr>
        <p:xfrm>
          <a:off x="5621337" y="1898650"/>
          <a:ext cx="1541463" cy="261938"/>
        </p:xfrm>
        <a:graphic>
          <a:graphicData uri="http://schemas.openxmlformats.org/presentationml/2006/ole">
            <mc:AlternateContent xmlns:mc="http://schemas.openxmlformats.org/markup-compatibility/2006">
              <mc:Choice xmlns:v="urn:schemas-microsoft-com:vml" Requires="v">
                <p:oleObj spid="_x0000_s17612" name="Equation" r:id="rId27" imgW="1511280" imgH="253800" progId="Equation.3">
                  <p:embed/>
                </p:oleObj>
              </mc:Choice>
              <mc:Fallback>
                <p:oleObj name="Equation" r:id="rId27" imgW="1511280" imgH="253800" progId="Equation.3">
                  <p:embed/>
                  <p:pic>
                    <p:nvPicPr>
                      <p:cNvPr id="0" name="Picture 2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621337" y="1898650"/>
                        <a:ext cx="1541463" cy="261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7" name="Object 27"/>
          <p:cNvGraphicFramePr>
            <a:graphicFrameLocks noChangeAspect="1"/>
          </p:cNvGraphicFramePr>
          <p:nvPr/>
        </p:nvGraphicFramePr>
        <p:xfrm>
          <a:off x="5105400" y="914400"/>
          <a:ext cx="571500" cy="261938"/>
        </p:xfrm>
        <a:graphic>
          <a:graphicData uri="http://schemas.openxmlformats.org/presentationml/2006/ole">
            <mc:AlternateContent xmlns:mc="http://schemas.openxmlformats.org/markup-compatibility/2006">
              <mc:Choice xmlns:v="urn:schemas-microsoft-com:vml" Requires="v">
                <p:oleObj spid="_x0000_s17613" name="Equation" r:id="rId29" imgW="558720" imgH="253800" progId="Equation.3">
                  <p:embed/>
                </p:oleObj>
              </mc:Choice>
              <mc:Fallback>
                <p:oleObj name="Equation" r:id="rId29" imgW="558720" imgH="253800" progId="Equation.3">
                  <p:embed/>
                  <p:pic>
                    <p:nvPicPr>
                      <p:cNvPr id="0" name="Picture 2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105400" y="914400"/>
                        <a:ext cx="571500" cy="261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8" name="Object 27"/>
          <p:cNvGraphicFramePr>
            <a:graphicFrameLocks noChangeAspect="1"/>
          </p:cNvGraphicFramePr>
          <p:nvPr/>
        </p:nvGraphicFramePr>
        <p:xfrm>
          <a:off x="23812" y="958850"/>
          <a:ext cx="1728788" cy="312738"/>
        </p:xfrm>
        <a:graphic>
          <a:graphicData uri="http://schemas.openxmlformats.org/presentationml/2006/ole">
            <mc:AlternateContent xmlns:mc="http://schemas.openxmlformats.org/markup-compatibility/2006">
              <mc:Choice xmlns:v="urn:schemas-microsoft-com:vml" Requires="v">
                <p:oleObj spid="_x0000_s17614" name="Equation" r:id="rId31" imgW="1688760" imgH="304560" progId="Equation.3">
                  <p:embed/>
                </p:oleObj>
              </mc:Choice>
              <mc:Fallback>
                <p:oleObj name="Equation" r:id="rId31" imgW="1688760" imgH="304560" progId="Equation.3">
                  <p:embed/>
                  <p:pic>
                    <p:nvPicPr>
                      <p:cNvPr id="0" name="Picture 25"/>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3812" y="958850"/>
                        <a:ext cx="1728788"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9" name="Object 27"/>
          <p:cNvGraphicFramePr>
            <a:graphicFrameLocks noChangeAspect="1"/>
          </p:cNvGraphicFramePr>
          <p:nvPr/>
        </p:nvGraphicFramePr>
        <p:xfrm>
          <a:off x="1524000" y="2438400"/>
          <a:ext cx="298450" cy="249238"/>
        </p:xfrm>
        <a:graphic>
          <a:graphicData uri="http://schemas.openxmlformats.org/presentationml/2006/ole">
            <mc:AlternateContent xmlns:mc="http://schemas.openxmlformats.org/markup-compatibility/2006">
              <mc:Choice xmlns:v="urn:schemas-microsoft-com:vml" Requires="v">
                <p:oleObj spid="_x0000_s17615" name="Equation" r:id="rId33" imgW="291960" imgH="241200" progId="Equation.3">
                  <p:embed/>
                </p:oleObj>
              </mc:Choice>
              <mc:Fallback>
                <p:oleObj name="Equation" r:id="rId33" imgW="291960" imgH="241200" progId="Equation.3">
                  <p:embed/>
                  <p:pic>
                    <p:nvPicPr>
                      <p:cNvPr id="0" name="Picture 26"/>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524000" y="2438400"/>
                        <a:ext cx="298450" cy="249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00" name="Object 27"/>
          <p:cNvGraphicFramePr>
            <a:graphicFrameLocks noChangeAspect="1"/>
          </p:cNvGraphicFramePr>
          <p:nvPr/>
        </p:nvGraphicFramePr>
        <p:xfrm>
          <a:off x="2046946" y="3019864"/>
          <a:ext cx="273050" cy="247650"/>
        </p:xfrm>
        <a:graphic>
          <a:graphicData uri="http://schemas.openxmlformats.org/presentationml/2006/ole">
            <mc:AlternateContent xmlns:mc="http://schemas.openxmlformats.org/markup-compatibility/2006">
              <mc:Choice xmlns:v="urn:schemas-microsoft-com:vml" Requires="v">
                <p:oleObj spid="_x0000_s17616" name="Equation" r:id="rId35" imgW="266400" imgH="241200" progId="Equation.3">
                  <p:embed/>
                </p:oleObj>
              </mc:Choice>
              <mc:Fallback>
                <p:oleObj name="Equation" r:id="rId35" imgW="266400" imgH="241200" progId="Equation.3">
                  <p:embed/>
                  <p:pic>
                    <p:nvPicPr>
                      <p:cNvPr id="0" name="Picture 2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046946" y="3019864"/>
                        <a:ext cx="273050"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01" name="Object 27"/>
          <p:cNvGraphicFramePr>
            <a:graphicFrameLocks noChangeAspect="1"/>
          </p:cNvGraphicFramePr>
          <p:nvPr/>
        </p:nvGraphicFramePr>
        <p:xfrm>
          <a:off x="2787650" y="3755586"/>
          <a:ext cx="273050" cy="260350"/>
        </p:xfrm>
        <a:graphic>
          <a:graphicData uri="http://schemas.openxmlformats.org/presentationml/2006/ole">
            <mc:AlternateContent xmlns:mc="http://schemas.openxmlformats.org/markup-compatibility/2006">
              <mc:Choice xmlns:v="urn:schemas-microsoft-com:vml" Requires="v">
                <p:oleObj spid="_x0000_s17617" name="Equation" r:id="rId37" imgW="266400" imgH="253800" progId="Equation.3">
                  <p:embed/>
                </p:oleObj>
              </mc:Choice>
              <mc:Fallback>
                <p:oleObj name="Equation" r:id="rId37" imgW="266400" imgH="253800" progId="Equation.3">
                  <p:embed/>
                  <p:pic>
                    <p:nvPicPr>
                      <p:cNvPr id="0" name="Picture 28"/>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787650" y="3755586"/>
                        <a:ext cx="273050" cy="260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03" name="Object 26"/>
          <p:cNvGraphicFramePr>
            <a:graphicFrameLocks noChangeAspect="1"/>
          </p:cNvGraphicFramePr>
          <p:nvPr/>
        </p:nvGraphicFramePr>
        <p:xfrm>
          <a:off x="1995268" y="3214468"/>
          <a:ext cx="152400" cy="152400"/>
        </p:xfrm>
        <a:graphic>
          <a:graphicData uri="http://schemas.openxmlformats.org/presentationml/2006/ole">
            <mc:AlternateContent xmlns:mc="http://schemas.openxmlformats.org/markup-compatibility/2006">
              <mc:Choice xmlns:v="urn:schemas-microsoft-com:vml" Requires="v">
                <p:oleObj spid="_x0000_s17618" name="Equation" r:id="rId39" imgW="152280" imgH="152280" progId="Equation.3">
                  <p:embed/>
                </p:oleObj>
              </mc:Choice>
              <mc:Fallback>
                <p:oleObj name="Equation" r:id="rId39" imgW="152280" imgH="152280" progId="Equation.3">
                  <p:embed/>
                  <p:pic>
                    <p:nvPicPr>
                      <p:cNvPr id="0" name="Picture 29"/>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95268" y="3214468"/>
                        <a:ext cx="152400" cy="15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04" name="Object 26"/>
          <p:cNvGraphicFramePr>
            <a:graphicFrameLocks noChangeAspect="1"/>
          </p:cNvGraphicFramePr>
          <p:nvPr/>
        </p:nvGraphicFramePr>
        <p:xfrm>
          <a:off x="685800" y="3200400"/>
          <a:ext cx="152400" cy="152400"/>
        </p:xfrm>
        <a:graphic>
          <a:graphicData uri="http://schemas.openxmlformats.org/presentationml/2006/ole">
            <mc:AlternateContent xmlns:mc="http://schemas.openxmlformats.org/markup-compatibility/2006">
              <mc:Choice xmlns:v="urn:schemas-microsoft-com:vml" Requires="v">
                <p:oleObj spid="_x0000_s17619" name="Equation" r:id="rId41" imgW="152280" imgH="152280" progId="Equation.3">
                  <p:embed/>
                </p:oleObj>
              </mc:Choice>
              <mc:Fallback>
                <p:oleObj name="Equation" r:id="rId41" imgW="152280" imgH="152280" progId="Equation.3">
                  <p:embed/>
                  <p:pic>
                    <p:nvPicPr>
                      <p:cNvPr id="0" name="Picture 30"/>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685800" y="3200400"/>
                        <a:ext cx="152400" cy="15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9" name="Straight Connector 48"/>
          <p:cNvCxnSpPr/>
          <p:nvPr/>
        </p:nvCxnSpPr>
        <p:spPr>
          <a:xfrm rot="5400000">
            <a:off x="886264" y="3386796"/>
            <a:ext cx="1371600"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1676400" y="3657600"/>
            <a:ext cx="762000"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17439" name="Object 31"/>
          <p:cNvGraphicFramePr>
            <a:graphicFrameLocks noChangeAspect="1"/>
          </p:cNvGraphicFramePr>
          <p:nvPr/>
        </p:nvGraphicFramePr>
        <p:xfrm>
          <a:off x="7162800" y="3962400"/>
          <a:ext cx="165100" cy="177800"/>
        </p:xfrm>
        <a:graphic>
          <a:graphicData uri="http://schemas.openxmlformats.org/presentationml/2006/ole">
            <mc:AlternateContent xmlns:mc="http://schemas.openxmlformats.org/markup-compatibility/2006">
              <mc:Choice xmlns:v="urn:schemas-microsoft-com:vml" Requires="v">
                <p:oleObj spid="_x0000_s17620" name="Equation" r:id="rId42" imgW="164880" imgH="177480" progId="Equation.3">
                  <p:embed/>
                </p:oleObj>
              </mc:Choice>
              <mc:Fallback>
                <p:oleObj name="Equation" r:id="rId42" imgW="164880" imgH="177480" progId="Equation.3">
                  <p:embed/>
                  <p:pic>
                    <p:nvPicPr>
                      <p:cNvPr id="0" name="Picture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2800" y="3962400"/>
                        <a:ext cx="1651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40" name="Object 32"/>
          <p:cNvGraphicFramePr>
            <a:graphicFrameLocks noChangeAspect="1"/>
          </p:cNvGraphicFramePr>
          <p:nvPr/>
        </p:nvGraphicFramePr>
        <p:xfrm>
          <a:off x="6083300" y="2681068"/>
          <a:ext cx="165100" cy="177800"/>
        </p:xfrm>
        <a:graphic>
          <a:graphicData uri="http://schemas.openxmlformats.org/presentationml/2006/ole">
            <mc:AlternateContent xmlns:mc="http://schemas.openxmlformats.org/markup-compatibility/2006">
              <mc:Choice xmlns:v="urn:schemas-microsoft-com:vml" Requires="v">
                <p:oleObj spid="_x0000_s17621" name="Equation" r:id="rId43" imgW="164880" imgH="177480" progId="Equation.3">
                  <p:embed/>
                </p:oleObj>
              </mc:Choice>
              <mc:Fallback>
                <p:oleObj name="Equation" r:id="rId43" imgW="164880" imgH="177480" progId="Equation.3">
                  <p:embed/>
                  <p:pic>
                    <p:nvPicPr>
                      <p:cNvPr id="0" name="Picture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3300" y="2681068"/>
                        <a:ext cx="1651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54" name="Straight Arrow Connector 53"/>
          <p:cNvCxnSpPr/>
          <p:nvPr/>
        </p:nvCxnSpPr>
        <p:spPr>
          <a:xfrm>
            <a:off x="5334000" y="4066736"/>
            <a:ext cx="37338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5400000" flipH="1" flipV="1">
            <a:off x="3948906" y="2628106"/>
            <a:ext cx="28194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56" name="Object 27"/>
          <p:cNvGraphicFramePr>
            <a:graphicFrameLocks noChangeAspect="1"/>
          </p:cNvGraphicFramePr>
          <p:nvPr/>
        </p:nvGraphicFramePr>
        <p:xfrm>
          <a:off x="8153400" y="4191000"/>
          <a:ext cx="890588" cy="312738"/>
        </p:xfrm>
        <a:graphic>
          <a:graphicData uri="http://schemas.openxmlformats.org/presentationml/2006/ole">
            <mc:AlternateContent xmlns:mc="http://schemas.openxmlformats.org/markup-compatibility/2006">
              <mc:Choice xmlns:v="urn:schemas-microsoft-com:vml" Requires="v">
                <p:oleObj spid="_x0000_s17622" name="Equation" r:id="rId44" imgW="876240" imgH="304560" progId="Equation.3">
                  <p:embed/>
                </p:oleObj>
              </mc:Choice>
              <mc:Fallback>
                <p:oleObj name="Equation" r:id="rId44" imgW="876240" imgH="304560" progId="Equation.3">
                  <p:embed/>
                  <p:pic>
                    <p:nvPicPr>
                      <p:cNvPr id="0"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4191000"/>
                        <a:ext cx="890588"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 name="Object 27"/>
          <p:cNvGraphicFramePr>
            <a:graphicFrameLocks noChangeAspect="1"/>
          </p:cNvGraphicFramePr>
          <p:nvPr/>
        </p:nvGraphicFramePr>
        <p:xfrm>
          <a:off x="5025147" y="2771775"/>
          <a:ext cx="244475" cy="390525"/>
        </p:xfrm>
        <a:graphic>
          <a:graphicData uri="http://schemas.openxmlformats.org/presentationml/2006/ole">
            <mc:AlternateContent xmlns:mc="http://schemas.openxmlformats.org/markup-compatibility/2006">
              <mc:Choice xmlns:v="urn:schemas-microsoft-com:vml" Requires="v">
                <p:oleObj spid="_x0000_s17623" name="Equation" r:id="rId45" imgW="241200" imgH="380880" progId="Equation.3">
                  <p:embed/>
                </p:oleObj>
              </mc:Choice>
              <mc:Fallback>
                <p:oleObj name="Equation" r:id="rId45" imgW="241200" imgH="380880" progId="Equation.3">
                  <p:embed/>
                  <p:pic>
                    <p:nvPicPr>
                      <p:cNvPr id="0" name="Picture 34"/>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5025147" y="2771775"/>
                        <a:ext cx="24447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 name="Object 27"/>
          <p:cNvGraphicFramePr>
            <a:graphicFrameLocks noChangeAspect="1"/>
          </p:cNvGraphicFramePr>
          <p:nvPr/>
        </p:nvGraphicFramePr>
        <p:xfrm>
          <a:off x="5014035" y="3343275"/>
          <a:ext cx="295275" cy="390525"/>
        </p:xfrm>
        <a:graphic>
          <a:graphicData uri="http://schemas.openxmlformats.org/presentationml/2006/ole">
            <mc:AlternateContent xmlns:mc="http://schemas.openxmlformats.org/markup-compatibility/2006">
              <mc:Choice xmlns:v="urn:schemas-microsoft-com:vml" Requires="v">
                <p:oleObj spid="_x0000_s17624" name="Equation" r:id="rId47" imgW="291960" imgH="380880" progId="Equation.3">
                  <p:embed/>
                </p:oleObj>
              </mc:Choice>
              <mc:Fallback>
                <p:oleObj name="Equation" r:id="rId47" imgW="291960" imgH="380880" progId="Equation.3">
                  <p:embed/>
                  <p:pic>
                    <p:nvPicPr>
                      <p:cNvPr id="0" name="Picture 35"/>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5014035" y="3343275"/>
                        <a:ext cx="29527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21"/>
          <p:cNvGraphicFramePr>
            <a:graphicFrameLocks noChangeAspect="1"/>
          </p:cNvGraphicFramePr>
          <p:nvPr/>
        </p:nvGraphicFramePr>
        <p:xfrm>
          <a:off x="6077608" y="4114800"/>
          <a:ext cx="257175" cy="338138"/>
        </p:xfrm>
        <a:graphic>
          <a:graphicData uri="http://schemas.openxmlformats.org/presentationml/2006/ole">
            <mc:AlternateContent xmlns:mc="http://schemas.openxmlformats.org/markup-compatibility/2006">
              <mc:Choice xmlns:v="urn:schemas-microsoft-com:vml" Requires="v">
                <p:oleObj spid="_x0000_s17625" name="Equation" r:id="rId49" imgW="253800" imgH="330120" progId="Equation.3">
                  <p:embed/>
                </p:oleObj>
              </mc:Choice>
              <mc:Fallback>
                <p:oleObj name="Equation" r:id="rId49" imgW="253800" imgH="330120" progId="Equation.3">
                  <p:embed/>
                  <p:pic>
                    <p:nvPicPr>
                      <p:cNvPr id="0" name="Picture 3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077608" y="4114800"/>
                        <a:ext cx="257175"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 name="Object 22"/>
          <p:cNvGraphicFramePr>
            <a:graphicFrameLocks noChangeAspect="1"/>
          </p:cNvGraphicFramePr>
          <p:nvPr/>
        </p:nvGraphicFramePr>
        <p:xfrm>
          <a:off x="6477000" y="4114800"/>
          <a:ext cx="296863" cy="338138"/>
        </p:xfrm>
        <a:graphic>
          <a:graphicData uri="http://schemas.openxmlformats.org/presentationml/2006/ole">
            <mc:AlternateContent xmlns:mc="http://schemas.openxmlformats.org/markup-compatibility/2006">
              <mc:Choice xmlns:v="urn:schemas-microsoft-com:vml" Requires="v">
                <p:oleObj spid="_x0000_s17626" name="Equation" r:id="rId50" imgW="291960" imgH="330120" progId="Equation.3">
                  <p:embed/>
                </p:oleObj>
              </mc:Choice>
              <mc:Fallback>
                <p:oleObj name="Equation" r:id="rId50" imgW="291960" imgH="330120" progId="Equation.3">
                  <p:embed/>
                  <p:pic>
                    <p:nvPicPr>
                      <p:cNvPr id="0" name="Picture 3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477000" y="4114800"/>
                        <a:ext cx="296863"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6" name="Straight Connector 65"/>
          <p:cNvCxnSpPr/>
          <p:nvPr/>
        </p:nvCxnSpPr>
        <p:spPr>
          <a:xfrm>
            <a:off x="762000" y="1842868"/>
            <a:ext cx="4572000"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17446" name="Object 38"/>
          <p:cNvGraphicFramePr>
            <a:graphicFrameLocks noChangeAspect="1"/>
          </p:cNvGraphicFramePr>
          <p:nvPr/>
        </p:nvGraphicFramePr>
        <p:xfrm>
          <a:off x="6505136" y="3200400"/>
          <a:ext cx="165100" cy="177800"/>
        </p:xfrm>
        <a:graphic>
          <a:graphicData uri="http://schemas.openxmlformats.org/presentationml/2006/ole">
            <mc:AlternateContent xmlns:mc="http://schemas.openxmlformats.org/markup-compatibility/2006">
              <mc:Choice xmlns:v="urn:schemas-microsoft-com:vml" Requires="v">
                <p:oleObj spid="_x0000_s17627" name="Equation" r:id="rId51" imgW="164880" imgH="177480" progId="Equation.3">
                  <p:embed/>
                </p:oleObj>
              </mc:Choice>
              <mc:Fallback>
                <p:oleObj name="Equation" r:id="rId51" imgW="164880" imgH="177480" progId="Equation.3">
                  <p:embed/>
                  <p:pic>
                    <p:nvPicPr>
                      <p:cNvPr id="0" name="Picture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05136" y="3200400"/>
                        <a:ext cx="1651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47" name="Object 39"/>
          <p:cNvGraphicFramePr>
            <a:graphicFrameLocks noChangeAspect="1"/>
          </p:cNvGraphicFramePr>
          <p:nvPr/>
        </p:nvGraphicFramePr>
        <p:xfrm>
          <a:off x="5285936" y="3962400"/>
          <a:ext cx="165100" cy="177800"/>
        </p:xfrm>
        <a:graphic>
          <a:graphicData uri="http://schemas.openxmlformats.org/presentationml/2006/ole">
            <mc:AlternateContent xmlns:mc="http://schemas.openxmlformats.org/markup-compatibility/2006">
              <mc:Choice xmlns:v="urn:schemas-microsoft-com:vml" Requires="v">
                <p:oleObj spid="_x0000_s17628" name="Equation" r:id="rId52" imgW="164880" imgH="177480" progId="Equation.3">
                  <p:embed/>
                </p:oleObj>
              </mc:Choice>
              <mc:Fallback>
                <p:oleObj name="Equation" r:id="rId52" imgW="164880" imgH="177480" progId="Equation.3">
                  <p:embed/>
                  <p:pic>
                    <p:nvPicPr>
                      <p:cNvPr id="0" name="Picture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5936" y="3962400"/>
                        <a:ext cx="1651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72" name="Straight Connector 71"/>
          <p:cNvCxnSpPr/>
          <p:nvPr/>
        </p:nvCxnSpPr>
        <p:spPr>
          <a:xfrm>
            <a:off x="1670540" y="2741612"/>
            <a:ext cx="4495800" cy="1588"/>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5472729" y="3415329"/>
            <a:ext cx="1370806" cy="28136"/>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17448" name="Object 40"/>
          <p:cNvGraphicFramePr>
            <a:graphicFrameLocks noChangeAspect="1"/>
          </p:cNvGraphicFramePr>
          <p:nvPr/>
        </p:nvGraphicFramePr>
        <p:xfrm>
          <a:off x="5271868" y="3200400"/>
          <a:ext cx="165100" cy="177800"/>
        </p:xfrm>
        <a:graphic>
          <a:graphicData uri="http://schemas.openxmlformats.org/presentationml/2006/ole">
            <mc:AlternateContent xmlns:mc="http://schemas.openxmlformats.org/markup-compatibility/2006">
              <mc:Choice xmlns:v="urn:schemas-microsoft-com:vml" Requires="v">
                <p:oleObj spid="_x0000_s17629" name="Equation" r:id="rId53" imgW="164880" imgH="177480" progId="Equation.3">
                  <p:embed/>
                </p:oleObj>
              </mc:Choice>
              <mc:Fallback>
                <p:oleObj name="Equation" r:id="rId53" imgW="164880" imgH="177480" progId="Equation.3">
                  <p:embed/>
                  <p:pic>
                    <p:nvPicPr>
                      <p:cNvPr id="0" name="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71868" y="3200400"/>
                        <a:ext cx="1651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49" name="Object 41"/>
          <p:cNvGraphicFramePr>
            <a:graphicFrameLocks noChangeAspect="1"/>
          </p:cNvGraphicFramePr>
          <p:nvPr/>
        </p:nvGraphicFramePr>
        <p:xfrm>
          <a:off x="5257800" y="2667000"/>
          <a:ext cx="165100" cy="177800"/>
        </p:xfrm>
        <a:graphic>
          <a:graphicData uri="http://schemas.openxmlformats.org/presentationml/2006/ole">
            <mc:AlternateContent xmlns:mc="http://schemas.openxmlformats.org/markup-compatibility/2006">
              <mc:Choice xmlns:v="urn:schemas-microsoft-com:vml" Requires="v">
                <p:oleObj spid="_x0000_s17630" name="Equation" r:id="rId54" imgW="164880" imgH="177480" progId="Equation.3">
                  <p:embed/>
                </p:oleObj>
              </mc:Choice>
              <mc:Fallback>
                <p:oleObj name="Equation" r:id="rId54" imgW="164880" imgH="177480" progId="Equation.3">
                  <p:embed/>
                  <p:pic>
                    <p:nvPicPr>
                      <p:cNvPr id="0" name="Picture 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800" y="2667000"/>
                        <a:ext cx="1651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51" name="Object 43"/>
          <p:cNvGraphicFramePr>
            <a:graphicFrameLocks noChangeAspect="1"/>
          </p:cNvGraphicFramePr>
          <p:nvPr/>
        </p:nvGraphicFramePr>
        <p:xfrm>
          <a:off x="6671604" y="3124200"/>
          <a:ext cx="363538" cy="392113"/>
        </p:xfrm>
        <a:graphic>
          <a:graphicData uri="http://schemas.openxmlformats.org/presentationml/2006/ole">
            <mc:AlternateContent xmlns:mc="http://schemas.openxmlformats.org/markup-compatibility/2006">
              <mc:Choice xmlns:v="urn:schemas-microsoft-com:vml" Requires="v">
                <p:oleObj spid="_x0000_s17631" name="Equation" r:id="rId55" imgW="355320" imgH="380880" progId="Equation.3">
                  <p:embed/>
                </p:oleObj>
              </mc:Choice>
              <mc:Fallback>
                <p:oleObj name="Equation" r:id="rId55" imgW="355320" imgH="380880" progId="Equation.3">
                  <p:embed/>
                  <p:pic>
                    <p:nvPicPr>
                      <p:cNvPr id="0" name="Picture 43"/>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6671604" y="3124200"/>
                        <a:ext cx="363538"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52" name="Object 44"/>
          <p:cNvGraphicFramePr>
            <a:graphicFrameLocks noChangeAspect="1"/>
          </p:cNvGraphicFramePr>
          <p:nvPr/>
        </p:nvGraphicFramePr>
        <p:xfrm>
          <a:off x="2667000" y="3962400"/>
          <a:ext cx="165100" cy="177800"/>
        </p:xfrm>
        <a:graphic>
          <a:graphicData uri="http://schemas.openxmlformats.org/presentationml/2006/ole">
            <mc:AlternateContent xmlns:mc="http://schemas.openxmlformats.org/markup-compatibility/2006">
              <mc:Choice xmlns:v="urn:schemas-microsoft-com:vml" Requires="v">
                <p:oleObj spid="_x0000_s17632" name="Equation" r:id="rId57" imgW="164880" imgH="177480" progId="Equation.3">
                  <p:embed/>
                </p:oleObj>
              </mc:Choice>
              <mc:Fallback>
                <p:oleObj name="Equation" r:id="rId57" imgW="164880" imgH="177480" progId="Equation.3">
                  <p:embed/>
                  <p:pic>
                    <p:nvPicPr>
                      <p:cNvPr id="0" name="Picture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3962400"/>
                        <a:ext cx="1651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8" name="Straight Connector 87"/>
          <p:cNvCxnSpPr/>
          <p:nvPr/>
        </p:nvCxnSpPr>
        <p:spPr>
          <a:xfrm>
            <a:off x="2057400" y="3276600"/>
            <a:ext cx="4495800"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a:off x="6134894" y="3695700"/>
            <a:ext cx="837406" cy="794"/>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17453" name="Object 45"/>
          <p:cNvGraphicFramePr>
            <a:graphicFrameLocks noChangeAspect="1"/>
          </p:cNvGraphicFramePr>
          <p:nvPr/>
        </p:nvGraphicFramePr>
        <p:xfrm>
          <a:off x="7304256" y="3753728"/>
          <a:ext cx="273050" cy="314325"/>
        </p:xfrm>
        <a:graphic>
          <a:graphicData uri="http://schemas.openxmlformats.org/presentationml/2006/ole">
            <mc:AlternateContent xmlns:mc="http://schemas.openxmlformats.org/markup-compatibility/2006">
              <mc:Choice xmlns:v="urn:schemas-microsoft-com:vml" Requires="v">
                <p:oleObj spid="_x0000_s17633" name="Equation" r:id="rId58" imgW="266400" imgH="304560" progId="Equation.3">
                  <p:embed/>
                </p:oleObj>
              </mc:Choice>
              <mc:Fallback>
                <p:oleObj name="Equation" r:id="rId58" imgW="266400" imgH="304560" progId="Equation.3">
                  <p:embed/>
                  <p:pic>
                    <p:nvPicPr>
                      <p:cNvPr id="0" name="Picture 45"/>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7304256" y="3753728"/>
                        <a:ext cx="273050"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54" name="Object 46"/>
          <p:cNvGraphicFramePr>
            <a:graphicFrameLocks noChangeAspect="1"/>
          </p:cNvGraphicFramePr>
          <p:nvPr/>
        </p:nvGraphicFramePr>
        <p:xfrm>
          <a:off x="7162800" y="4114800"/>
          <a:ext cx="284162" cy="338138"/>
        </p:xfrm>
        <a:graphic>
          <a:graphicData uri="http://schemas.openxmlformats.org/presentationml/2006/ole">
            <mc:AlternateContent xmlns:mc="http://schemas.openxmlformats.org/markup-compatibility/2006">
              <mc:Choice xmlns:v="urn:schemas-microsoft-com:vml" Requires="v">
                <p:oleObj spid="_x0000_s17634" name="Equation" r:id="rId60" imgW="279360" imgH="330120" progId="Equation.3">
                  <p:embed/>
                </p:oleObj>
              </mc:Choice>
              <mc:Fallback>
                <p:oleObj name="Equation" r:id="rId60" imgW="279360" imgH="330120" progId="Equation.3">
                  <p:embed/>
                  <p:pic>
                    <p:nvPicPr>
                      <p:cNvPr id="0" name="Picture 4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162800" y="4114800"/>
                        <a:ext cx="284162"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96" name="Straight Connector 95"/>
          <p:cNvCxnSpPr/>
          <p:nvPr/>
        </p:nvCxnSpPr>
        <p:spPr>
          <a:xfrm rot="16200000" flipH="1">
            <a:off x="5195668" y="1995268"/>
            <a:ext cx="2209800" cy="190500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rot="5400000" flipH="1" flipV="1">
            <a:off x="5791200" y="2133600"/>
            <a:ext cx="2286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7455" name="Object 47"/>
          <p:cNvGraphicFramePr>
            <a:graphicFrameLocks noChangeAspect="1"/>
          </p:cNvGraphicFramePr>
          <p:nvPr/>
        </p:nvGraphicFramePr>
        <p:xfrm>
          <a:off x="6248400" y="2633004"/>
          <a:ext cx="311150" cy="392113"/>
        </p:xfrm>
        <a:graphic>
          <a:graphicData uri="http://schemas.openxmlformats.org/presentationml/2006/ole">
            <mc:AlternateContent xmlns:mc="http://schemas.openxmlformats.org/markup-compatibility/2006">
              <mc:Choice xmlns:v="urn:schemas-microsoft-com:vml" Requires="v">
                <p:oleObj spid="_x0000_s17635" name="Equation" r:id="rId61" imgW="304560" imgH="380880" progId="Equation.3">
                  <p:embed/>
                </p:oleObj>
              </mc:Choice>
              <mc:Fallback>
                <p:oleObj name="Equation" r:id="rId61" imgW="304560" imgH="380880" progId="Equation.3">
                  <p:embed/>
                  <p:pic>
                    <p:nvPicPr>
                      <p:cNvPr id="0" name="Picture 47"/>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6248400" y="2633004"/>
                        <a:ext cx="311150"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334000"/>
          </a:xfrm>
        </p:spPr>
        <p:txBody>
          <a:bodyPr>
            <a:normAutofit/>
          </a:bodyPr>
          <a:lstStyle/>
          <a:p>
            <a:r>
              <a:rPr lang="en-US" dirty="0" smtClean="0"/>
              <a:t>D</a:t>
            </a:r>
            <a:r>
              <a:rPr lang="en-US" baseline="-25000" dirty="0" smtClean="0"/>
              <a:t>2</a:t>
            </a:r>
            <a:r>
              <a:rPr lang="en-US" dirty="0" smtClean="0"/>
              <a:t> point shows the combination of price OP</a:t>
            </a:r>
            <a:r>
              <a:rPr lang="en-US" baseline="-25000" dirty="0" smtClean="0"/>
              <a:t>2</a:t>
            </a:r>
            <a:r>
              <a:rPr lang="en-US" dirty="0" smtClean="0"/>
              <a:t> and quantity Oq</a:t>
            </a:r>
            <a:r>
              <a:rPr lang="en-US" baseline="-25000" dirty="0" smtClean="0"/>
              <a:t>2</a:t>
            </a:r>
            <a:r>
              <a:rPr lang="en-US" dirty="0" smtClean="0"/>
              <a:t>, where OP</a:t>
            </a:r>
            <a:r>
              <a:rPr lang="en-US" baseline="-25000" dirty="0" smtClean="0"/>
              <a:t>2 </a:t>
            </a:r>
            <a:r>
              <a:rPr lang="en-US" dirty="0" smtClean="0"/>
              <a:t>= OM</a:t>
            </a:r>
            <a:r>
              <a:rPr lang="en-US" baseline="-25000" dirty="0" smtClean="0"/>
              <a:t>2</a:t>
            </a:r>
            <a:r>
              <a:rPr lang="en-US" dirty="0" smtClean="0"/>
              <a:t>. Therefore D</a:t>
            </a:r>
            <a:r>
              <a:rPr lang="en-US" baseline="-25000" dirty="0" smtClean="0"/>
              <a:t>2</a:t>
            </a:r>
            <a:r>
              <a:rPr lang="en-US" dirty="0" smtClean="0"/>
              <a:t> is another point of demand curve. Right most point of demand curve is D</a:t>
            </a:r>
            <a:r>
              <a:rPr lang="en-US" baseline="-25000" dirty="0" smtClean="0"/>
              <a:t>3</a:t>
            </a:r>
            <a:r>
              <a:rPr lang="en-US" dirty="0" smtClean="0"/>
              <a:t> where price is zero and consumption is Oq</a:t>
            </a:r>
            <a:r>
              <a:rPr lang="en-US" baseline="-25000" dirty="0" smtClean="0"/>
              <a:t>3</a:t>
            </a:r>
            <a:r>
              <a:rPr lang="en-US" dirty="0" smtClean="0"/>
              <a:t>. Note that the consumer will in no way increase consumption beyond Oq</a:t>
            </a:r>
            <a:r>
              <a:rPr lang="en-US" baseline="-25000" dirty="0" smtClean="0"/>
              <a:t>3</a:t>
            </a:r>
            <a:r>
              <a:rPr lang="en-US" dirty="0" smtClean="0"/>
              <a:t> because marginal utility would be negative but price can’t be negative. Demand curve is drawn by joining the points D</a:t>
            </a:r>
            <a:r>
              <a:rPr lang="en-US" baseline="-25000" dirty="0" smtClean="0"/>
              <a:t>1</a:t>
            </a:r>
            <a:r>
              <a:rPr lang="en-US" dirty="0" smtClean="0"/>
              <a:t>, D</a:t>
            </a:r>
            <a:r>
              <a:rPr lang="en-US" baseline="-25000" dirty="0" smtClean="0"/>
              <a:t>2</a:t>
            </a:r>
            <a:r>
              <a:rPr lang="en-US" dirty="0" smtClean="0"/>
              <a:t> and D</a:t>
            </a:r>
            <a:r>
              <a:rPr lang="en-US" baseline="-25000" dirty="0" smtClean="0"/>
              <a:t>3</a:t>
            </a:r>
            <a:r>
              <a:rPr lang="en-US" dirty="0" smtClean="0"/>
              <a:t>.</a:t>
            </a:r>
            <a:endParaRPr lang="en-US" dirty="0"/>
          </a:p>
        </p:txBody>
      </p:sp>
      <p:sp>
        <p:nvSpPr>
          <p:cNvPr id="2" name="Title 1"/>
          <p:cNvSpPr>
            <a:spLocks noGrp="1"/>
          </p:cNvSpPr>
          <p:nvPr>
            <p:ph type="title"/>
          </p:nvPr>
        </p:nvSpPr>
        <p:spPr>
          <a:xfrm>
            <a:off x="457200" y="152400"/>
            <a:ext cx="8229600" cy="792162"/>
          </a:xfrm>
        </p:spPr>
        <p:txBody>
          <a:bodyPr/>
          <a:lstStyle/>
          <a:p>
            <a:r>
              <a:rPr lang="en-US" dirty="0" smtClean="0"/>
              <a:t>Derivation (cont.)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Autofit/>
          </a:bodyPr>
          <a:lstStyle/>
          <a:p>
            <a:pPr>
              <a:buNone/>
            </a:pPr>
            <a:r>
              <a:rPr lang="en-US" sz="2000" dirty="0" smtClean="0"/>
              <a:t>	</a:t>
            </a:r>
            <a:r>
              <a:rPr lang="en-US" sz="2200" dirty="0" smtClean="0"/>
              <a:t>Consumer surplus is the difference between total satisfaction obtained by a consumer from a given quantity of a good or a service and total expenditure made for the good or service.</a:t>
            </a:r>
          </a:p>
          <a:p>
            <a:pPr>
              <a:buNone/>
            </a:pPr>
            <a:r>
              <a:rPr lang="en-US" sz="2200" dirty="0" smtClean="0"/>
              <a:t>	Consumer surplus = Total Utility – Total Expenditure.</a:t>
            </a:r>
          </a:p>
          <a:p>
            <a:r>
              <a:rPr lang="en-US" sz="2200" dirty="0" smtClean="0"/>
              <a:t>Suppose utilities from 1</a:t>
            </a:r>
            <a:r>
              <a:rPr lang="en-US" sz="2200" baseline="30000" dirty="0" smtClean="0"/>
              <a:t>st</a:t>
            </a:r>
            <a:r>
              <a:rPr lang="en-US" sz="2200" dirty="0" smtClean="0"/>
              <a:t> , 2</a:t>
            </a:r>
            <a:r>
              <a:rPr lang="en-US" sz="2200" baseline="30000" dirty="0" smtClean="0"/>
              <a:t>nd</a:t>
            </a:r>
            <a:r>
              <a:rPr lang="en-US" sz="2200" dirty="0" smtClean="0"/>
              <a:t>, 3</a:t>
            </a:r>
            <a:r>
              <a:rPr lang="en-US" sz="2200" baseline="30000" dirty="0" smtClean="0"/>
              <a:t>rd</a:t>
            </a:r>
            <a:r>
              <a:rPr lang="en-US" sz="2200" dirty="0" smtClean="0"/>
              <a:t> and 4</a:t>
            </a:r>
            <a:r>
              <a:rPr lang="en-US" sz="2200" baseline="30000" dirty="0" smtClean="0"/>
              <a:t>th</a:t>
            </a:r>
            <a:r>
              <a:rPr lang="en-US" sz="2200" dirty="0" smtClean="0"/>
              <a:t> unit of a good are 10, 8, 6 and 4 unit respectively. If the price of the good per unit is Tk. 5, total expenditure for 4 units of the good =  4X5=20. </a:t>
            </a:r>
          </a:p>
          <a:p>
            <a:r>
              <a:rPr lang="en-US" sz="2200" dirty="0" smtClean="0"/>
              <a:t>Total utility from 4 units of the good = 10+8+6+4 =28</a:t>
            </a:r>
          </a:p>
          <a:p>
            <a:r>
              <a:rPr lang="en-US" sz="2200" dirty="0" smtClean="0"/>
              <a:t>Consumer Surplus = 28 – 20 = 8. </a:t>
            </a:r>
          </a:p>
          <a:p>
            <a:r>
              <a:rPr lang="en-US" sz="2200" dirty="0" smtClean="0"/>
              <a:t>Geometrically, the area under marginal utility curve measures total utility. In figure 3.4 consumption of a typical commodity is shown OH. Price per unit is OA. Total expenditure = price X quantity = OA X OH = OABH. Total utility obtained from the consumption of OH unit of consumption is OCBH. </a:t>
            </a:r>
          </a:p>
          <a:p>
            <a:endParaRPr lang="en-US" sz="2400" dirty="0"/>
          </a:p>
        </p:txBody>
      </p:sp>
      <p:sp>
        <p:nvSpPr>
          <p:cNvPr id="2" name="Title 1"/>
          <p:cNvSpPr>
            <a:spLocks noGrp="1"/>
          </p:cNvSpPr>
          <p:nvPr>
            <p:ph type="title"/>
          </p:nvPr>
        </p:nvSpPr>
        <p:spPr>
          <a:xfrm>
            <a:off x="457200" y="76200"/>
            <a:ext cx="8229600" cy="487362"/>
          </a:xfrm>
        </p:spPr>
        <p:txBody>
          <a:bodyPr>
            <a:normAutofit fontScale="90000"/>
          </a:bodyPr>
          <a:lstStyle/>
          <a:p>
            <a:r>
              <a:rPr lang="en-US" b="1" dirty="0" smtClean="0"/>
              <a:t>		</a:t>
            </a:r>
            <a:r>
              <a:rPr lang="en-US" b="0" u="sng" dirty="0" smtClean="0">
                <a:solidFill>
                  <a:schemeClr val="tx1"/>
                </a:solidFill>
              </a:rPr>
              <a:t>Consumer Surplus</a:t>
            </a:r>
            <a:endParaRPr lang="en-US" b="0" u="sng"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500" dirty="0" smtClean="0"/>
              <a:t>.</a:t>
            </a:r>
            <a:endParaRPr lang="en-US" sz="500" dirty="0"/>
          </a:p>
        </p:txBody>
      </p:sp>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Consumer Surplus</a:t>
            </a:r>
            <a:endParaRPr lang="en-US" sz="2400" dirty="0">
              <a:latin typeface="Times New Roman" pitchFamily="18" charset="0"/>
              <a:cs typeface="Times New Roman" pitchFamily="18" charset="0"/>
            </a:endParaRPr>
          </a:p>
        </p:txBody>
      </p:sp>
      <p:sp>
        <p:nvSpPr>
          <p:cNvPr id="4" name="Line 5"/>
          <p:cNvSpPr>
            <a:spLocks noChangeShapeType="1"/>
          </p:cNvSpPr>
          <p:nvPr/>
        </p:nvSpPr>
        <p:spPr bwMode="auto">
          <a:xfrm>
            <a:off x="3203575" y="5516563"/>
            <a:ext cx="3889375" cy="0"/>
          </a:xfrm>
          <a:prstGeom prst="line">
            <a:avLst/>
          </a:prstGeom>
          <a:noFill/>
          <a:ln w="25400">
            <a:solidFill>
              <a:schemeClr val="tx1"/>
            </a:solidFill>
            <a:round/>
            <a:headEnd/>
            <a:tailEnd type="triangle" w="med" len="med"/>
          </a:ln>
        </p:spPr>
        <p:txBody>
          <a:bodyPr/>
          <a:lstStyle/>
          <a:p>
            <a:endParaRPr lang="en-US"/>
          </a:p>
        </p:txBody>
      </p:sp>
      <p:graphicFrame>
        <p:nvGraphicFramePr>
          <p:cNvPr id="5" name="Object 16"/>
          <p:cNvGraphicFramePr>
            <a:graphicFrameLocks noChangeAspect="1"/>
          </p:cNvGraphicFramePr>
          <p:nvPr/>
        </p:nvGraphicFramePr>
        <p:xfrm>
          <a:off x="7156450" y="5348288"/>
          <a:ext cx="1058863" cy="350837"/>
        </p:xfrm>
        <a:graphic>
          <a:graphicData uri="http://schemas.openxmlformats.org/presentationml/2006/ole">
            <mc:AlternateContent xmlns:mc="http://schemas.openxmlformats.org/markup-compatibility/2006">
              <mc:Choice xmlns:v="urn:schemas-microsoft-com:vml" Requires="v">
                <p:oleObj spid="_x0000_s56487" name="Equation" r:id="rId3" imgW="1041120" imgH="342720" progId="Equation.3">
                  <p:embed/>
                </p:oleObj>
              </mc:Choice>
              <mc:Fallback>
                <p:oleObj name="Equation" r:id="rId3" imgW="1041120" imgH="34272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6450" y="5348288"/>
                        <a:ext cx="1058863"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20"/>
          <p:cNvGraphicFramePr>
            <a:graphicFrameLocks noChangeAspect="1"/>
          </p:cNvGraphicFramePr>
          <p:nvPr/>
        </p:nvGraphicFramePr>
        <p:xfrm>
          <a:off x="2895600" y="5514975"/>
          <a:ext cx="257175" cy="276225"/>
        </p:xfrm>
        <a:graphic>
          <a:graphicData uri="http://schemas.openxmlformats.org/presentationml/2006/ole">
            <mc:AlternateContent xmlns:mc="http://schemas.openxmlformats.org/markup-compatibility/2006">
              <mc:Choice xmlns:v="urn:schemas-microsoft-com:vml" Requires="v">
                <p:oleObj spid="_x0000_s56488" name="Equation" r:id="rId5" imgW="253890" imgH="279279" progId="Equation.3">
                  <p:embed/>
                </p:oleObj>
              </mc:Choice>
              <mc:Fallback>
                <p:oleObj name="Equation" r:id="rId5" imgW="253890" imgH="279279"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5514975"/>
                        <a:ext cx="257175"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7" name="Straight Arrow Connector 6"/>
          <p:cNvCxnSpPr>
            <a:stCxn id="4" idx="0"/>
          </p:cNvCxnSpPr>
          <p:nvPr/>
        </p:nvCxnSpPr>
        <p:spPr>
          <a:xfrm rot="5400000" flipH="1" flipV="1">
            <a:off x="1228724" y="3530600"/>
            <a:ext cx="3960813" cy="1111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8" name="Object 27"/>
          <p:cNvGraphicFramePr>
            <a:graphicFrameLocks noChangeAspect="1"/>
          </p:cNvGraphicFramePr>
          <p:nvPr/>
        </p:nvGraphicFramePr>
        <p:xfrm>
          <a:off x="2006600" y="1273175"/>
          <a:ext cx="2379663" cy="312738"/>
        </p:xfrm>
        <a:graphic>
          <a:graphicData uri="http://schemas.openxmlformats.org/presentationml/2006/ole">
            <mc:AlternateContent xmlns:mc="http://schemas.openxmlformats.org/markup-compatibility/2006">
              <mc:Choice xmlns:v="urn:schemas-microsoft-com:vml" Requires="v">
                <p:oleObj spid="_x0000_s56489" name="Equation" r:id="rId7" imgW="2336760" imgH="304560" progId="Equation.3">
                  <p:embed/>
                </p:oleObj>
              </mc:Choice>
              <mc:Fallback>
                <p:oleObj name="Equation" r:id="rId7" imgW="2336760" imgH="30456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06600" y="1273175"/>
                        <a:ext cx="2379663"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36"/>
          <p:cNvGraphicFramePr>
            <a:graphicFrameLocks noChangeAspect="1"/>
          </p:cNvGraphicFramePr>
          <p:nvPr/>
        </p:nvGraphicFramePr>
        <p:xfrm>
          <a:off x="5705475" y="4191000"/>
          <a:ext cx="542925" cy="285750"/>
        </p:xfrm>
        <a:graphic>
          <a:graphicData uri="http://schemas.openxmlformats.org/presentationml/2006/ole">
            <mc:AlternateContent xmlns:mc="http://schemas.openxmlformats.org/markup-compatibility/2006">
              <mc:Choice xmlns:v="urn:schemas-microsoft-com:vml" Requires="v">
                <p:oleObj spid="_x0000_s56490" name="Equation" r:id="rId9" imgW="533160" imgH="279360" progId="Equation.3">
                  <p:embed/>
                </p:oleObj>
              </mc:Choice>
              <mc:Fallback>
                <p:oleObj name="Equation" r:id="rId9" imgW="533160" imgH="279360" progId="Equation.3">
                  <p:embed/>
                  <p:pic>
                    <p:nvPicPr>
                      <p:cNvPr id="0" name="Object 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05475" y="4191000"/>
                        <a:ext cx="542925"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2" name="Straight Connector 11"/>
          <p:cNvCxnSpPr/>
          <p:nvPr/>
        </p:nvCxnSpPr>
        <p:spPr>
          <a:xfrm rot="16200000" flipH="1">
            <a:off x="2999936" y="2161736"/>
            <a:ext cx="3581400" cy="3124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334000" y="4343400"/>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24"/>
          <p:cNvSpPr>
            <a:spLocks noChangeArrowheads="1"/>
          </p:cNvSpPr>
          <p:nvPr/>
        </p:nvSpPr>
        <p:spPr bwMode="auto">
          <a:xfrm>
            <a:off x="3733800" y="6096000"/>
            <a:ext cx="1538288" cy="400110"/>
          </a:xfrm>
          <a:prstGeom prst="rect">
            <a:avLst/>
          </a:prstGeom>
          <a:noFill/>
          <a:ln w="9525">
            <a:noFill/>
            <a:miter lim="800000"/>
            <a:headEnd/>
            <a:tailEnd/>
          </a:ln>
        </p:spPr>
        <p:txBody>
          <a:bodyPr>
            <a:spAutoFit/>
          </a:bodyPr>
          <a:lstStyle/>
          <a:p>
            <a:r>
              <a:rPr lang="sv-SE" sz="2000" dirty="0">
                <a:latin typeface="Times New Roman" pitchFamily="18" charset="0"/>
              </a:rPr>
              <a:t>Figure- </a:t>
            </a:r>
            <a:r>
              <a:rPr lang="sv-SE" sz="2000" dirty="0" smtClean="0">
                <a:latin typeface="Times New Roman" pitchFamily="18" charset="0"/>
              </a:rPr>
              <a:t>3.4</a:t>
            </a:r>
            <a:endParaRPr lang="sv-SE" sz="2000" dirty="0">
              <a:latin typeface="Times New Roman" pitchFamily="18" charset="0"/>
            </a:endParaRPr>
          </a:p>
        </p:txBody>
      </p:sp>
      <p:cxnSp>
        <p:nvCxnSpPr>
          <p:cNvPr id="17" name="Straight Connector 16"/>
          <p:cNvCxnSpPr/>
          <p:nvPr/>
        </p:nvCxnSpPr>
        <p:spPr>
          <a:xfrm>
            <a:off x="3200400" y="373380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3924300" y="4610100"/>
            <a:ext cx="1752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4278" name="Object 16"/>
          <p:cNvGraphicFramePr>
            <a:graphicFrameLocks noChangeAspect="1"/>
          </p:cNvGraphicFramePr>
          <p:nvPr/>
        </p:nvGraphicFramePr>
        <p:xfrm>
          <a:off x="3124200" y="5410200"/>
          <a:ext cx="192088" cy="207962"/>
        </p:xfrm>
        <a:graphic>
          <a:graphicData uri="http://schemas.openxmlformats.org/presentationml/2006/ole">
            <mc:AlternateContent xmlns:mc="http://schemas.openxmlformats.org/markup-compatibility/2006">
              <mc:Choice xmlns:v="urn:schemas-microsoft-com:vml" Requires="v">
                <p:oleObj spid="_x0000_s56491" name="Equation" r:id="rId11" imgW="190440" imgH="203040" progId="Equation.3">
                  <p:embed/>
                </p:oleObj>
              </mc:Choice>
              <mc:Fallback>
                <p:oleObj name="Equation" r:id="rId11" imgW="190440" imgH="20304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4200" y="5410200"/>
                        <a:ext cx="192088" cy="207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9" name="Object 16"/>
          <p:cNvGraphicFramePr>
            <a:graphicFrameLocks noChangeAspect="1"/>
          </p:cNvGraphicFramePr>
          <p:nvPr/>
        </p:nvGraphicFramePr>
        <p:xfrm>
          <a:off x="4718708" y="5435988"/>
          <a:ext cx="192088" cy="207963"/>
        </p:xfrm>
        <a:graphic>
          <a:graphicData uri="http://schemas.openxmlformats.org/presentationml/2006/ole">
            <mc:AlternateContent xmlns:mc="http://schemas.openxmlformats.org/markup-compatibility/2006">
              <mc:Choice xmlns:v="urn:schemas-microsoft-com:vml" Requires="v">
                <p:oleObj spid="_x0000_s56492" name="Equation" r:id="rId13" imgW="190440" imgH="203040" progId="Equation.3">
                  <p:embed/>
                </p:oleObj>
              </mc:Choice>
              <mc:Fallback>
                <p:oleObj name="Equation" r:id="rId13" imgW="190440" imgH="20304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18708" y="5435988"/>
                        <a:ext cx="192088" cy="207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80" name="Object 16"/>
          <p:cNvGraphicFramePr>
            <a:graphicFrameLocks noChangeAspect="1"/>
          </p:cNvGraphicFramePr>
          <p:nvPr/>
        </p:nvGraphicFramePr>
        <p:xfrm>
          <a:off x="3110132" y="3643532"/>
          <a:ext cx="192088" cy="207963"/>
        </p:xfrm>
        <a:graphic>
          <a:graphicData uri="http://schemas.openxmlformats.org/presentationml/2006/ole">
            <mc:AlternateContent xmlns:mc="http://schemas.openxmlformats.org/markup-compatibility/2006">
              <mc:Choice xmlns:v="urn:schemas-microsoft-com:vml" Requires="v">
                <p:oleObj spid="_x0000_s56493" name="Equation" r:id="rId15" imgW="190440" imgH="203040" progId="Equation.3">
                  <p:embed/>
                </p:oleObj>
              </mc:Choice>
              <mc:Fallback>
                <p:oleObj name="Equation" r:id="rId15" imgW="190440" imgH="203040" progId="Equation.3">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10132" y="3643532"/>
                        <a:ext cx="192088" cy="207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81" name="Object 16"/>
          <p:cNvGraphicFramePr>
            <a:graphicFrameLocks noChangeAspect="1"/>
          </p:cNvGraphicFramePr>
          <p:nvPr/>
        </p:nvGraphicFramePr>
        <p:xfrm>
          <a:off x="4710332" y="3623604"/>
          <a:ext cx="192088" cy="207963"/>
        </p:xfrm>
        <a:graphic>
          <a:graphicData uri="http://schemas.openxmlformats.org/presentationml/2006/ole">
            <mc:AlternateContent xmlns:mc="http://schemas.openxmlformats.org/markup-compatibility/2006">
              <mc:Choice xmlns:v="urn:schemas-microsoft-com:vml" Requires="v">
                <p:oleObj spid="_x0000_s56494" name="Equation" r:id="rId16" imgW="190440" imgH="203040" progId="Equation.3">
                  <p:embed/>
                </p:oleObj>
              </mc:Choice>
              <mc:Fallback>
                <p:oleObj name="Equation" r:id="rId16" imgW="190440" imgH="203040" progId="Equation.3">
                  <p:embed/>
                  <p:pic>
                    <p:nvPicPr>
                      <p:cNvPr id="0" name="Picture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10332" y="3623604"/>
                        <a:ext cx="192088" cy="207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82" name="Object 16"/>
          <p:cNvGraphicFramePr>
            <a:graphicFrameLocks noChangeAspect="1"/>
          </p:cNvGraphicFramePr>
          <p:nvPr/>
        </p:nvGraphicFramePr>
        <p:xfrm>
          <a:off x="3124200" y="1808872"/>
          <a:ext cx="192088" cy="207963"/>
        </p:xfrm>
        <a:graphic>
          <a:graphicData uri="http://schemas.openxmlformats.org/presentationml/2006/ole">
            <mc:AlternateContent xmlns:mc="http://schemas.openxmlformats.org/markup-compatibility/2006">
              <mc:Choice xmlns:v="urn:schemas-microsoft-com:vml" Requires="v">
                <p:oleObj spid="_x0000_s56495" name="Equation" r:id="rId17" imgW="190440" imgH="203040" progId="Equation.3">
                  <p:embed/>
                </p:oleObj>
              </mc:Choice>
              <mc:Fallback>
                <p:oleObj name="Equation" r:id="rId17" imgW="190440" imgH="203040" progId="Equation.3">
                  <p:embed/>
                  <p:pic>
                    <p:nvPicPr>
                      <p:cNvPr id="0"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24200" y="1808872"/>
                        <a:ext cx="192088" cy="207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83" name="Object 16"/>
          <p:cNvGraphicFramePr>
            <a:graphicFrameLocks noChangeAspect="1"/>
          </p:cNvGraphicFramePr>
          <p:nvPr/>
        </p:nvGraphicFramePr>
        <p:xfrm>
          <a:off x="6270844" y="5410200"/>
          <a:ext cx="192088" cy="207963"/>
        </p:xfrm>
        <a:graphic>
          <a:graphicData uri="http://schemas.openxmlformats.org/presentationml/2006/ole">
            <mc:AlternateContent xmlns:mc="http://schemas.openxmlformats.org/markup-compatibility/2006">
              <mc:Choice xmlns:v="urn:schemas-microsoft-com:vml" Requires="v">
                <p:oleObj spid="_x0000_s56496" name="Equation" r:id="rId18" imgW="190440" imgH="203040" progId="Equation.3">
                  <p:embed/>
                </p:oleObj>
              </mc:Choice>
              <mc:Fallback>
                <p:oleObj name="Equation" r:id="rId18" imgW="190440" imgH="203040" progId="Equation.3">
                  <p:embed/>
                  <p:pic>
                    <p:nvPicPr>
                      <p:cNvPr id="0"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70844" y="5410200"/>
                        <a:ext cx="192088" cy="207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84" name="Object 16"/>
          <p:cNvGraphicFramePr>
            <a:graphicFrameLocks noChangeAspect="1"/>
          </p:cNvGraphicFramePr>
          <p:nvPr/>
        </p:nvGraphicFramePr>
        <p:xfrm>
          <a:off x="2781300" y="3602038"/>
          <a:ext cx="271463" cy="273050"/>
        </p:xfrm>
        <a:graphic>
          <a:graphicData uri="http://schemas.openxmlformats.org/presentationml/2006/ole">
            <mc:AlternateContent xmlns:mc="http://schemas.openxmlformats.org/markup-compatibility/2006">
              <mc:Choice xmlns:v="urn:schemas-microsoft-com:vml" Requires="v">
                <p:oleObj spid="_x0000_s56497" name="Equation" r:id="rId19" imgW="266400" imgH="266400" progId="Equation.3">
                  <p:embed/>
                </p:oleObj>
              </mc:Choice>
              <mc:Fallback>
                <p:oleObj name="Equation" r:id="rId19" imgW="266400" imgH="266400" progId="Equation.3">
                  <p:embed/>
                  <p:pic>
                    <p:nvPicPr>
                      <p:cNvPr id="0" name="Picture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81300" y="3602038"/>
                        <a:ext cx="271463" cy="273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85" name="Object 16"/>
          <p:cNvGraphicFramePr>
            <a:graphicFrameLocks noChangeAspect="1"/>
          </p:cNvGraphicFramePr>
          <p:nvPr/>
        </p:nvGraphicFramePr>
        <p:xfrm>
          <a:off x="4922838" y="3505200"/>
          <a:ext cx="246062" cy="273050"/>
        </p:xfrm>
        <a:graphic>
          <a:graphicData uri="http://schemas.openxmlformats.org/presentationml/2006/ole">
            <mc:AlternateContent xmlns:mc="http://schemas.openxmlformats.org/markup-compatibility/2006">
              <mc:Choice xmlns:v="urn:schemas-microsoft-com:vml" Requires="v">
                <p:oleObj spid="_x0000_s56498" name="Equation" r:id="rId21" imgW="241200" imgH="266400" progId="Equation.3">
                  <p:embed/>
                </p:oleObj>
              </mc:Choice>
              <mc:Fallback>
                <p:oleObj name="Equation" r:id="rId21" imgW="241200" imgH="266400" progId="Equation.3">
                  <p:embed/>
                  <p:pic>
                    <p:nvPicPr>
                      <p:cNvPr id="0" name="Picture 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22838" y="3505200"/>
                        <a:ext cx="246062" cy="273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86" name="Object 16"/>
          <p:cNvGraphicFramePr>
            <a:graphicFrameLocks noChangeAspect="1"/>
          </p:cNvGraphicFramePr>
          <p:nvPr/>
        </p:nvGraphicFramePr>
        <p:xfrm>
          <a:off x="2895600" y="1752600"/>
          <a:ext cx="246063" cy="285750"/>
        </p:xfrm>
        <a:graphic>
          <a:graphicData uri="http://schemas.openxmlformats.org/presentationml/2006/ole">
            <mc:AlternateContent xmlns:mc="http://schemas.openxmlformats.org/markup-compatibility/2006">
              <mc:Choice xmlns:v="urn:schemas-microsoft-com:vml" Requires="v">
                <p:oleObj spid="_x0000_s56499" name="Equation" r:id="rId23" imgW="241200" imgH="279360" progId="Equation.3">
                  <p:embed/>
                </p:oleObj>
              </mc:Choice>
              <mc:Fallback>
                <p:oleObj name="Equation" r:id="rId23" imgW="241200" imgH="279360" progId="Equation.3">
                  <p:embed/>
                  <p:pic>
                    <p:nvPicPr>
                      <p:cNvPr id="0" name="Picture 1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895600" y="1752600"/>
                        <a:ext cx="246063"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87" name="Object 16"/>
          <p:cNvGraphicFramePr>
            <a:graphicFrameLocks noChangeAspect="1"/>
          </p:cNvGraphicFramePr>
          <p:nvPr/>
        </p:nvGraphicFramePr>
        <p:xfrm>
          <a:off x="4694238" y="5664200"/>
          <a:ext cx="271462" cy="273050"/>
        </p:xfrm>
        <a:graphic>
          <a:graphicData uri="http://schemas.openxmlformats.org/presentationml/2006/ole">
            <mc:AlternateContent xmlns:mc="http://schemas.openxmlformats.org/markup-compatibility/2006">
              <mc:Choice xmlns:v="urn:schemas-microsoft-com:vml" Requires="v">
                <p:oleObj spid="_x0000_s56500" name="Equation" r:id="rId25" imgW="266400" imgH="266400" progId="Equation.3">
                  <p:embed/>
                </p:oleObj>
              </mc:Choice>
              <mc:Fallback>
                <p:oleObj name="Equation" r:id="rId25" imgW="266400" imgH="266400" progId="Equation.3">
                  <p:embed/>
                  <p:pic>
                    <p:nvPicPr>
                      <p:cNvPr id="0" name="Picture 1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694238" y="5664200"/>
                        <a:ext cx="271462" cy="273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Box 29"/>
          <p:cNvSpPr txBox="1"/>
          <p:nvPr/>
        </p:nvSpPr>
        <p:spPr>
          <a:xfrm>
            <a:off x="3200400" y="3048000"/>
            <a:ext cx="1219200" cy="646331"/>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Consumer Surplus</a:t>
            </a:r>
            <a:endParaRPr lang="en-US" dirty="0">
              <a:latin typeface="Times New Roman" pitchFamily="18" charset="0"/>
              <a:cs typeface="Times New Roman" pitchFamily="18" charset="0"/>
            </a:endParaRPr>
          </a:p>
        </p:txBody>
      </p:sp>
      <p:graphicFrame>
        <p:nvGraphicFramePr>
          <p:cNvPr id="54288" name="Object 16"/>
          <p:cNvGraphicFramePr>
            <a:graphicFrameLocks noChangeAspect="1"/>
          </p:cNvGraphicFramePr>
          <p:nvPr/>
        </p:nvGraphicFramePr>
        <p:xfrm>
          <a:off x="3214468" y="2057400"/>
          <a:ext cx="169863" cy="184150"/>
        </p:xfrm>
        <a:graphic>
          <a:graphicData uri="http://schemas.openxmlformats.org/presentationml/2006/ole">
            <mc:AlternateContent xmlns:mc="http://schemas.openxmlformats.org/markup-compatibility/2006">
              <mc:Choice xmlns:v="urn:schemas-microsoft-com:vml" Requires="v">
                <p:oleObj spid="_x0000_s56501" name="Equation" r:id="rId27" imgW="164880" imgH="177480" progId="Equation.3">
                  <p:embed/>
                </p:oleObj>
              </mc:Choice>
              <mc:Fallback>
                <p:oleObj name="Equation" r:id="rId27" imgW="164880" imgH="177480" progId="Equation.3">
                  <p:embed/>
                  <p:pic>
                    <p:nvPicPr>
                      <p:cNvPr id="0" name="Picture 1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214468" y="2057400"/>
                        <a:ext cx="169863" cy="184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89" name="Object 17"/>
          <p:cNvGraphicFramePr>
            <a:graphicFrameLocks noChangeAspect="1"/>
          </p:cNvGraphicFramePr>
          <p:nvPr/>
        </p:nvGraphicFramePr>
        <p:xfrm>
          <a:off x="3381375" y="2286000"/>
          <a:ext cx="169863" cy="184150"/>
        </p:xfrm>
        <a:graphic>
          <a:graphicData uri="http://schemas.openxmlformats.org/presentationml/2006/ole">
            <mc:AlternateContent xmlns:mc="http://schemas.openxmlformats.org/markup-compatibility/2006">
              <mc:Choice xmlns:v="urn:schemas-microsoft-com:vml" Requires="v">
                <p:oleObj spid="_x0000_s56502" name="Equation" r:id="rId29" imgW="164880" imgH="177480" progId="Equation.3">
                  <p:embed/>
                </p:oleObj>
              </mc:Choice>
              <mc:Fallback>
                <p:oleObj name="Equation" r:id="rId29" imgW="164880" imgH="177480" progId="Equation.3">
                  <p:embed/>
                  <p:pic>
                    <p:nvPicPr>
                      <p:cNvPr id="0" name="Picture 1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381375" y="2286000"/>
                        <a:ext cx="169863" cy="184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90" name="Object 18"/>
          <p:cNvGraphicFramePr>
            <a:graphicFrameLocks noChangeAspect="1"/>
          </p:cNvGraphicFramePr>
          <p:nvPr/>
        </p:nvGraphicFramePr>
        <p:xfrm>
          <a:off x="3533775" y="2438400"/>
          <a:ext cx="169863" cy="184150"/>
        </p:xfrm>
        <a:graphic>
          <a:graphicData uri="http://schemas.openxmlformats.org/presentationml/2006/ole">
            <mc:AlternateContent xmlns:mc="http://schemas.openxmlformats.org/markup-compatibility/2006">
              <mc:Choice xmlns:v="urn:schemas-microsoft-com:vml" Requires="v">
                <p:oleObj spid="_x0000_s56503" name="Equation" r:id="rId30" imgW="164880" imgH="177480" progId="Equation.3">
                  <p:embed/>
                </p:oleObj>
              </mc:Choice>
              <mc:Fallback>
                <p:oleObj name="Equation" r:id="rId30" imgW="164880" imgH="177480" progId="Equation.3">
                  <p:embed/>
                  <p:pic>
                    <p:nvPicPr>
                      <p:cNvPr id="0" name="Picture 1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533775" y="2438400"/>
                        <a:ext cx="169863" cy="184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91" name="Object 19"/>
          <p:cNvGraphicFramePr>
            <a:graphicFrameLocks noChangeAspect="1"/>
          </p:cNvGraphicFramePr>
          <p:nvPr/>
        </p:nvGraphicFramePr>
        <p:xfrm>
          <a:off x="3686175" y="2590800"/>
          <a:ext cx="169863" cy="184150"/>
        </p:xfrm>
        <a:graphic>
          <a:graphicData uri="http://schemas.openxmlformats.org/presentationml/2006/ole">
            <mc:AlternateContent xmlns:mc="http://schemas.openxmlformats.org/markup-compatibility/2006">
              <mc:Choice xmlns:v="urn:schemas-microsoft-com:vml" Requires="v">
                <p:oleObj spid="_x0000_s56504" name="Equation" r:id="rId31" imgW="164880" imgH="177480" progId="Equation.3">
                  <p:embed/>
                </p:oleObj>
              </mc:Choice>
              <mc:Fallback>
                <p:oleObj name="Equation" r:id="rId31" imgW="164880" imgH="177480" progId="Equation.3">
                  <p:embed/>
                  <p:pic>
                    <p:nvPicPr>
                      <p:cNvPr id="0" name="Picture 1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686175" y="2590800"/>
                        <a:ext cx="169863" cy="184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92" name="Object 20"/>
          <p:cNvGraphicFramePr>
            <a:graphicFrameLocks noChangeAspect="1"/>
          </p:cNvGraphicFramePr>
          <p:nvPr/>
        </p:nvGraphicFramePr>
        <p:xfrm>
          <a:off x="3838575" y="2743200"/>
          <a:ext cx="169863" cy="184150"/>
        </p:xfrm>
        <a:graphic>
          <a:graphicData uri="http://schemas.openxmlformats.org/presentationml/2006/ole">
            <mc:AlternateContent xmlns:mc="http://schemas.openxmlformats.org/markup-compatibility/2006">
              <mc:Choice xmlns:v="urn:schemas-microsoft-com:vml" Requires="v">
                <p:oleObj spid="_x0000_s56505" name="Equation" r:id="rId32" imgW="164880" imgH="177480" progId="Equation.3">
                  <p:embed/>
                </p:oleObj>
              </mc:Choice>
              <mc:Fallback>
                <p:oleObj name="Equation" r:id="rId32" imgW="164880" imgH="177480" progId="Equation.3">
                  <p:embed/>
                  <p:pic>
                    <p:nvPicPr>
                      <p:cNvPr id="0" name="Picture 2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838575" y="2743200"/>
                        <a:ext cx="169863" cy="184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93" name="Object 21"/>
          <p:cNvGraphicFramePr>
            <a:graphicFrameLocks noChangeAspect="1"/>
          </p:cNvGraphicFramePr>
          <p:nvPr/>
        </p:nvGraphicFramePr>
        <p:xfrm>
          <a:off x="3990975" y="2895600"/>
          <a:ext cx="169863" cy="184150"/>
        </p:xfrm>
        <a:graphic>
          <a:graphicData uri="http://schemas.openxmlformats.org/presentationml/2006/ole">
            <mc:AlternateContent xmlns:mc="http://schemas.openxmlformats.org/markup-compatibility/2006">
              <mc:Choice xmlns:v="urn:schemas-microsoft-com:vml" Requires="v">
                <p:oleObj spid="_x0000_s56506" name="Equation" r:id="rId33" imgW="164880" imgH="177480" progId="Equation.3">
                  <p:embed/>
                </p:oleObj>
              </mc:Choice>
              <mc:Fallback>
                <p:oleObj name="Equation" r:id="rId33" imgW="164880" imgH="177480" progId="Equation.3">
                  <p:embed/>
                  <p:pic>
                    <p:nvPicPr>
                      <p:cNvPr id="0" name="Picture 2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990975" y="2895600"/>
                        <a:ext cx="169863" cy="184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94" name="Object 22"/>
          <p:cNvGraphicFramePr>
            <a:graphicFrameLocks noChangeAspect="1"/>
          </p:cNvGraphicFramePr>
          <p:nvPr/>
        </p:nvGraphicFramePr>
        <p:xfrm>
          <a:off x="3200400" y="2286000"/>
          <a:ext cx="169863" cy="184150"/>
        </p:xfrm>
        <a:graphic>
          <a:graphicData uri="http://schemas.openxmlformats.org/presentationml/2006/ole">
            <mc:AlternateContent xmlns:mc="http://schemas.openxmlformats.org/markup-compatibility/2006">
              <mc:Choice xmlns:v="urn:schemas-microsoft-com:vml" Requires="v">
                <p:oleObj spid="_x0000_s56507" name="Equation" r:id="rId34" imgW="164880" imgH="177480" progId="Equation.3">
                  <p:embed/>
                </p:oleObj>
              </mc:Choice>
              <mc:Fallback>
                <p:oleObj name="Equation" r:id="rId34" imgW="164880" imgH="177480" progId="Equation.3">
                  <p:embed/>
                  <p:pic>
                    <p:nvPicPr>
                      <p:cNvPr id="0" name="Picture 2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200400" y="2286000"/>
                        <a:ext cx="169863" cy="184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95" name="Object 23"/>
          <p:cNvGraphicFramePr>
            <a:graphicFrameLocks noChangeAspect="1"/>
          </p:cNvGraphicFramePr>
          <p:nvPr/>
        </p:nvGraphicFramePr>
        <p:xfrm>
          <a:off x="4253571" y="3214468"/>
          <a:ext cx="169863" cy="184150"/>
        </p:xfrm>
        <a:graphic>
          <a:graphicData uri="http://schemas.openxmlformats.org/presentationml/2006/ole">
            <mc:AlternateContent xmlns:mc="http://schemas.openxmlformats.org/markup-compatibility/2006">
              <mc:Choice xmlns:v="urn:schemas-microsoft-com:vml" Requires="v">
                <p:oleObj spid="_x0000_s56508" name="Equation" r:id="rId35" imgW="164880" imgH="177480" progId="Equation.3">
                  <p:embed/>
                </p:oleObj>
              </mc:Choice>
              <mc:Fallback>
                <p:oleObj name="Equation" r:id="rId35" imgW="164880" imgH="177480" progId="Equation.3">
                  <p:embed/>
                  <p:pic>
                    <p:nvPicPr>
                      <p:cNvPr id="0" name="Picture 2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253571" y="3214468"/>
                        <a:ext cx="169863" cy="184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96" name="Object 24"/>
          <p:cNvGraphicFramePr>
            <a:graphicFrameLocks noChangeAspect="1"/>
          </p:cNvGraphicFramePr>
          <p:nvPr/>
        </p:nvGraphicFramePr>
        <p:xfrm>
          <a:off x="4343400" y="3380936"/>
          <a:ext cx="169863" cy="184150"/>
        </p:xfrm>
        <a:graphic>
          <a:graphicData uri="http://schemas.openxmlformats.org/presentationml/2006/ole">
            <mc:AlternateContent xmlns:mc="http://schemas.openxmlformats.org/markup-compatibility/2006">
              <mc:Choice xmlns:v="urn:schemas-microsoft-com:vml" Requires="v">
                <p:oleObj spid="_x0000_s56509" name="Equation" r:id="rId36" imgW="164880" imgH="177480" progId="Equation.3">
                  <p:embed/>
                </p:oleObj>
              </mc:Choice>
              <mc:Fallback>
                <p:oleObj name="Equation" r:id="rId36" imgW="164880" imgH="177480" progId="Equation.3">
                  <p:embed/>
                  <p:pic>
                    <p:nvPicPr>
                      <p:cNvPr id="0" name="Picture 2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343400" y="3380936"/>
                        <a:ext cx="169863" cy="184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97" name="Object 25"/>
          <p:cNvGraphicFramePr>
            <a:graphicFrameLocks noChangeAspect="1"/>
          </p:cNvGraphicFramePr>
          <p:nvPr/>
        </p:nvGraphicFramePr>
        <p:xfrm>
          <a:off x="4495800" y="3519268"/>
          <a:ext cx="169863" cy="184150"/>
        </p:xfrm>
        <a:graphic>
          <a:graphicData uri="http://schemas.openxmlformats.org/presentationml/2006/ole">
            <mc:AlternateContent xmlns:mc="http://schemas.openxmlformats.org/markup-compatibility/2006">
              <mc:Choice xmlns:v="urn:schemas-microsoft-com:vml" Requires="v">
                <p:oleObj spid="_x0000_s56510" name="Equation" r:id="rId37" imgW="164880" imgH="177480" progId="Equation.3">
                  <p:embed/>
                </p:oleObj>
              </mc:Choice>
              <mc:Fallback>
                <p:oleObj name="Equation" r:id="rId37" imgW="164880" imgH="177480" progId="Equation.3">
                  <p:embed/>
                  <p:pic>
                    <p:nvPicPr>
                      <p:cNvPr id="0" name="Picture 2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495800" y="3519268"/>
                        <a:ext cx="169863" cy="184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98" name="Object 26"/>
          <p:cNvGraphicFramePr>
            <a:graphicFrameLocks noChangeAspect="1"/>
          </p:cNvGraphicFramePr>
          <p:nvPr/>
        </p:nvGraphicFramePr>
        <p:xfrm>
          <a:off x="3214468" y="2514600"/>
          <a:ext cx="169863" cy="184150"/>
        </p:xfrm>
        <a:graphic>
          <a:graphicData uri="http://schemas.openxmlformats.org/presentationml/2006/ole">
            <mc:AlternateContent xmlns:mc="http://schemas.openxmlformats.org/markup-compatibility/2006">
              <mc:Choice xmlns:v="urn:schemas-microsoft-com:vml" Requires="v">
                <p:oleObj spid="_x0000_s56511" name="Equation" r:id="rId38" imgW="164880" imgH="177480" progId="Equation.3">
                  <p:embed/>
                </p:oleObj>
              </mc:Choice>
              <mc:Fallback>
                <p:oleObj name="Equation" r:id="rId38" imgW="164880" imgH="177480" progId="Equation.3">
                  <p:embed/>
                  <p:pic>
                    <p:nvPicPr>
                      <p:cNvPr id="0" name="Picture 2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214468" y="2514600"/>
                        <a:ext cx="169863" cy="184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99" name="Object 27"/>
          <p:cNvGraphicFramePr>
            <a:graphicFrameLocks noChangeAspect="1"/>
          </p:cNvGraphicFramePr>
          <p:nvPr/>
        </p:nvGraphicFramePr>
        <p:xfrm>
          <a:off x="3367088" y="2667000"/>
          <a:ext cx="169862" cy="184150"/>
        </p:xfrm>
        <a:graphic>
          <a:graphicData uri="http://schemas.openxmlformats.org/presentationml/2006/ole">
            <mc:AlternateContent xmlns:mc="http://schemas.openxmlformats.org/markup-compatibility/2006">
              <mc:Choice xmlns:v="urn:schemas-microsoft-com:vml" Requires="v">
                <p:oleObj spid="_x0000_s56512" name="Equation" r:id="rId39" imgW="164880" imgH="177480" progId="Equation.3">
                  <p:embed/>
                </p:oleObj>
              </mc:Choice>
              <mc:Fallback>
                <p:oleObj name="Equation" r:id="rId39" imgW="164880" imgH="177480" progId="Equation.3">
                  <p:embed/>
                  <p:pic>
                    <p:nvPicPr>
                      <p:cNvPr id="0" name="Picture 2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367088" y="2667000"/>
                        <a:ext cx="169862" cy="184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300" name="Object 28"/>
          <p:cNvGraphicFramePr>
            <a:graphicFrameLocks noChangeAspect="1"/>
          </p:cNvGraphicFramePr>
          <p:nvPr/>
        </p:nvGraphicFramePr>
        <p:xfrm>
          <a:off x="3519488" y="2819400"/>
          <a:ext cx="169862" cy="184150"/>
        </p:xfrm>
        <a:graphic>
          <a:graphicData uri="http://schemas.openxmlformats.org/presentationml/2006/ole">
            <mc:AlternateContent xmlns:mc="http://schemas.openxmlformats.org/markup-compatibility/2006">
              <mc:Choice xmlns:v="urn:schemas-microsoft-com:vml" Requires="v">
                <p:oleObj spid="_x0000_s56513" name="Equation" r:id="rId40" imgW="164880" imgH="177480" progId="Equation.3">
                  <p:embed/>
                </p:oleObj>
              </mc:Choice>
              <mc:Fallback>
                <p:oleObj name="Equation" r:id="rId40" imgW="164880" imgH="177480" progId="Equation.3">
                  <p:embed/>
                  <p:pic>
                    <p:nvPicPr>
                      <p:cNvPr id="0" name="Picture 2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519488" y="2819400"/>
                        <a:ext cx="169862" cy="184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301" name="Object 29"/>
          <p:cNvGraphicFramePr>
            <a:graphicFrameLocks noChangeAspect="1"/>
          </p:cNvGraphicFramePr>
          <p:nvPr/>
        </p:nvGraphicFramePr>
        <p:xfrm>
          <a:off x="3671888" y="2971800"/>
          <a:ext cx="169862" cy="184150"/>
        </p:xfrm>
        <a:graphic>
          <a:graphicData uri="http://schemas.openxmlformats.org/presentationml/2006/ole">
            <mc:AlternateContent xmlns:mc="http://schemas.openxmlformats.org/markup-compatibility/2006">
              <mc:Choice xmlns:v="urn:schemas-microsoft-com:vml" Requires="v">
                <p:oleObj spid="_x0000_s56514" name="Equation" r:id="rId41" imgW="164880" imgH="177480" progId="Equation.3">
                  <p:embed/>
                </p:oleObj>
              </mc:Choice>
              <mc:Fallback>
                <p:oleObj name="Equation" r:id="rId41" imgW="164880" imgH="177480" progId="Equation.3">
                  <p:embed/>
                  <p:pic>
                    <p:nvPicPr>
                      <p:cNvPr id="0" name="Picture 2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671888" y="2971800"/>
                        <a:ext cx="169862" cy="184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302" name="Object 30"/>
          <p:cNvGraphicFramePr>
            <a:graphicFrameLocks noChangeAspect="1"/>
          </p:cNvGraphicFramePr>
          <p:nvPr/>
        </p:nvGraphicFramePr>
        <p:xfrm>
          <a:off x="3214468" y="2787650"/>
          <a:ext cx="169862" cy="184150"/>
        </p:xfrm>
        <a:graphic>
          <a:graphicData uri="http://schemas.openxmlformats.org/presentationml/2006/ole">
            <mc:AlternateContent xmlns:mc="http://schemas.openxmlformats.org/markup-compatibility/2006">
              <mc:Choice xmlns:v="urn:schemas-microsoft-com:vml" Requires="v">
                <p:oleObj spid="_x0000_s56515" name="Equation" r:id="rId42" imgW="164880" imgH="177480" progId="Equation.3">
                  <p:embed/>
                </p:oleObj>
              </mc:Choice>
              <mc:Fallback>
                <p:oleObj name="Equation" r:id="rId42" imgW="164880" imgH="177480" progId="Equation.3">
                  <p:embed/>
                  <p:pic>
                    <p:nvPicPr>
                      <p:cNvPr id="0" name="Picture 3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214468" y="2787650"/>
                        <a:ext cx="169862" cy="184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303" name="Object 31"/>
          <p:cNvGraphicFramePr>
            <a:graphicFrameLocks noChangeAspect="1"/>
          </p:cNvGraphicFramePr>
          <p:nvPr/>
        </p:nvGraphicFramePr>
        <p:xfrm>
          <a:off x="3259138" y="3016250"/>
          <a:ext cx="169862" cy="184150"/>
        </p:xfrm>
        <a:graphic>
          <a:graphicData uri="http://schemas.openxmlformats.org/presentationml/2006/ole">
            <mc:AlternateContent xmlns:mc="http://schemas.openxmlformats.org/markup-compatibility/2006">
              <mc:Choice xmlns:v="urn:schemas-microsoft-com:vml" Requires="v">
                <p:oleObj spid="_x0000_s56516" name="Equation" r:id="rId43" imgW="164880" imgH="177480" progId="Equation.3">
                  <p:embed/>
                </p:oleObj>
              </mc:Choice>
              <mc:Fallback>
                <p:oleObj name="Equation" r:id="rId43" imgW="164880" imgH="177480" progId="Equation.3">
                  <p:embed/>
                  <p:pic>
                    <p:nvPicPr>
                      <p:cNvPr id="0" name="Picture 3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259138" y="3016250"/>
                        <a:ext cx="169862" cy="184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304" name="Object 32"/>
          <p:cNvGraphicFramePr>
            <a:graphicFrameLocks noChangeAspect="1"/>
          </p:cNvGraphicFramePr>
          <p:nvPr/>
        </p:nvGraphicFramePr>
        <p:xfrm>
          <a:off x="3200400" y="3244850"/>
          <a:ext cx="169862" cy="184150"/>
        </p:xfrm>
        <a:graphic>
          <a:graphicData uri="http://schemas.openxmlformats.org/presentationml/2006/ole">
            <mc:AlternateContent xmlns:mc="http://schemas.openxmlformats.org/markup-compatibility/2006">
              <mc:Choice xmlns:v="urn:schemas-microsoft-com:vml" Requires="v">
                <p:oleObj spid="_x0000_s56517" name="Equation" r:id="rId44" imgW="164880" imgH="177480" progId="Equation.3">
                  <p:embed/>
                </p:oleObj>
              </mc:Choice>
              <mc:Fallback>
                <p:oleObj name="Equation" r:id="rId44" imgW="164880" imgH="177480" progId="Equation.3">
                  <p:embed/>
                  <p:pic>
                    <p:nvPicPr>
                      <p:cNvPr id="0" name="Picture 3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200400" y="3244850"/>
                        <a:ext cx="169862" cy="184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305" name="Object 33"/>
          <p:cNvGraphicFramePr>
            <a:graphicFrameLocks noChangeAspect="1"/>
          </p:cNvGraphicFramePr>
          <p:nvPr/>
        </p:nvGraphicFramePr>
        <p:xfrm>
          <a:off x="3276600" y="3473450"/>
          <a:ext cx="169863" cy="184150"/>
        </p:xfrm>
        <a:graphic>
          <a:graphicData uri="http://schemas.openxmlformats.org/presentationml/2006/ole">
            <mc:AlternateContent xmlns:mc="http://schemas.openxmlformats.org/markup-compatibility/2006">
              <mc:Choice xmlns:v="urn:schemas-microsoft-com:vml" Requires="v">
                <p:oleObj spid="_x0000_s56518" name="Equation" r:id="rId45" imgW="164880" imgH="177480" progId="Equation.3">
                  <p:embed/>
                </p:oleObj>
              </mc:Choice>
              <mc:Fallback>
                <p:oleObj name="Equation" r:id="rId45" imgW="164880" imgH="177480" progId="Equation.3">
                  <p:embed/>
                  <p:pic>
                    <p:nvPicPr>
                      <p:cNvPr id="0" name="Picture 3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276600" y="3473450"/>
                        <a:ext cx="169863" cy="184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306" name="Object 34"/>
          <p:cNvGraphicFramePr>
            <a:graphicFrameLocks noChangeAspect="1"/>
          </p:cNvGraphicFramePr>
          <p:nvPr/>
        </p:nvGraphicFramePr>
        <p:xfrm>
          <a:off x="4191000" y="3505200"/>
          <a:ext cx="169863" cy="184150"/>
        </p:xfrm>
        <a:graphic>
          <a:graphicData uri="http://schemas.openxmlformats.org/presentationml/2006/ole">
            <mc:AlternateContent xmlns:mc="http://schemas.openxmlformats.org/markup-compatibility/2006">
              <mc:Choice xmlns:v="urn:schemas-microsoft-com:vml" Requires="v">
                <p:oleObj spid="_x0000_s56519" name="Equation" r:id="rId46" imgW="164880" imgH="177480" progId="Equation.3">
                  <p:embed/>
                </p:oleObj>
              </mc:Choice>
              <mc:Fallback>
                <p:oleObj name="Equation" r:id="rId46" imgW="164880" imgH="177480" progId="Equation.3">
                  <p:embed/>
                  <p:pic>
                    <p:nvPicPr>
                      <p:cNvPr id="0" name="Picture 3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191000" y="3505200"/>
                        <a:ext cx="169863" cy="184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The amount of happiness or pleasure created through the consumption of a good or a service is called utility. There are two different schools of thought regarding the measurability of utility. Some argue that utility can be cardinally measured, which is cardinal variety. </a:t>
            </a:r>
          </a:p>
          <a:p>
            <a:r>
              <a:rPr lang="en-US" dirty="0" smtClean="0"/>
              <a:t>If utility cannot be measured, can only be compared it  is ordinal utility.</a:t>
            </a:r>
            <a:endParaRPr lang="en-US" dirty="0"/>
          </a:p>
        </p:txBody>
      </p:sp>
      <p:sp>
        <p:nvSpPr>
          <p:cNvPr id="2" name="Title 1"/>
          <p:cNvSpPr>
            <a:spLocks noGrp="1"/>
          </p:cNvSpPr>
          <p:nvPr>
            <p:ph type="title"/>
          </p:nvPr>
        </p:nvSpPr>
        <p:spPr/>
        <p:txBody>
          <a:bodyPr>
            <a:normAutofit fontScale="90000"/>
          </a:bodyPr>
          <a:lstStyle/>
          <a:p>
            <a:r>
              <a:rPr lang="en-US" dirty="0" smtClean="0"/>
              <a:t>Utility: Cardinal vs. Ordinal Utility</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Amount of satisfaction obtained from the consumption of a certain quantity of a good or a service is called total utility (TU). </a:t>
            </a:r>
          </a:p>
          <a:p>
            <a:r>
              <a:rPr lang="en-US" dirty="0" smtClean="0"/>
              <a:t>Change in total utility due to one unit change in consumption is called marginal utility.</a:t>
            </a:r>
          </a:p>
          <a:p>
            <a:r>
              <a:rPr lang="en-US" dirty="0" smtClean="0"/>
              <a:t>Suppose TUs are 10 18 … . . . . . Compute marginal utilities. </a:t>
            </a:r>
            <a:endParaRPr lang="en-US" dirty="0"/>
          </a:p>
        </p:txBody>
      </p:sp>
      <p:sp>
        <p:nvSpPr>
          <p:cNvPr id="2" name="Title 1"/>
          <p:cNvSpPr>
            <a:spLocks noGrp="1"/>
          </p:cNvSpPr>
          <p:nvPr>
            <p:ph type="title"/>
          </p:nvPr>
        </p:nvSpPr>
        <p:spPr/>
        <p:txBody>
          <a:bodyPr/>
          <a:lstStyle/>
          <a:p>
            <a:r>
              <a:rPr lang="en-US" dirty="0" smtClean="0"/>
              <a:t>Total Utility vs. Marginal Utility</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5148072"/>
          </a:xfrm>
        </p:spPr>
        <p:txBody>
          <a:bodyPr>
            <a:normAutofit/>
          </a:bodyPr>
          <a:lstStyle/>
          <a:p>
            <a:r>
              <a:rPr lang="en-US" dirty="0" smtClean="0"/>
              <a:t>Suppose total utility, </a:t>
            </a:r>
          </a:p>
          <a:p>
            <a:pPr>
              <a:buNone/>
            </a:pPr>
            <a:r>
              <a:rPr lang="en-US" dirty="0" smtClean="0"/>
              <a:t>	Here, U stands for total utility. First derivative of total utility with respect to quantity is marginal utility. This alternatively means marginal utility is the slope of total utility. </a:t>
            </a:r>
          </a:p>
          <a:p>
            <a:pPr>
              <a:buNone/>
            </a:pPr>
            <a:r>
              <a:rPr lang="en-US" dirty="0" smtClean="0"/>
              <a:t>	Marginal Utility = slope of total utility=</a:t>
            </a:r>
          </a:p>
          <a:p>
            <a:pPr>
              <a:buNone/>
            </a:pPr>
            <a:r>
              <a:rPr lang="en-US" dirty="0" smtClean="0"/>
              <a:t>	Suppose total utility,</a:t>
            </a:r>
          </a:p>
          <a:p>
            <a:pPr>
              <a:buNone/>
            </a:pPr>
            <a:r>
              <a:rPr lang="en-US" dirty="0" smtClean="0"/>
              <a:t>	Marginal utility,                          , </a:t>
            </a:r>
          </a:p>
          <a:p>
            <a:pPr>
              <a:buNone/>
            </a:pPr>
            <a:r>
              <a:rPr lang="en-US" dirty="0" smtClean="0"/>
              <a:t>	Now Draw the MU </a:t>
            </a:r>
            <a:r>
              <a:rPr lang="en-US" sz="2800" dirty="0" smtClean="0"/>
              <a:t>curve</a:t>
            </a:r>
            <a:endParaRPr lang="en-US" sz="2800" dirty="0"/>
          </a:p>
        </p:txBody>
      </p:sp>
      <p:sp>
        <p:nvSpPr>
          <p:cNvPr id="2" name="Title 1"/>
          <p:cNvSpPr>
            <a:spLocks noGrp="1"/>
          </p:cNvSpPr>
          <p:nvPr>
            <p:ph type="title"/>
          </p:nvPr>
        </p:nvSpPr>
        <p:spPr/>
        <p:txBody>
          <a:bodyPr/>
          <a:lstStyle/>
          <a:p>
            <a:r>
              <a:rPr lang="en-US" dirty="0" smtClean="0"/>
              <a:t>Mathematical Derivation</a:t>
            </a:r>
            <a:endParaRPr lang="en-US" dirty="0"/>
          </a:p>
        </p:txBody>
      </p:sp>
      <p:graphicFrame>
        <p:nvGraphicFramePr>
          <p:cNvPr id="4" name="Object 3"/>
          <p:cNvGraphicFramePr>
            <a:graphicFrameLocks noChangeAspect="1"/>
          </p:cNvGraphicFramePr>
          <p:nvPr/>
        </p:nvGraphicFramePr>
        <p:xfrm>
          <a:off x="4603750" y="1295400"/>
          <a:ext cx="1117600" cy="533400"/>
        </p:xfrm>
        <a:graphic>
          <a:graphicData uri="http://schemas.openxmlformats.org/presentationml/2006/ole">
            <mc:AlternateContent xmlns:mc="http://schemas.openxmlformats.org/markup-compatibility/2006">
              <mc:Choice xmlns:v="urn:schemas-microsoft-com:vml" Requires="v">
                <p:oleObj spid="_x0000_s55320" name="Equation" r:id="rId3" imgW="1117440" imgH="368280" progId="Equation.3">
                  <p:embed/>
                </p:oleObj>
              </mc:Choice>
              <mc:Fallback>
                <p:oleObj name="Equation" r:id="rId3" imgW="1117440" imgH="3682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750" y="1295400"/>
                        <a:ext cx="11176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00" name="Object 4"/>
          <p:cNvGraphicFramePr>
            <a:graphicFrameLocks noChangeAspect="1"/>
          </p:cNvGraphicFramePr>
          <p:nvPr/>
        </p:nvGraphicFramePr>
        <p:xfrm>
          <a:off x="7620000" y="3657600"/>
          <a:ext cx="609600" cy="685800"/>
        </p:xfrm>
        <a:graphic>
          <a:graphicData uri="http://schemas.openxmlformats.org/presentationml/2006/ole">
            <mc:AlternateContent xmlns:mc="http://schemas.openxmlformats.org/markup-compatibility/2006">
              <mc:Choice xmlns:v="urn:schemas-microsoft-com:vml" Requires="v">
                <p:oleObj spid="_x0000_s55321" name="Equation" r:id="rId5" imgW="507960" imgH="901440" progId="Equation.3">
                  <p:embed/>
                </p:oleObj>
              </mc:Choice>
              <mc:Fallback>
                <p:oleObj name="Equation" r:id="rId5" imgW="507960" imgH="90144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0" y="3657600"/>
                        <a:ext cx="6096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02" name="Object 6"/>
          <p:cNvGraphicFramePr>
            <a:graphicFrameLocks noChangeAspect="1"/>
          </p:cNvGraphicFramePr>
          <p:nvPr/>
        </p:nvGraphicFramePr>
        <p:xfrm>
          <a:off x="4559300" y="4114800"/>
          <a:ext cx="1689100" cy="431800"/>
        </p:xfrm>
        <a:graphic>
          <a:graphicData uri="http://schemas.openxmlformats.org/presentationml/2006/ole">
            <mc:AlternateContent xmlns:mc="http://schemas.openxmlformats.org/markup-compatibility/2006">
              <mc:Choice xmlns:v="urn:schemas-microsoft-com:vml" Requires="v">
                <p:oleObj spid="_x0000_s55322" name="Equation" r:id="rId7" imgW="1688760" imgH="431640" progId="Equation.3">
                  <p:embed/>
                </p:oleObj>
              </mc:Choice>
              <mc:Fallback>
                <p:oleObj name="Equation" r:id="rId7" imgW="1688760" imgH="43164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59300" y="4114800"/>
                        <a:ext cx="16891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03" name="Object 7"/>
          <p:cNvGraphicFramePr>
            <a:graphicFrameLocks noChangeAspect="1"/>
          </p:cNvGraphicFramePr>
          <p:nvPr/>
        </p:nvGraphicFramePr>
        <p:xfrm>
          <a:off x="4495800" y="4648200"/>
          <a:ext cx="1828800" cy="355600"/>
        </p:xfrm>
        <a:graphic>
          <a:graphicData uri="http://schemas.openxmlformats.org/presentationml/2006/ole">
            <mc:AlternateContent xmlns:mc="http://schemas.openxmlformats.org/markup-compatibility/2006">
              <mc:Choice xmlns:v="urn:schemas-microsoft-com:vml" Requires="v">
                <p:oleObj spid="_x0000_s55323" name="Equation" r:id="rId9" imgW="1828800" imgH="355320" progId="Equation.3">
                  <p:embed/>
                </p:oleObj>
              </mc:Choice>
              <mc:Fallback>
                <p:oleObj name="Equation" r:id="rId9" imgW="1828800" imgH="355320" progId="Equation.3">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5800" y="4648200"/>
                        <a:ext cx="18288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1481138"/>
          <a:ext cx="8229600" cy="296672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ctr"/>
                      <a:r>
                        <a:rPr lang="en-US" dirty="0" smtClean="0"/>
                        <a:t>Quantity</a:t>
                      </a:r>
                      <a:r>
                        <a:rPr lang="en-US" baseline="0" dirty="0" smtClean="0"/>
                        <a:t> of Goods</a:t>
                      </a:r>
                      <a:endParaRPr lang="en-US" dirty="0"/>
                    </a:p>
                  </a:txBody>
                  <a:tcPr/>
                </a:tc>
                <a:tc>
                  <a:txBody>
                    <a:bodyPr/>
                    <a:lstStyle/>
                    <a:p>
                      <a:pPr algn="ctr"/>
                      <a:r>
                        <a:rPr lang="en-US" dirty="0" smtClean="0"/>
                        <a:t>Total Utility</a:t>
                      </a:r>
                      <a:endParaRPr lang="en-US" dirty="0"/>
                    </a:p>
                  </a:txBody>
                  <a:tcPr/>
                </a:tc>
                <a:tc>
                  <a:txBody>
                    <a:bodyPr/>
                    <a:lstStyle/>
                    <a:p>
                      <a:pPr algn="ctr"/>
                      <a:r>
                        <a:rPr lang="en-US" dirty="0" smtClean="0"/>
                        <a:t>Marginal Utility</a:t>
                      </a:r>
                      <a:endParaRPr lang="en-US" dirty="0"/>
                    </a:p>
                  </a:txBody>
                  <a:tcPr/>
                </a:tc>
              </a:tr>
              <a:tr h="370840">
                <a:tc>
                  <a:txBody>
                    <a:bodyPr/>
                    <a:lstStyle/>
                    <a:p>
                      <a:pPr algn="ctr"/>
                      <a:r>
                        <a:rPr lang="en-US" dirty="0" smtClean="0"/>
                        <a:t>1</a:t>
                      </a:r>
                      <a:r>
                        <a:rPr lang="en-US" baseline="30000" dirty="0" smtClean="0"/>
                        <a:t>st</a:t>
                      </a:r>
                      <a:r>
                        <a:rPr lang="en-US" dirty="0" smtClean="0"/>
                        <a:t> Orange</a:t>
                      </a:r>
                      <a:endParaRPr lang="en-US" dirty="0"/>
                    </a:p>
                  </a:txBody>
                  <a:tcPr/>
                </a:tc>
                <a:tc>
                  <a:txBody>
                    <a:bodyPr/>
                    <a:lstStyle/>
                    <a:p>
                      <a:pPr algn="ctr"/>
                      <a:r>
                        <a:rPr lang="en-US" dirty="0" smtClean="0"/>
                        <a:t>100</a:t>
                      </a:r>
                      <a:endParaRPr lang="en-US" dirty="0"/>
                    </a:p>
                  </a:txBody>
                  <a:tcPr/>
                </a:tc>
                <a:tc>
                  <a:txBody>
                    <a:bodyPr/>
                    <a:lstStyle/>
                    <a:p>
                      <a:pPr algn="ctr"/>
                      <a:r>
                        <a:rPr lang="en-US" dirty="0" smtClean="0"/>
                        <a:t>100</a:t>
                      </a:r>
                      <a:endParaRPr lang="en-US" dirty="0"/>
                    </a:p>
                  </a:txBody>
                  <a:tcPr/>
                </a:tc>
              </a:tr>
              <a:tr h="370840">
                <a:tc>
                  <a:txBody>
                    <a:bodyPr/>
                    <a:lstStyle/>
                    <a:p>
                      <a:pPr algn="ctr"/>
                      <a:r>
                        <a:rPr lang="en-US" dirty="0" smtClean="0"/>
                        <a:t>2</a:t>
                      </a:r>
                      <a:r>
                        <a:rPr lang="en-US" baseline="30000" dirty="0" smtClean="0"/>
                        <a:t>nd</a:t>
                      </a:r>
                      <a:r>
                        <a:rPr lang="en-US" dirty="0" smtClean="0"/>
                        <a:t> Orange</a:t>
                      </a:r>
                      <a:endParaRPr lang="en-US" dirty="0"/>
                    </a:p>
                  </a:txBody>
                  <a:tcPr/>
                </a:tc>
                <a:tc>
                  <a:txBody>
                    <a:bodyPr/>
                    <a:lstStyle/>
                    <a:p>
                      <a:pPr algn="ctr"/>
                      <a:r>
                        <a:rPr lang="en-US" dirty="0" smtClean="0"/>
                        <a:t>180</a:t>
                      </a:r>
                      <a:endParaRPr lang="en-US" dirty="0"/>
                    </a:p>
                  </a:txBody>
                  <a:tcPr/>
                </a:tc>
                <a:tc>
                  <a:txBody>
                    <a:bodyPr/>
                    <a:lstStyle/>
                    <a:p>
                      <a:pPr algn="ctr"/>
                      <a:r>
                        <a:rPr lang="en-US" dirty="0" smtClean="0"/>
                        <a:t>80</a:t>
                      </a:r>
                      <a:endParaRPr lang="en-US" dirty="0"/>
                    </a:p>
                  </a:txBody>
                  <a:tcPr/>
                </a:tc>
              </a:tr>
              <a:tr h="370840">
                <a:tc>
                  <a:txBody>
                    <a:bodyPr/>
                    <a:lstStyle/>
                    <a:p>
                      <a:pPr algn="ctr"/>
                      <a:r>
                        <a:rPr lang="en-US" dirty="0" smtClean="0"/>
                        <a:t>3</a:t>
                      </a:r>
                      <a:r>
                        <a:rPr lang="en-US" baseline="30000" dirty="0" smtClean="0"/>
                        <a:t>rd</a:t>
                      </a:r>
                      <a:r>
                        <a:rPr lang="en-US" dirty="0" smtClean="0"/>
                        <a:t> Orange</a:t>
                      </a:r>
                      <a:endParaRPr lang="en-US" dirty="0"/>
                    </a:p>
                  </a:txBody>
                  <a:tcPr/>
                </a:tc>
                <a:tc>
                  <a:txBody>
                    <a:bodyPr/>
                    <a:lstStyle/>
                    <a:p>
                      <a:pPr algn="ctr"/>
                      <a:r>
                        <a:rPr lang="en-US" dirty="0" smtClean="0"/>
                        <a:t>240</a:t>
                      </a:r>
                      <a:endParaRPr lang="en-US" dirty="0"/>
                    </a:p>
                  </a:txBody>
                  <a:tcPr/>
                </a:tc>
                <a:tc>
                  <a:txBody>
                    <a:bodyPr/>
                    <a:lstStyle/>
                    <a:p>
                      <a:pPr algn="ctr"/>
                      <a:r>
                        <a:rPr lang="en-US" dirty="0" smtClean="0"/>
                        <a:t>60</a:t>
                      </a:r>
                      <a:endParaRPr lang="en-US" dirty="0"/>
                    </a:p>
                  </a:txBody>
                  <a:tcPr/>
                </a:tc>
              </a:tr>
              <a:tr h="370840">
                <a:tc>
                  <a:txBody>
                    <a:bodyPr/>
                    <a:lstStyle/>
                    <a:p>
                      <a:pPr algn="ctr"/>
                      <a:r>
                        <a:rPr lang="en-US" dirty="0" smtClean="0"/>
                        <a:t>4</a:t>
                      </a:r>
                      <a:r>
                        <a:rPr lang="en-US" baseline="30000" dirty="0" smtClean="0"/>
                        <a:t>th</a:t>
                      </a:r>
                      <a:r>
                        <a:rPr lang="en-US" dirty="0" smtClean="0"/>
                        <a:t> Orange</a:t>
                      </a:r>
                      <a:endParaRPr lang="en-US" dirty="0"/>
                    </a:p>
                  </a:txBody>
                  <a:tcPr/>
                </a:tc>
                <a:tc>
                  <a:txBody>
                    <a:bodyPr/>
                    <a:lstStyle/>
                    <a:p>
                      <a:pPr algn="ctr"/>
                      <a:r>
                        <a:rPr lang="en-US" dirty="0" smtClean="0"/>
                        <a:t>280</a:t>
                      </a:r>
                      <a:endParaRPr lang="en-US" dirty="0"/>
                    </a:p>
                  </a:txBody>
                  <a:tcPr/>
                </a:tc>
                <a:tc>
                  <a:txBody>
                    <a:bodyPr/>
                    <a:lstStyle/>
                    <a:p>
                      <a:pPr algn="ctr"/>
                      <a:r>
                        <a:rPr lang="en-US" dirty="0" smtClean="0"/>
                        <a:t>40</a:t>
                      </a:r>
                      <a:endParaRPr lang="en-US" dirty="0"/>
                    </a:p>
                  </a:txBody>
                  <a:tcPr/>
                </a:tc>
              </a:tr>
              <a:tr h="370840">
                <a:tc>
                  <a:txBody>
                    <a:bodyPr/>
                    <a:lstStyle/>
                    <a:p>
                      <a:pPr algn="ctr"/>
                      <a:r>
                        <a:rPr lang="en-US" dirty="0" smtClean="0"/>
                        <a:t>5</a:t>
                      </a:r>
                      <a:r>
                        <a:rPr lang="en-US" baseline="30000" dirty="0" smtClean="0"/>
                        <a:t>th</a:t>
                      </a:r>
                      <a:r>
                        <a:rPr lang="en-US" dirty="0" smtClean="0"/>
                        <a:t> Orange</a:t>
                      </a:r>
                      <a:endParaRPr lang="en-US" dirty="0"/>
                    </a:p>
                  </a:txBody>
                  <a:tcPr/>
                </a:tc>
                <a:tc>
                  <a:txBody>
                    <a:bodyPr/>
                    <a:lstStyle/>
                    <a:p>
                      <a:pPr algn="ctr"/>
                      <a:r>
                        <a:rPr lang="en-US" dirty="0" smtClean="0"/>
                        <a:t>300</a:t>
                      </a:r>
                      <a:endParaRPr lang="en-US" dirty="0"/>
                    </a:p>
                  </a:txBody>
                  <a:tcPr/>
                </a:tc>
                <a:tc>
                  <a:txBody>
                    <a:bodyPr/>
                    <a:lstStyle/>
                    <a:p>
                      <a:pPr algn="ctr"/>
                      <a:r>
                        <a:rPr lang="en-US" dirty="0" smtClean="0"/>
                        <a:t>20</a:t>
                      </a:r>
                      <a:endParaRPr lang="en-US" dirty="0"/>
                    </a:p>
                  </a:txBody>
                  <a:tcPr/>
                </a:tc>
              </a:tr>
              <a:tr h="370840">
                <a:tc>
                  <a:txBody>
                    <a:bodyPr/>
                    <a:lstStyle/>
                    <a:p>
                      <a:pPr algn="ctr"/>
                      <a:r>
                        <a:rPr lang="en-US" dirty="0" smtClean="0"/>
                        <a:t>6</a:t>
                      </a:r>
                      <a:r>
                        <a:rPr lang="en-US" baseline="30000" dirty="0" smtClean="0"/>
                        <a:t>th</a:t>
                      </a:r>
                      <a:r>
                        <a:rPr lang="en-US" dirty="0" smtClean="0"/>
                        <a:t> Orange</a:t>
                      </a:r>
                      <a:endParaRPr lang="en-US" dirty="0"/>
                    </a:p>
                  </a:txBody>
                  <a:tcPr/>
                </a:tc>
                <a:tc>
                  <a:txBody>
                    <a:bodyPr/>
                    <a:lstStyle/>
                    <a:p>
                      <a:pPr algn="ctr"/>
                      <a:r>
                        <a:rPr lang="en-US" dirty="0" smtClean="0"/>
                        <a:t>300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7</a:t>
                      </a:r>
                      <a:r>
                        <a:rPr lang="en-US" baseline="30000" dirty="0" smtClean="0"/>
                        <a:t>th</a:t>
                      </a:r>
                      <a:r>
                        <a:rPr lang="en-US" baseline="0" dirty="0" smtClean="0"/>
                        <a:t> </a:t>
                      </a:r>
                      <a:r>
                        <a:rPr lang="en-US" dirty="0" smtClean="0"/>
                        <a:t>Orange</a:t>
                      </a:r>
                      <a:endParaRPr lang="en-US" dirty="0"/>
                    </a:p>
                  </a:txBody>
                  <a:tcPr/>
                </a:tc>
                <a:tc>
                  <a:txBody>
                    <a:bodyPr/>
                    <a:lstStyle/>
                    <a:p>
                      <a:pPr algn="ctr"/>
                      <a:r>
                        <a:rPr lang="en-US" dirty="0" smtClean="0"/>
                        <a:t>280</a:t>
                      </a:r>
                      <a:endParaRPr lang="en-US" dirty="0"/>
                    </a:p>
                  </a:txBody>
                  <a:tcPr/>
                </a:tc>
                <a:tc>
                  <a:txBody>
                    <a:bodyPr/>
                    <a:lstStyle/>
                    <a:p>
                      <a:pPr algn="ctr"/>
                      <a:r>
                        <a:rPr lang="en-US" dirty="0" smtClean="0"/>
                        <a:t>-20</a:t>
                      </a:r>
                      <a:endParaRPr lang="en-US" dirty="0"/>
                    </a:p>
                  </a:txBody>
                  <a:tcPr/>
                </a:tc>
              </a:tr>
            </a:tbl>
          </a:graphicData>
        </a:graphic>
      </p:graphicFrame>
      <p:sp>
        <p:nvSpPr>
          <p:cNvPr id="3" name="Title 2"/>
          <p:cNvSpPr>
            <a:spLocks noGrp="1"/>
          </p:cNvSpPr>
          <p:nvPr>
            <p:ph type="title"/>
          </p:nvPr>
        </p:nvSpPr>
        <p:spPr/>
        <p:txBody>
          <a:bodyPr/>
          <a:lstStyle/>
          <a:p>
            <a:pPr algn="ctr"/>
            <a:r>
              <a:rPr lang="en-US" b="0" u="sng" dirty="0" smtClean="0">
                <a:effectLst/>
              </a:rPr>
              <a:t>Table</a:t>
            </a:r>
            <a:endParaRPr lang="en-US" b="0" u="sng" dirty="0">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H="1" flipV="1">
            <a:off x="2336041" y="1982338"/>
            <a:ext cx="26158" cy="3272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endCxn id="33" idx="1"/>
          </p:cNvCxnSpPr>
          <p:nvPr/>
        </p:nvCxnSpPr>
        <p:spPr>
          <a:xfrm flipV="1">
            <a:off x="2362199" y="4850368"/>
            <a:ext cx="4259808" cy="57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286000" y="2438400"/>
            <a:ext cx="3886200" cy="3352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3115101"/>
            <a:ext cx="76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124200" y="3124200"/>
            <a:ext cx="76200" cy="175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362199" y="3657600"/>
            <a:ext cx="14478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810000" y="3657600"/>
            <a:ext cx="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362199" y="4267200"/>
            <a:ext cx="21336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495800" y="4267200"/>
            <a:ext cx="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752601" y="2983468"/>
            <a:ext cx="609598" cy="369332"/>
          </a:xfrm>
          <a:prstGeom prst="rect">
            <a:avLst/>
          </a:prstGeom>
          <a:noFill/>
        </p:spPr>
        <p:txBody>
          <a:bodyPr wrap="square" rtlCol="0">
            <a:spAutoFit/>
          </a:bodyPr>
          <a:lstStyle/>
          <a:p>
            <a:r>
              <a:rPr lang="en-US" dirty="0" smtClean="0"/>
              <a:t> 80</a:t>
            </a:r>
            <a:endParaRPr lang="en-US" dirty="0"/>
          </a:p>
        </p:txBody>
      </p:sp>
      <p:sp>
        <p:nvSpPr>
          <p:cNvPr id="28" name="TextBox 27"/>
          <p:cNvSpPr txBox="1"/>
          <p:nvPr/>
        </p:nvSpPr>
        <p:spPr>
          <a:xfrm>
            <a:off x="990601" y="3611881"/>
            <a:ext cx="1295398" cy="2585323"/>
          </a:xfrm>
          <a:prstGeom prst="rect">
            <a:avLst/>
          </a:prstGeom>
          <a:noFill/>
        </p:spPr>
        <p:txBody>
          <a:bodyPr wrap="square" rtlCol="0">
            <a:spAutoFit/>
          </a:bodyPr>
          <a:lstStyle/>
          <a:p>
            <a:r>
              <a:rPr lang="en-US" dirty="0" smtClean="0"/>
              <a:t>           60</a:t>
            </a:r>
          </a:p>
          <a:p>
            <a:endParaRPr lang="en-US" dirty="0" smtClean="0"/>
          </a:p>
          <a:p>
            <a:r>
              <a:rPr lang="en-US" dirty="0" smtClean="0"/>
              <a:t>           40</a:t>
            </a:r>
          </a:p>
          <a:p>
            <a:endParaRPr lang="en-US" dirty="0" smtClean="0"/>
          </a:p>
          <a:p>
            <a:endParaRPr lang="en-US" dirty="0"/>
          </a:p>
          <a:p>
            <a:endParaRPr lang="en-US" dirty="0" smtClean="0"/>
          </a:p>
          <a:p>
            <a:r>
              <a:rPr lang="en-US" dirty="0"/>
              <a:t> </a:t>
            </a:r>
            <a:r>
              <a:rPr lang="en-US" dirty="0" smtClean="0"/>
              <a:t>       - 20</a:t>
            </a:r>
            <a:endParaRPr lang="en-US" dirty="0"/>
          </a:p>
          <a:p>
            <a:endParaRPr lang="en-US" dirty="0" smtClean="0"/>
          </a:p>
          <a:p>
            <a:r>
              <a:rPr lang="en-US" dirty="0" smtClean="0"/>
              <a:t>                   </a:t>
            </a:r>
            <a:endParaRPr lang="en-US" dirty="0"/>
          </a:p>
        </p:txBody>
      </p:sp>
      <p:sp>
        <p:nvSpPr>
          <p:cNvPr id="29" name="TextBox 28"/>
          <p:cNvSpPr txBox="1"/>
          <p:nvPr/>
        </p:nvSpPr>
        <p:spPr>
          <a:xfrm>
            <a:off x="3091558" y="2957542"/>
            <a:ext cx="3766441" cy="3139321"/>
          </a:xfrm>
          <a:prstGeom prst="rect">
            <a:avLst/>
          </a:prstGeom>
          <a:noFill/>
        </p:spPr>
        <p:txBody>
          <a:bodyPr wrap="square" rtlCol="0">
            <a:spAutoFit/>
          </a:bodyPr>
          <a:lstStyle/>
          <a:p>
            <a:r>
              <a:rPr lang="en-US" dirty="0" smtClean="0"/>
              <a:t>A</a:t>
            </a:r>
          </a:p>
          <a:p>
            <a:endParaRPr lang="en-US" dirty="0"/>
          </a:p>
          <a:p>
            <a:r>
              <a:rPr lang="en-US" dirty="0" smtClean="0"/>
              <a:t>        B</a:t>
            </a:r>
          </a:p>
          <a:p>
            <a:endParaRPr lang="en-US" dirty="0"/>
          </a:p>
          <a:p>
            <a:r>
              <a:rPr lang="en-US" dirty="0" smtClean="0"/>
              <a:t>                 C</a:t>
            </a:r>
          </a:p>
          <a:p>
            <a:endParaRPr lang="en-US" dirty="0"/>
          </a:p>
          <a:p>
            <a:r>
              <a:rPr lang="en-US" dirty="0" smtClean="0"/>
              <a:t>                         D</a:t>
            </a:r>
          </a:p>
          <a:p>
            <a:endParaRPr lang="en-US" dirty="0"/>
          </a:p>
          <a:p>
            <a:r>
              <a:rPr lang="en-US" dirty="0" smtClean="0"/>
              <a:t>                                E        </a:t>
            </a:r>
          </a:p>
          <a:p>
            <a:endParaRPr lang="en-US" dirty="0"/>
          </a:p>
          <a:p>
            <a:r>
              <a:rPr lang="en-US" dirty="0" smtClean="0"/>
              <a:t>                                        MU</a:t>
            </a:r>
            <a:endParaRPr lang="en-US" dirty="0"/>
          </a:p>
        </p:txBody>
      </p:sp>
      <p:sp>
        <p:nvSpPr>
          <p:cNvPr id="30" name="TextBox 29"/>
          <p:cNvSpPr txBox="1"/>
          <p:nvPr/>
        </p:nvSpPr>
        <p:spPr>
          <a:xfrm>
            <a:off x="2133600" y="4867701"/>
            <a:ext cx="4191000" cy="369332"/>
          </a:xfrm>
          <a:prstGeom prst="rect">
            <a:avLst/>
          </a:prstGeom>
          <a:noFill/>
        </p:spPr>
        <p:txBody>
          <a:bodyPr wrap="square" rtlCol="0">
            <a:spAutoFit/>
          </a:bodyPr>
          <a:lstStyle/>
          <a:p>
            <a:r>
              <a:rPr lang="en-US" dirty="0" smtClean="0"/>
              <a:t> 0         1       2       3      4      5</a:t>
            </a:r>
            <a:endParaRPr lang="en-US" dirty="0"/>
          </a:p>
        </p:txBody>
      </p:sp>
      <p:sp>
        <p:nvSpPr>
          <p:cNvPr id="31" name="TextBox 30"/>
          <p:cNvSpPr txBox="1"/>
          <p:nvPr/>
        </p:nvSpPr>
        <p:spPr>
          <a:xfrm>
            <a:off x="2240280" y="1783081"/>
            <a:ext cx="579120" cy="369332"/>
          </a:xfrm>
          <a:prstGeom prst="rect">
            <a:avLst/>
          </a:prstGeom>
          <a:noFill/>
        </p:spPr>
        <p:txBody>
          <a:bodyPr wrap="square" rtlCol="0">
            <a:spAutoFit/>
          </a:bodyPr>
          <a:lstStyle/>
          <a:p>
            <a:r>
              <a:rPr lang="en-US" dirty="0" smtClean="0"/>
              <a:t>MU</a:t>
            </a:r>
            <a:endParaRPr lang="en-US" dirty="0"/>
          </a:p>
        </p:txBody>
      </p:sp>
      <p:sp>
        <p:nvSpPr>
          <p:cNvPr id="33" name="TextBox 32"/>
          <p:cNvSpPr txBox="1"/>
          <p:nvPr/>
        </p:nvSpPr>
        <p:spPr>
          <a:xfrm>
            <a:off x="6622007" y="4665702"/>
            <a:ext cx="457200" cy="369332"/>
          </a:xfrm>
          <a:prstGeom prst="rect">
            <a:avLst/>
          </a:prstGeom>
          <a:noFill/>
        </p:spPr>
        <p:txBody>
          <a:bodyPr wrap="square" rtlCol="0">
            <a:spAutoFit/>
          </a:bodyPr>
          <a:lstStyle/>
          <a:p>
            <a:r>
              <a:rPr lang="en-US" dirty="0" smtClean="0"/>
              <a:t>Q</a:t>
            </a:r>
            <a:endParaRPr lang="en-US" dirty="0"/>
          </a:p>
        </p:txBody>
      </p:sp>
      <p:cxnSp>
        <p:nvCxnSpPr>
          <p:cNvPr id="39" name="Straight Connector 38"/>
          <p:cNvCxnSpPr/>
          <p:nvPr/>
        </p:nvCxnSpPr>
        <p:spPr>
          <a:xfrm flipV="1">
            <a:off x="6919414" y="3562066"/>
            <a:ext cx="1" cy="49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562600" y="4907865"/>
            <a:ext cx="0" cy="329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2349120" y="5264306"/>
            <a:ext cx="320040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9572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pPr>
              <a:buNone/>
            </a:pPr>
            <a:r>
              <a:rPr lang="en-US" dirty="0" smtClean="0"/>
              <a:t>	“The additional benefit which a person   derives from a given increase of his stock of any thing diminishes with the growth of the stock that he already has.” Marshall</a:t>
            </a:r>
            <a:endParaRPr lang="en-US" dirty="0"/>
          </a:p>
        </p:txBody>
      </p:sp>
      <p:sp>
        <p:nvSpPr>
          <p:cNvPr id="3" name="Title 2"/>
          <p:cNvSpPr>
            <a:spLocks noGrp="1"/>
          </p:cNvSpPr>
          <p:nvPr>
            <p:ph type="title"/>
          </p:nvPr>
        </p:nvSpPr>
        <p:spPr/>
        <p:txBody>
          <a:bodyPr>
            <a:normAutofit/>
          </a:bodyPr>
          <a:lstStyle/>
          <a:p>
            <a:r>
              <a:rPr lang="en-US" sz="3200" u="sng" dirty="0" smtClean="0"/>
              <a:t>Law of diminishing Marginal Utility</a:t>
            </a:r>
            <a:endParaRPr lang="en-US" sz="3200" u="sng"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843272"/>
          </a:xfrm>
        </p:spPr>
        <p:txBody>
          <a:bodyPr>
            <a:normAutofit fontScale="92500" lnSpcReduction="10000"/>
          </a:bodyPr>
          <a:lstStyle/>
          <a:p>
            <a:pPr algn="just"/>
            <a:r>
              <a:rPr lang="en-US" sz="3600" dirty="0" smtClean="0"/>
              <a:t>Law of diminishing marginal utility states that marginal utility decreases with successive increase in consumption. </a:t>
            </a:r>
          </a:p>
          <a:p>
            <a:pPr algn="just"/>
            <a:r>
              <a:rPr lang="en-US" sz="3600" dirty="0" smtClean="0"/>
              <a:t>Total utility, in the beginning, increases with consumption and once it falls but marginal utility always falls. Total utility curve is therefore inverse ‘U’-shaped and marginal utility curve slopes downward.</a:t>
            </a:r>
            <a:endParaRPr lang="en-US" sz="3600" dirty="0"/>
          </a:p>
        </p:txBody>
      </p:sp>
      <p:sp>
        <p:nvSpPr>
          <p:cNvPr id="2" name="Title 1"/>
          <p:cNvSpPr>
            <a:spLocks noGrp="1"/>
          </p:cNvSpPr>
          <p:nvPr>
            <p:ph type="title"/>
          </p:nvPr>
        </p:nvSpPr>
        <p:spPr/>
        <p:txBody>
          <a:bodyPr>
            <a:normAutofit/>
          </a:bodyPr>
          <a:lstStyle/>
          <a:p>
            <a:r>
              <a:rPr lang="en-US" sz="3200" dirty="0" smtClean="0"/>
              <a:t>LAW OF DIMINISHING MARGINAL UTILITY</a:t>
            </a:r>
            <a:endParaRPr lang="en-US" sz="3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1"/>
            <a:ext cx="8229600" cy="5410200"/>
          </a:xfrm>
        </p:spPr>
        <p:txBody>
          <a:bodyPr>
            <a:normAutofit/>
          </a:bodyPr>
          <a:lstStyle/>
          <a:p>
            <a:pPr>
              <a:buNone/>
            </a:pPr>
            <a:r>
              <a:rPr lang="en-US" sz="1000" dirty="0" smtClean="0"/>
              <a:t>.</a:t>
            </a:r>
            <a:endParaRPr lang="en-US" sz="1000" dirty="0"/>
          </a:p>
        </p:txBody>
      </p:sp>
      <p:sp>
        <p:nvSpPr>
          <p:cNvPr id="2" name="Title 1"/>
          <p:cNvSpPr>
            <a:spLocks noGrp="1"/>
          </p:cNvSpPr>
          <p:nvPr>
            <p:ph type="title"/>
          </p:nvPr>
        </p:nvSpPr>
        <p:spPr>
          <a:xfrm>
            <a:off x="457200" y="-76200"/>
            <a:ext cx="8229600" cy="563562"/>
          </a:xfrm>
        </p:spPr>
        <p:txBody>
          <a:bodyPr>
            <a:normAutofit/>
          </a:bodyPr>
          <a:lstStyle/>
          <a:p>
            <a:r>
              <a:rPr lang="en-US" sz="2400" dirty="0" smtClean="0">
                <a:latin typeface="Times New Roman" pitchFamily="18" charset="0"/>
              </a:rPr>
              <a:t>Law of Diminishing Marginal Utility</a:t>
            </a:r>
            <a:endParaRPr lang="en-US" sz="2400" dirty="0">
              <a:latin typeface="Times New Roman" pitchFamily="18" charset="0"/>
            </a:endParaRPr>
          </a:p>
        </p:txBody>
      </p:sp>
      <p:sp>
        <p:nvSpPr>
          <p:cNvPr id="4" name="Rectangle 24"/>
          <p:cNvSpPr>
            <a:spLocks noChangeArrowheads="1"/>
          </p:cNvSpPr>
          <p:nvPr/>
        </p:nvSpPr>
        <p:spPr bwMode="auto">
          <a:xfrm>
            <a:off x="3886200" y="6477000"/>
            <a:ext cx="1538288" cy="461665"/>
          </a:xfrm>
          <a:prstGeom prst="rect">
            <a:avLst/>
          </a:prstGeom>
          <a:noFill/>
          <a:ln w="9525">
            <a:noFill/>
            <a:miter lim="800000"/>
            <a:headEnd/>
            <a:tailEnd/>
          </a:ln>
        </p:spPr>
        <p:txBody>
          <a:bodyPr wrap="square">
            <a:spAutoFit/>
          </a:bodyPr>
          <a:lstStyle/>
          <a:p>
            <a:r>
              <a:rPr lang="sv-SE" sz="2400" dirty="0">
                <a:latin typeface="Times New Roman" pitchFamily="18" charset="0"/>
              </a:rPr>
              <a:t>Figure- </a:t>
            </a:r>
            <a:r>
              <a:rPr lang="sv-SE" sz="2400" dirty="0" smtClean="0">
                <a:latin typeface="Times New Roman" pitchFamily="18" charset="0"/>
              </a:rPr>
              <a:t>3.2</a:t>
            </a:r>
            <a:endParaRPr lang="sv-SE" sz="2400" dirty="0">
              <a:latin typeface="Times New Roman" pitchFamily="18" charset="0"/>
            </a:endParaRPr>
          </a:p>
        </p:txBody>
      </p:sp>
      <p:cxnSp>
        <p:nvCxnSpPr>
          <p:cNvPr id="6" name="Straight Arrow Connector 5"/>
          <p:cNvCxnSpPr/>
          <p:nvPr/>
        </p:nvCxnSpPr>
        <p:spPr>
          <a:xfrm>
            <a:off x="3352800" y="3276600"/>
            <a:ext cx="37338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flipH="1" flipV="1">
            <a:off x="1943100" y="1866900"/>
            <a:ext cx="28194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353594" y="6170612"/>
            <a:ext cx="37338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flipH="1" flipV="1">
            <a:off x="1943894" y="4760912"/>
            <a:ext cx="28194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Freeform 10"/>
          <p:cNvSpPr/>
          <p:nvPr/>
        </p:nvSpPr>
        <p:spPr>
          <a:xfrm>
            <a:off x="3334043" y="670560"/>
            <a:ext cx="3235569" cy="2593145"/>
          </a:xfrm>
          <a:custGeom>
            <a:avLst/>
            <a:gdLst>
              <a:gd name="connsiteX0" fmla="*/ 0 w 3235569"/>
              <a:gd name="connsiteY0" fmla="*/ 2593145 h 2593145"/>
              <a:gd name="connsiteX1" fmla="*/ 1814732 w 3235569"/>
              <a:gd name="connsiteY1" fmla="*/ 215705 h 2593145"/>
              <a:gd name="connsiteX2" fmla="*/ 3235569 w 3235569"/>
              <a:gd name="connsiteY2" fmla="*/ 1298917 h 2593145"/>
            </a:gdLst>
            <a:ahLst/>
            <a:cxnLst>
              <a:cxn ang="0">
                <a:pos x="connsiteX0" y="connsiteY0"/>
              </a:cxn>
              <a:cxn ang="0">
                <a:pos x="connsiteX1" y="connsiteY1"/>
              </a:cxn>
              <a:cxn ang="0">
                <a:pos x="connsiteX2" y="connsiteY2"/>
              </a:cxn>
            </a:cxnLst>
            <a:rect l="l" t="t" r="r" b="b"/>
            <a:pathLst>
              <a:path w="3235569" h="2593145">
                <a:moveTo>
                  <a:pt x="0" y="2593145"/>
                </a:moveTo>
                <a:cubicBezTo>
                  <a:pt x="637735" y="1512277"/>
                  <a:pt x="1275471" y="431410"/>
                  <a:pt x="1814732" y="215705"/>
                </a:cubicBezTo>
                <a:cubicBezTo>
                  <a:pt x="2353993" y="0"/>
                  <a:pt x="2794781" y="649458"/>
                  <a:pt x="3235569" y="1298917"/>
                </a:cubicBezTo>
              </a:path>
            </a:pathLst>
          </a:cu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Connector 12"/>
          <p:cNvCxnSpPr/>
          <p:nvPr/>
        </p:nvCxnSpPr>
        <p:spPr>
          <a:xfrm>
            <a:off x="4572000" y="832340"/>
            <a:ext cx="1600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2667000" y="3505200"/>
            <a:ext cx="5334000"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16200000" flipH="1">
            <a:off x="3238500" y="4076700"/>
            <a:ext cx="2514600" cy="228600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074" name="Object 27"/>
          <p:cNvGraphicFramePr>
            <a:graphicFrameLocks noChangeAspect="1"/>
          </p:cNvGraphicFramePr>
          <p:nvPr/>
        </p:nvGraphicFramePr>
        <p:xfrm>
          <a:off x="2819400" y="533400"/>
          <a:ext cx="387350" cy="247650"/>
        </p:xfrm>
        <a:graphic>
          <a:graphicData uri="http://schemas.openxmlformats.org/presentationml/2006/ole">
            <mc:AlternateContent xmlns:mc="http://schemas.openxmlformats.org/markup-compatibility/2006">
              <mc:Choice xmlns:v="urn:schemas-microsoft-com:vml" Requires="v">
                <p:oleObj spid="_x0000_s3221" name="Equation" r:id="rId3" imgW="380880" imgH="241200" progId="Equation.3">
                  <p:embed/>
                </p:oleObj>
              </mc:Choice>
              <mc:Fallback>
                <p:oleObj name="Equation" r:id="rId3" imgW="380880" imgH="241200" progId="Equation.3">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533400"/>
                        <a:ext cx="387350"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27"/>
          <p:cNvGraphicFramePr>
            <a:graphicFrameLocks noChangeAspect="1"/>
          </p:cNvGraphicFramePr>
          <p:nvPr/>
        </p:nvGraphicFramePr>
        <p:xfrm>
          <a:off x="7086600" y="3124200"/>
          <a:ext cx="890588" cy="312738"/>
        </p:xfrm>
        <a:graphic>
          <a:graphicData uri="http://schemas.openxmlformats.org/presentationml/2006/ole">
            <mc:AlternateContent xmlns:mc="http://schemas.openxmlformats.org/markup-compatibility/2006">
              <mc:Choice xmlns:v="urn:schemas-microsoft-com:vml" Requires="v">
                <p:oleObj spid="_x0000_s3222" name="Equation" r:id="rId5" imgW="876240" imgH="304560" progId="Equation.3">
                  <p:embed/>
                </p:oleObj>
              </mc:Choice>
              <mc:Fallback>
                <p:oleObj name="Equation" r:id="rId5" imgW="876240" imgH="30456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0" y="3124200"/>
                        <a:ext cx="890588"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27"/>
          <p:cNvGraphicFramePr>
            <a:graphicFrameLocks noChangeAspect="1"/>
          </p:cNvGraphicFramePr>
          <p:nvPr/>
        </p:nvGraphicFramePr>
        <p:xfrm>
          <a:off x="7162800" y="5971736"/>
          <a:ext cx="890588" cy="312738"/>
        </p:xfrm>
        <a:graphic>
          <a:graphicData uri="http://schemas.openxmlformats.org/presentationml/2006/ole">
            <mc:AlternateContent xmlns:mc="http://schemas.openxmlformats.org/markup-compatibility/2006">
              <mc:Choice xmlns:v="urn:schemas-microsoft-com:vml" Requires="v">
                <p:oleObj spid="_x0000_s3223" name="Equation" r:id="rId7" imgW="876240" imgH="304560" progId="Equation.3">
                  <p:embed/>
                </p:oleObj>
              </mc:Choice>
              <mc:Fallback>
                <p:oleObj name="Equation" r:id="rId7" imgW="876240" imgH="30456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2800" y="5971736"/>
                        <a:ext cx="890588"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7" name="Object 27"/>
          <p:cNvGraphicFramePr>
            <a:graphicFrameLocks noChangeAspect="1"/>
          </p:cNvGraphicFramePr>
          <p:nvPr/>
        </p:nvGraphicFramePr>
        <p:xfrm>
          <a:off x="2781300" y="3429000"/>
          <a:ext cx="465138" cy="247650"/>
        </p:xfrm>
        <a:graphic>
          <a:graphicData uri="http://schemas.openxmlformats.org/presentationml/2006/ole">
            <mc:AlternateContent xmlns:mc="http://schemas.openxmlformats.org/markup-compatibility/2006">
              <mc:Choice xmlns:v="urn:schemas-microsoft-com:vml" Requires="v">
                <p:oleObj spid="_x0000_s3224" name="Equation" r:id="rId8" imgW="457200" imgH="241200" progId="Equation.3">
                  <p:embed/>
                </p:oleObj>
              </mc:Choice>
              <mc:Fallback>
                <p:oleObj name="Equation" r:id="rId8" imgW="457200" imgH="241200"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81300" y="3429000"/>
                        <a:ext cx="465138"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8" name="Object 26"/>
          <p:cNvGraphicFramePr>
            <a:graphicFrameLocks noChangeAspect="1"/>
          </p:cNvGraphicFramePr>
          <p:nvPr/>
        </p:nvGraphicFramePr>
        <p:xfrm>
          <a:off x="4128868" y="4834596"/>
          <a:ext cx="152400" cy="152400"/>
        </p:xfrm>
        <a:graphic>
          <a:graphicData uri="http://schemas.openxmlformats.org/presentationml/2006/ole">
            <mc:AlternateContent xmlns:mc="http://schemas.openxmlformats.org/markup-compatibility/2006">
              <mc:Choice xmlns:v="urn:schemas-microsoft-com:vml" Requires="v">
                <p:oleObj spid="_x0000_s3225" name="Equation" r:id="rId10" imgW="152280" imgH="152280" progId="Equation.3">
                  <p:embed/>
                </p:oleObj>
              </mc:Choice>
              <mc:Fallback>
                <p:oleObj name="Equation" r:id="rId10" imgW="152280" imgH="152280" progId="Equation.3">
                  <p:embed/>
                  <p:pic>
                    <p:nvPicPr>
                      <p:cNvPr id="0" name="Object 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28868" y="4834596"/>
                        <a:ext cx="152400" cy="15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9" name="Object 26"/>
          <p:cNvGraphicFramePr>
            <a:graphicFrameLocks noChangeAspect="1"/>
          </p:cNvGraphicFramePr>
          <p:nvPr/>
        </p:nvGraphicFramePr>
        <p:xfrm>
          <a:off x="3262532" y="3166404"/>
          <a:ext cx="165100" cy="177800"/>
        </p:xfrm>
        <a:graphic>
          <a:graphicData uri="http://schemas.openxmlformats.org/presentationml/2006/ole">
            <mc:AlternateContent xmlns:mc="http://schemas.openxmlformats.org/markup-compatibility/2006">
              <mc:Choice xmlns:v="urn:schemas-microsoft-com:vml" Requires="v">
                <p:oleObj spid="_x0000_s3226" name="Equation" r:id="rId12" imgW="164880" imgH="177480" progId="Equation.3">
                  <p:embed/>
                </p:oleObj>
              </mc:Choice>
              <mc:Fallback>
                <p:oleObj name="Equation" r:id="rId12" imgW="164880" imgH="177480" progId="Equation.3">
                  <p:embed/>
                  <p:pic>
                    <p:nvPicPr>
                      <p:cNvPr id="0"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62532" y="3166404"/>
                        <a:ext cx="1651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0" name="Object 26"/>
          <p:cNvGraphicFramePr>
            <a:graphicFrameLocks noChangeAspect="1"/>
          </p:cNvGraphicFramePr>
          <p:nvPr/>
        </p:nvGraphicFramePr>
        <p:xfrm>
          <a:off x="3276600" y="6096000"/>
          <a:ext cx="165100" cy="177800"/>
        </p:xfrm>
        <a:graphic>
          <a:graphicData uri="http://schemas.openxmlformats.org/presentationml/2006/ole">
            <mc:AlternateContent xmlns:mc="http://schemas.openxmlformats.org/markup-compatibility/2006">
              <mc:Choice xmlns:v="urn:schemas-microsoft-com:vml" Requires="v">
                <p:oleObj spid="_x0000_s3227" name="Equation" r:id="rId14" imgW="164880" imgH="177480" progId="Equation.3">
                  <p:embed/>
                </p:oleObj>
              </mc:Choice>
              <mc:Fallback>
                <p:oleObj name="Equation" r:id="rId14" imgW="164880" imgH="177480" progId="Equation.3">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76600" y="6096000"/>
                        <a:ext cx="1651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1" name="Object 9"/>
          <p:cNvGraphicFramePr>
            <a:graphicFrameLocks noChangeAspect="1"/>
          </p:cNvGraphicFramePr>
          <p:nvPr/>
        </p:nvGraphicFramePr>
        <p:xfrm>
          <a:off x="5562600" y="6506014"/>
          <a:ext cx="465138" cy="247650"/>
        </p:xfrm>
        <a:graphic>
          <a:graphicData uri="http://schemas.openxmlformats.org/presentationml/2006/ole">
            <mc:AlternateContent xmlns:mc="http://schemas.openxmlformats.org/markup-compatibility/2006">
              <mc:Choice xmlns:v="urn:schemas-microsoft-com:vml" Requires="v">
                <p:oleObj spid="_x0000_s3228" name="Equation" r:id="rId15" imgW="457200" imgH="241200" progId="Equation.3">
                  <p:embed/>
                </p:oleObj>
              </mc:Choice>
              <mc:Fallback>
                <p:oleObj name="Equation" r:id="rId15" imgW="457200" imgH="241200" progId="Equation.3">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62600" y="6506014"/>
                        <a:ext cx="465138"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1" name="Straight Connector 30"/>
          <p:cNvCxnSpPr/>
          <p:nvPr/>
        </p:nvCxnSpPr>
        <p:spPr>
          <a:xfrm rot="5400000">
            <a:off x="2019300" y="4000500"/>
            <a:ext cx="4343400"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0800000">
            <a:off x="3352800" y="1871004"/>
            <a:ext cx="838200"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0800000">
            <a:off x="3352800" y="4910796"/>
            <a:ext cx="838200"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3082" name="Object 27"/>
          <p:cNvGraphicFramePr>
            <a:graphicFrameLocks noChangeAspect="1"/>
          </p:cNvGraphicFramePr>
          <p:nvPr/>
        </p:nvGraphicFramePr>
        <p:xfrm>
          <a:off x="2971800" y="1143000"/>
          <a:ext cx="361950" cy="392112"/>
        </p:xfrm>
        <a:graphic>
          <a:graphicData uri="http://schemas.openxmlformats.org/presentationml/2006/ole">
            <mc:AlternateContent xmlns:mc="http://schemas.openxmlformats.org/markup-compatibility/2006">
              <mc:Choice xmlns:v="urn:schemas-microsoft-com:vml" Requires="v">
                <p:oleObj spid="_x0000_s3229" name="Equation" r:id="rId16" imgW="355320" imgH="380880" progId="Equation.3">
                  <p:embed/>
                </p:oleObj>
              </mc:Choice>
              <mc:Fallback>
                <p:oleObj name="Equation" r:id="rId16" imgW="355320" imgH="380880" progId="Equation.3">
                  <p:embed/>
                  <p:pic>
                    <p:nvPicPr>
                      <p:cNvPr id="0" name="Picture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71800" y="1143000"/>
                        <a:ext cx="361950" cy="392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4" name="Object 27"/>
          <p:cNvGraphicFramePr>
            <a:graphicFrameLocks noChangeAspect="1"/>
          </p:cNvGraphicFramePr>
          <p:nvPr/>
        </p:nvGraphicFramePr>
        <p:xfrm>
          <a:off x="2971800" y="1752600"/>
          <a:ext cx="322263" cy="390525"/>
        </p:xfrm>
        <a:graphic>
          <a:graphicData uri="http://schemas.openxmlformats.org/presentationml/2006/ole">
            <mc:AlternateContent xmlns:mc="http://schemas.openxmlformats.org/markup-compatibility/2006">
              <mc:Choice xmlns:v="urn:schemas-microsoft-com:vml" Requires="v">
                <p:oleObj spid="_x0000_s3230" name="Equation" r:id="rId18" imgW="317160" imgH="380880" progId="Equation.3">
                  <p:embed/>
                </p:oleObj>
              </mc:Choice>
              <mc:Fallback>
                <p:oleObj name="Equation" r:id="rId18" imgW="317160" imgH="380880" progId="Equation.3">
                  <p:embed/>
                  <p:pic>
                    <p:nvPicPr>
                      <p:cNvPr id="0" name="Picture 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71800" y="1752600"/>
                        <a:ext cx="322263"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9" name="Straight Connector 38"/>
          <p:cNvCxnSpPr/>
          <p:nvPr/>
        </p:nvCxnSpPr>
        <p:spPr>
          <a:xfrm rot="5400000">
            <a:off x="2209800" y="3733800"/>
            <a:ext cx="4876800"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0800000">
            <a:off x="3352800" y="1295400"/>
            <a:ext cx="1295400"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0800000">
            <a:off x="3352800" y="5410200"/>
            <a:ext cx="1295400"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3085" name="Object 27"/>
          <p:cNvGraphicFramePr>
            <a:graphicFrameLocks noChangeAspect="1"/>
          </p:cNvGraphicFramePr>
          <p:nvPr/>
        </p:nvGraphicFramePr>
        <p:xfrm>
          <a:off x="2906713" y="4724400"/>
          <a:ext cx="360363" cy="390525"/>
        </p:xfrm>
        <a:graphic>
          <a:graphicData uri="http://schemas.openxmlformats.org/presentationml/2006/ole">
            <mc:AlternateContent xmlns:mc="http://schemas.openxmlformats.org/markup-compatibility/2006">
              <mc:Choice xmlns:v="urn:schemas-microsoft-com:vml" Requires="v">
                <p:oleObj spid="_x0000_s3231" name="Equation" r:id="rId20" imgW="355320" imgH="380880" progId="Equation.3">
                  <p:embed/>
                </p:oleObj>
              </mc:Choice>
              <mc:Fallback>
                <p:oleObj name="Equation" r:id="rId20" imgW="355320" imgH="380880" progId="Equation.3">
                  <p:embed/>
                  <p:pic>
                    <p:nvPicPr>
                      <p:cNvPr id="0" name="Picture 1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906713" y="4724400"/>
                        <a:ext cx="360363"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6" name="Object 27"/>
          <p:cNvGraphicFramePr>
            <a:graphicFrameLocks noChangeAspect="1"/>
          </p:cNvGraphicFramePr>
          <p:nvPr/>
        </p:nvGraphicFramePr>
        <p:xfrm>
          <a:off x="2895600" y="5181600"/>
          <a:ext cx="411163" cy="390525"/>
        </p:xfrm>
        <a:graphic>
          <a:graphicData uri="http://schemas.openxmlformats.org/presentationml/2006/ole">
            <mc:AlternateContent xmlns:mc="http://schemas.openxmlformats.org/markup-compatibility/2006">
              <mc:Choice xmlns:v="urn:schemas-microsoft-com:vml" Requires="v">
                <p:oleObj spid="_x0000_s3232" name="Equation" r:id="rId22" imgW="406080" imgH="380880" progId="Equation.3">
                  <p:embed/>
                </p:oleObj>
              </mc:Choice>
              <mc:Fallback>
                <p:oleObj name="Equation" r:id="rId22" imgW="406080" imgH="380880" progId="Equation.3">
                  <p:embed/>
                  <p:pic>
                    <p:nvPicPr>
                      <p:cNvPr id="0" name="Picture 1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895600" y="5181600"/>
                        <a:ext cx="411163"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7" name="Object 27"/>
          <p:cNvGraphicFramePr>
            <a:graphicFrameLocks noChangeAspect="1"/>
          </p:cNvGraphicFramePr>
          <p:nvPr/>
        </p:nvGraphicFramePr>
        <p:xfrm>
          <a:off x="6477000" y="2037472"/>
          <a:ext cx="387350" cy="247650"/>
        </p:xfrm>
        <a:graphic>
          <a:graphicData uri="http://schemas.openxmlformats.org/presentationml/2006/ole">
            <mc:AlternateContent xmlns:mc="http://schemas.openxmlformats.org/markup-compatibility/2006">
              <mc:Choice xmlns:v="urn:schemas-microsoft-com:vml" Requires="v">
                <p:oleObj spid="_x0000_s3233" name="Equation" r:id="rId24" imgW="380880" imgH="241200" progId="Equation.3">
                  <p:embed/>
                </p:oleObj>
              </mc:Choice>
              <mc:Fallback>
                <p:oleObj name="Equation" r:id="rId24" imgW="380880" imgH="241200" progId="Equation.3">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2037472"/>
                        <a:ext cx="387350"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8" name="Object 16"/>
          <p:cNvGraphicFramePr>
            <a:graphicFrameLocks noChangeAspect="1"/>
          </p:cNvGraphicFramePr>
          <p:nvPr/>
        </p:nvGraphicFramePr>
        <p:xfrm>
          <a:off x="3043238" y="3124200"/>
          <a:ext cx="233362" cy="247650"/>
        </p:xfrm>
        <a:graphic>
          <a:graphicData uri="http://schemas.openxmlformats.org/presentationml/2006/ole">
            <mc:AlternateContent xmlns:mc="http://schemas.openxmlformats.org/markup-compatibility/2006">
              <mc:Choice xmlns:v="urn:schemas-microsoft-com:vml" Requires="v">
                <p:oleObj spid="_x0000_s3234" name="Equation" r:id="rId25" imgW="228600" imgH="241200" progId="Equation.3">
                  <p:embed/>
                </p:oleObj>
              </mc:Choice>
              <mc:Fallback>
                <p:oleObj name="Equation" r:id="rId25" imgW="228600" imgH="241200" progId="Equation.3">
                  <p:embed/>
                  <p:pic>
                    <p:nvPicPr>
                      <p:cNvPr id="0" name="Picture 1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043238" y="3124200"/>
                        <a:ext cx="233362"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9" name="Object 17"/>
          <p:cNvGraphicFramePr>
            <a:graphicFrameLocks noChangeAspect="1"/>
          </p:cNvGraphicFramePr>
          <p:nvPr/>
        </p:nvGraphicFramePr>
        <p:xfrm>
          <a:off x="2971800" y="6096000"/>
          <a:ext cx="233362" cy="247650"/>
        </p:xfrm>
        <a:graphic>
          <a:graphicData uri="http://schemas.openxmlformats.org/presentationml/2006/ole">
            <mc:AlternateContent xmlns:mc="http://schemas.openxmlformats.org/markup-compatibility/2006">
              <mc:Choice xmlns:v="urn:schemas-microsoft-com:vml" Requires="v">
                <p:oleObj spid="_x0000_s3235" name="Equation" r:id="rId27" imgW="228600" imgH="241200" progId="Equation.3">
                  <p:embed/>
                </p:oleObj>
              </mc:Choice>
              <mc:Fallback>
                <p:oleObj name="Equation" r:id="rId27" imgW="228600" imgH="241200" progId="Equation.3">
                  <p:embed/>
                  <p:pic>
                    <p:nvPicPr>
                      <p:cNvPr id="0" name="Picture 1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971800" y="6096000"/>
                        <a:ext cx="233362"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0" name="Object 27"/>
          <p:cNvGraphicFramePr>
            <a:graphicFrameLocks noChangeAspect="1"/>
          </p:cNvGraphicFramePr>
          <p:nvPr/>
        </p:nvGraphicFramePr>
        <p:xfrm>
          <a:off x="4222750" y="3302000"/>
          <a:ext cx="257175" cy="338138"/>
        </p:xfrm>
        <a:graphic>
          <a:graphicData uri="http://schemas.openxmlformats.org/presentationml/2006/ole">
            <mc:AlternateContent xmlns:mc="http://schemas.openxmlformats.org/markup-compatibility/2006">
              <mc:Choice xmlns:v="urn:schemas-microsoft-com:vml" Requires="v">
                <p:oleObj spid="_x0000_s3236" name="Equation" r:id="rId29" imgW="253800" imgH="330120" progId="Equation.3">
                  <p:embed/>
                </p:oleObj>
              </mc:Choice>
              <mc:Fallback>
                <p:oleObj name="Equation" r:id="rId29" imgW="253800" imgH="330120" progId="Equation.3">
                  <p:embed/>
                  <p:pic>
                    <p:nvPicPr>
                      <p:cNvPr id="0" name="Picture 1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222750" y="3302000"/>
                        <a:ext cx="257175"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1" name="Object 19"/>
          <p:cNvGraphicFramePr>
            <a:graphicFrameLocks noChangeAspect="1"/>
          </p:cNvGraphicFramePr>
          <p:nvPr/>
        </p:nvGraphicFramePr>
        <p:xfrm>
          <a:off x="4676336" y="3352800"/>
          <a:ext cx="296863" cy="338138"/>
        </p:xfrm>
        <a:graphic>
          <a:graphicData uri="http://schemas.openxmlformats.org/presentationml/2006/ole">
            <mc:AlternateContent xmlns:mc="http://schemas.openxmlformats.org/markup-compatibility/2006">
              <mc:Choice xmlns:v="urn:schemas-microsoft-com:vml" Requires="v">
                <p:oleObj spid="_x0000_s3237" name="Equation" r:id="rId31" imgW="291960" imgH="330120" progId="Equation.3">
                  <p:embed/>
                </p:oleObj>
              </mc:Choice>
              <mc:Fallback>
                <p:oleObj name="Equation" r:id="rId31" imgW="291960" imgH="330120" progId="Equation.3">
                  <p:embed/>
                  <p:pic>
                    <p:nvPicPr>
                      <p:cNvPr id="0" name="Picture 19"/>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676336" y="3352800"/>
                        <a:ext cx="296863"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2" name="Object 20"/>
          <p:cNvGraphicFramePr>
            <a:graphicFrameLocks noChangeAspect="1"/>
          </p:cNvGraphicFramePr>
          <p:nvPr/>
        </p:nvGraphicFramePr>
        <p:xfrm>
          <a:off x="5354637" y="3352800"/>
          <a:ext cx="284163" cy="338138"/>
        </p:xfrm>
        <a:graphic>
          <a:graphicData uri="http://schemas.openxmlformats.org/presentationml/2006/ole">
            <mc:AlternateContent xmlns:mc="http://schemas.openxmlformats.org/markup-compatibility/2006">
              <mc:Choice xmlns:v="urn:schemas-microsoft-com:vml" Requires="v">
                <p:oleObj spid="_x0000_s3238" name="Equation" r:id="rId33" imgW="279360" imgH="330120" progId="Equation.3">
                  <p:embed/>
                </p:oleObj>
              </mc:Choice>
              <mc:Fallback>
                <p:oleObj name="Equation" r:id="rId33" imgW="279360" imgH="330120" progId="Equation.3">
                  <p:embed/>
                  <p:pic>
                    <p:nvPicPr>
                      <p:cNvPr id="0" name="Picture 20"/>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354637" y="3352800"/>
                        <a:ext cx="284163"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3" name="Object 21"/>
          <p:cNvGraphicFramePr>
            <a:graphicFrameLocks noChangeAspect="1"/>
          </p:cNvGraphicFramePr>
          <p:nvPr/>
        </p:nvGraphicFramePr>
        <p:xfrm>
          <a:off x="4114800" y="6172200"/>
          <a:ext cx="257175" cy="338138"/>
        </p:xfrm>
        <a:graphic>
          <a:graphicData uri="http://schemas.openxmlformats.org/presentationml/2006/ole">
            <mc:AlternateContent xmlns:mc="http://schemas.openxmlformats.org/markup-compatibility/2006">
              <mc:Choice xmlns:v="urn:schemas-microsoft-com:vml" Requires="v">
                <p:oleObj spid="_x0000_s3239" name="Equation" r:id="rId35" imgW="253800" imgH="330120" progId="Equation.3">
                  <p:embed/>
                </p:oleObj>
              </mc:Choice>
              <mc:Fallback>
                <p:oleObj name="Equation" r:id="rId35" imgW="253800" imgH="330120" progId="Equation.3">
                  <p:embed/>
                  <p:pic>
                    <p:nvPicPr>
                      <p:cNvPr id="0" name="Picture 21"/>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114800" y="6172200"/>
                        <a:ext cx="257175"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4" name="Object 22"/>
          <p:cNvGraphicFramePr>
            <a:graphicFrameLocks noChangeAspect="1"/>
          </p:cNvGraphicFramePr>
          <p:nvPr/>
        </p:nvGraphicFramePr>
        <p:xfrm>
          <a:off x="4568825" y="6223000"/>
          <a:ext cx="296863" cy="338138"/>
        </p:xfrm>
        <a:graphic>
          <a:graphicData uri="http://schemas.openxmlformats.org/presentationml/2006/ole">
            <mc:AlternateContent xmlns:mc="http://schemas.openxmlformats.org/markup-compatibility/2006">
              <mc:Choice xmlns:v="urn:schemas-microsoft-com:vml" Requires="v">
                <p:oleObj spid="_x0000_s3240" name="Equation" r:id="rId37" imgW="291960" imgH="330120" progId="Equation.3">
                  <p:embed/>
                </p:oleObj>
              </mc:Choice>
              <mc:Fallback>
                <p:oleObj name="Equation" r:id="rId37" imgW="291960" imgH="330120" progId="Equation.3">
                  <p:embed/>
                  <p:pic>
                    <p:nvPicPr>
                      <p:cNvPr id="0" name="Picture 22"/>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568825" y="6223000"/>
                        <a:ext cx="296863"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5" name="Object 23"/>
          <p:cNvGraphicFramePr>
            <a:graphicFrameLocks noChangeAspect="1"/>
          </p:cNvGraphicFramePr>
          <p:nvPr/>
        </p:nvGraphicFramePr>
        <p:xfrm>
          <a:off x="5246688" y="6223000"/>
          <a:ext cx="284162" cy="338138"/>
        </p:xfrm>
        <a:graphic>
          <a:graphicData uri="http://schemas.openxmlformats.org/presentationml/2006/ole">
            <mc:AlternateContent xmlns:mc="http://schemas.openxmlformats.org/markup-compatibility/2006">
              <mc:Choice xmlns:v="urn:schemas-microsoft-com:vml" Requires="v">
                <p:oleObj spid="_x0000_s3241" name="Equation" r:id="rId39" imgW="279360" imgH="330120" progId="Equation.3">
                  <p:embed/>
                </p:oleObj>
              </mc:Choice>
              <mc:Fallback>
                <p:oleObj name="Equation" r:id="rId39" imgW="279360" imgH="330120" progId="Equation.3">
                  <p:embed/>
                  <p:pic>
                    <p:nvPicPr>
                      <p:cNvPr id="0" name="Picture 23"/>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246688" y="6223000"/>
                        <a:ext cx="284162"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6" name="Object 27"/>
          <p:cNvGraphicFramePr>
            <a:graphicFrameLocks noChangeAspect="1"/>
          </p:cNvGraphicFramePr>
          <p:nvPr/>
        </p:nvGraphicFramePr>
        <p:xfrm>
          <a:off x="3962400" y="1566204"/>
          <a:ext cx="233363" cy="234950"/>
        </p:xfrm>
        <a:graphic>
          <a:graphicData uri="http://schemas.openxmlformats.org/presentationml/2006/ole">
            <mc:AlternateContent xmlns:mc="http://schemas.openxmlformats.org/markup-compatibility/2006">
              <mc:Choice xmlns:v="urn:schemas-microsoft-com:vml" Requires="v">
                <p:oleObj spid="_x0000_s3242" name="Equation" r:id="rId41" imgW="228600" imgH="228600" progId="Equation.3">
                  <p:embed/>
                </p:oleObj>
              </mc:Choice>
              <mc:Fallback>
                <p:oleObj name="Equation" r:id="rId41" imgW="228600" imgH="228600" progId="Equation.3">
                  <p:embed/>
                  <p:pic>
                    <p:nvPicPr>
                      <p:cNvPr id="0" name="Picture 24"/>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962400" y="1566204"/>
                        <a:ext cx="233363" cy="234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7" name="Object 27"/>
          <p:cNvGraphicFramePr>
            <a:graphicFrameLocks noChangeAspect="1"/>
          </p:cNvGraphicFramePr>
          <p:nvPr/>
        </p:nvGraphicFramePr>
        <p:xfrm>
          <a:off x="4516437" y="990600"/>
          <a:ext cx="207963" cy="234950"/>
        </p:xfrm>
        <a:graphic>
          <a:graphicData uri="http://schemas.openxmlformats.org/presentationml/2006/ole">
            <mc:AlternateContent xmlns:mc="http://schemas.openxmlformats.org/markup-compatibility/2006">
              <mc:Choice xmlns:v="urn:schemas-microsoft-com:vml" Requires="v">
                <p:oleObj spid="_x0000_s3243" name="Equation" r:id="rId43" imgW="203040" imgH="228600" progId="Equation.3">
                  <p:embed/>
                </p:oleObj>
              </mc:Choice>
              <mc:Fallback>
                <p:oleObj name="Equation" r:id="rId43" imgW="203040" imgH="228600" progId="Equation.3">
                  <p:embed/>
                  <p:pic>
                    <p:nvPicPr>
                      <p:cNvPr id="0" name="Picture 25"/>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516437" y="990600"/>
                        <a:ext cx="207963" cy="234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8" name="Object 27"/>
          <p:cNvGraphicFramePr>
            <a:graphicFrameLocks noChangeAspect="1"/>
          </p:cNvGraphicFramePr>
          <p:nvPr/>
        </p:nvGraphicFramePr>
        <p:xfrm>
          <a:off x="5257800" y="576482"/>
          <a:ext cx="207963" cy="247650"/>
        </p:xfrm>
        <a:graphic>
          <a:graphicData uri="http://schemas.openxmlformats.org/presentationml/2006/ole">
            <mc:AlternateContent xmlns:mc="http://schemas.openxmlformats.org/markup-compatibility/2006">
              <mc:Choice xmlns:v="urn:schemas-microsoft-com:vml" Requires="v">
                <p:oleObj spid="_x0000_s3244" name="Equation" r:id="rId45" imgW="203040" imgH="241200" progId="Equation.3">
                  <p:embed/>
                </p:oleObj>
              </mc:Choice>
              <mc:Fallback>
                <p:oleObj name="Equation" r:id="rId45" imgW="203040" imgH="241200" progId="Equation.3">
                  <p:embed/>
                  <p:pic>
                    <p:nvPicPr>
                      <p:cNvPr id="0" name="Picture 26"/>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5257800" y="576482"/>
                        <a:ext cx="207963"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9" name="Object 27"/>
          <p:cNvGraphicFramePr>
            <a:graphicFrameLocks noChangeAspect="1"/>
          </p:cNvGraphicFramePr>
          <p:nvPr/>
        </p:nvGraphicFramePr>
        <p:xfrm>
          <a:off x="4267200" y="4724400"/>
          <a:ext cx="298450" cy="249238"/>
        </p:xfrm>
        <a:graphic>
          <a:graphicData uri="http://schemas.openxmlformats.org/presentationml/2006/ole">
            <mc:AlternateContent xmlns:mc="http://schemas.openxmlformats.org/markup-compatibility/2006">
              <mc:Choice xmlns:v="urn:schemas-microsoft-com:vml" Requires="v">
                <p:oleObj spid="_x0000_s3245" name="Equation" r:id="rId47" imgW="291960" imgH="241200" progId="Equation.3">
                  <p:embed/>
                </p:oleObj>
              </mc:Choice>
              <mc:Fallback>
                <p:oleObj name="Equation" r:id="rId47" imgW="291960" imgH="241200" progId="Equation.3">
                  <p:embed/>
                  <p:pic>
                    <p:nvPicPr>
                      <p:cNvPr id="0" name="Picture 27"/>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4267200" y="4724400"/>
                        <a:ext cx="298450" cy="249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00" name="Object 27"/>
          <p:cNvGraphicFramePr>
            <a:graphicFrameLocks noChangeAspect="1"/>
          </p:cNvGraphicFramePr>
          <p:nvPr/>
        </p:nvGraphicFramePr>
        <p:xfrm>
          <a:off x="4756150" y="5209736"/>
          <a:ext cx="273050" cy="247650"/>
        </p:xfrm>
        <a:graphic>
          <a:graphicData uri="http://schemas.openxmlformats.org/presentationml/2006/ole">
            <mc:AlternateContent xmlns:mc="http://schemas.openxmlformats.org/markup-compatibility/2006">
              <mc:Choice xmlns:v="urn:schemas-microsoft-com:vml" Requires="v">
                <p:oleObj spid="_x0000_s3246" name="Equation" r:id="rId49" imgW="266400" imgH="241200" progId="Equation.3">
                  <p:embed/>
                </p:oleObj>
              </mc:Choice>
              <mc:Fallback>
                <p:oleObj name="Equation" r:id="rId49" imgW="266400" imgH="241200" progId="Equation.3">
                  <p:embed/>
                  <p:pic>
                    <p:nvPicPr>
                      <p:cNvPr id="0" name="Picture 28"/>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4756150" y="5209736"/>
                        <a:ext cx="273050"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01" name="Object 27"/>
          <p:cNvGraphicFramePr>
            <a:graphicFrameLocks noChangeAspect="1"/>
          </p:cNvGraphicFramePr>
          <p:nvPr/>
        </p:nvGraphicFramePr>
        <p:xfrm>
          <a:off x="5378450" y="5861050"/>
          <a:ext cx="273050" cy="260350"/>
        </p:xfrm>
        <a:graphic>
          <a:graphicData uri="http://schemas.openxmlformats.org/presentationml/2006/ole">
            <mc:AlternateContent xmlns:mc="http://schemas.openxmlformats.org/markup-compatibility/2006">
              <mc:Choice xmlns:v="urn:schemas-microsoft-com:vml" Requires="v">
                <p:oleObj spid="_x0000_s3247" name="Equation" r:id="rId51" imgW="266400" imgH="253800" progId="Equation.3">
                  <p:embed/>
                </p:oleObj>
              </mc:Choice>
              <mc:Fallback>
                <p:oleObj name="Equation" r:id="rId51" imgW="266400" imgH="253800" progId="Equation.3">
                  <p:embed/>
                  <p:pic>
                    <p:nvPicPr>
                      <p:cNvPr id="0" name="Picture 29"/>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5378450" y="5861050"/>
                        <a:ext cx="273050" cy="260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03" name="Object 26"/>
          <p:cNvGraphicFramePr>
            <a:graphicFrameLocks noChangeAspect="1"/>
          </p:cNvGraphicFramePr>
          <p:nvPr/>
        </p:nvGraphicFramePr>
        <p:xfrm>
          <a:off x="4586068" y="5319932"/>
          <a:ext cx="152400" cy="152400"/>
        </p:xfrm>
        <a:graphic>
          <a:graphicData uri="http://schemas.openxmlformats.org/presentationml/2006/ole">
            <mc:AlternateContent xmlns:mc="http://schemas.openxmlformats.org/markup-compatibility/2006">
              <mc:Choice xmlns:v="urn:schemas-microsoft-com:vml" Requires="v">
                <p:oleObj spid="_x0000_s3248" name="Equation" r:id="rId53" imgW="152280" imgH="152280" progId="Equation.3">
                  <p:embed/>
                </p:oleObj>
              </mc:Choice>
              <mc:Fallback>
                <p:oleObj name="Equation" r:id="rId53" imgW="152280" imgH="152280" progId="Equation.3">
                  <p:embed/>
                  <p:pic>
                    <p:nvPicPr>
                      <p:cNvPr id="0" name="Picture 31"/>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4586068" y="5319932"/>
                        <a:ext cx="152400" cy="15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04" name="Object 26"/>
          <p:cNvGraphicFramePr>
            <a:graphicFrameLocks noChangeAspect="1"/>
          </p:cNvGraphicFramePr>
          <p:nvPr/>
        </p:nvGraphicFramePr>
        <p:xfrm>
          <a:off x="5271868" y="6096000"/>
          <a:ext cx="152400" cy="152400"/>
        </p:xfrm>
        <a:graphic>
          <a:graphicData uri="http://schemas.openxmlformats.org/presentationml/2006/ole">
            <mc:AlternateContent xmlns:mc="http://schemas.openxmlformats.org/markup-compatibility/2006">
              <mc:Choice xmlns:v="urn:schemas-microsoft-com:vml" Requires="v">
                <p:oleObj spid="_x0000_s3249" name="Equation" r:id="rId55" imgW="152280" imgH="152280" progId="Equation.3">
                  <p:embed/>
                </p:oleObj>
              </mc:Choice>
              <mc:Fallback>
                <p:oleObj name="Equation" r:id="rId55" imgW="152280" imgH="152280" progId="Equation.3">
                  <p:embed/>
                  <p:pic>
                    <p:nvPicPr>
                      <p:cNvPr id="0" name="Picture 32"/>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5271868" y="6096000"/>
                        <a:ext cx="152400" cy="15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1743</TotalTime>
  <Words>583</Words>
  <Application>Microsoft Office PowerPoint</Application>
  <PresentationFormat>On-screen Show (4:3)</PresentationFormat>
  <Paragraphs>98</Paragraphs>
  <Slides>15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Concourse</vt:lpstr>
      <vt:lpstr>Equation</vt:lpstr>
      <vt:lpstr>PowerPoint Presentation</vt:lpstr>
      <vt:lpstr>Utility: Cardinal vs. Ordinal Utility</vt:lpstr>
      <vt:lpstr>Total Utility vs. Marginal Utility</vt:lpstr>
      <vt:lpstr>Mathematical Derivation</vt:lpstr>
      <vt:lpstr>Table</vt:lpstr>
      <vt:lpstr>PowerPoint Presentation</vt:lpstr>
      <vt:lpstr>Law of diminishing Marginal Utility</vt:lpstr>
      <vt:lpstr>LAW OF DIMINISHING MARGINAL UTILITY</vt:lpstr>
      <vt:lpstr>Law of Diminishing Marginal Utility</vt:lpstr>
      <vt:lpstr>Consumer’s Equilibrium </vt:lpstr>
      <vt:lpstr>Derivation of Demand Curve</vt:lpstr>
      <vt:lpstr>Derivation of  Demand Curve</vt:lpstr>
      <vt:lpstr>Derivation (cont.)</vt:lpstr>
      <vt:lpstr>  Consumer Surplus</vt:lpstr>
      <vt:lpstr>Consumer Surplus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Eco</dc:creator>
  <cp:lastModifiedBy>Maj Monir</cp:lastModifiedBy>
  <cp:revision>204</cp:revision>
  <dcterms:created xsi:type="dcterms:W3CDTF">2013-02-24T14:00:55Z</dcterms:created>
  <dcterms:modified xsi:type="dcterms:W3CDTF">2019-11-08T04:20:46Z</dcterms:modified>
</cp:coreProperties>
</file>