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59"/>
  </p:notesMasterIdLst>
  <p:handoutMasterIdLst>
    <p:handoutMasterId r:id="rId60"/>
  </p:handoutMasterIdLst>
  <p:sldIdLst>
    <p:sldId id="314" r:id="rId3"/>
    <p:sldId id="287" r:id="rId4"/>
    <p:sldId id="288" r:id="rId5"/>
    <p:sldId id="294"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6" r:id="rId19"/>
    <p:sldId id="277" r:id="rId20"/>
    <p:sldId id="262" r:id="rId21"/>
    <p:sldId id="278" r:id="rId22"/>
    <p:sldId id="279" r:id="rId23"/>
    <p:sldId id="280" r:id="rId24"/>
    <p:sldId id="281" r:id="rId25"/>
    <p:sldId id="263" r:id="rId26"/>
    <p:sldId id="282" r:id="rId27"/>
    <p:sldId id="264" r:id="rId28"/>
    <p:sldId id="283" r:id="rId29"/>
    <p:sldId id="265" r:id="rId30"/>
    <p:sldId id="297" r:id="rId31"/>
    <p:sldId id="298" r:id="rId32"/>
    <p:sldId id="284" r:id="rId33"/>
    <p:sldId id="285" r:id="rId34"/>
    <p:sldId id="286" r:id="rId35"/>
    <p:sldId id="266" r:id="rId36"/>
    <p:sldId id="299" r:id="rId37"/>
    <p:sldId id="267" r:id="rId38"/>
    <p:sldId id="268" r:id="rId39"/>
    <p:sldId id="300" r:id="rId40"/>
    <p:sldId id="289" r:id="rId41"/>
    <p:sldId id="290" r:id="rId42"/>
    <p:sldId id="292" r:id="rId43"/>
    <p:sldId id="293" r:id="rId44"/>
    <p:sldId id="291"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55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8/20/2019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8/20/2019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8/20/2019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1950055937"/>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83276644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8/20/2019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4119203363"/>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8/20/2019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36716301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8/20/2019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106862204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8/20/2019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6321788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8/20/2019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264343370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8/20/2019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29841547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8/20/2019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104889429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320869244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8/20/2019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234913279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600" b="0" i="0">
                <a:solidFill>
                  <a:srgbClr val="969CB8"/>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2055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8/20/2019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8/20/2019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8/20/2019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8/20/2019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8/20/2019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8/20/2019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8/20/2019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8/20/2019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8/20/2019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10482396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354399" y="3655002"/>
            <a:ext cx="8600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fontAlgn="base" hangingPunct="0">
              <a:spcBef>
                <a:spcPct val="0"/>
              </a:spcBef>
              <a:spcAft>
                <a:spcPct val="0"/>
              </a:spcAft>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US" dirty="0">
                <a:solidFill>
                  <a:prstClr val="black"/>
                </a:solidFill>
                <a:latin typeface="Times New Roman" panose="02020603050405020304" pitchFamily="18" charset="0"/>
                <a:ea typeface="ＭＳ Ｐゴシック" charset="-128"/>
              </a:rPr>
              <a:t>Design and Implementation</a:t>
            </a:r>
            <a:endParaRPr lang="en-US" altLang="en-US" dirty="0">
              <a:solidFill>
                <a:prstClr val="black"/>
              </a:solidFill>
              <a:latin typeface="Times New Roman" panose="02020603050405020304" pitchFamily="18" charset="0"/>
              <a:ea typeface="ＭＳ Ｐゴシック" charset="-128"/>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20401173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Content Placeholder 6"/>
          <p:cNvPicPr>
            <a:picLocks noGrp="1" noChangeAspect="1"/>
          </p:cNvPicPr>
          <p:nvPr>
            <p:ph idx="1"/>
          </p:nvPr>
        </p:nvPicPr>
        <p:blipFill>
          <a:blip r:embed="rId2"/>
          <a:stretch>
            <a:fillRect/>
          </a:stretch>
        </p:blipFill>
        <p:spPr>
          <a:xfrm>
            <a:off x="1977082" y="1513152"/>
            <a:ext cx="5090984" cy="46105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2"/>
          <a:stretch>
            <a:fillRect/>
          </a:stretch>
        </p:blipFill>
        <p:spPr>
          <a:xfrm>
            <a:off x="298300" y="2008516"/>
            <a:ext cx="7795376" cy="356438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1422874" y="1917750"/>
            <a:ext cx="6298251" cy="30225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err="1" smtClean="0"/>
              <a:t>toften</a:t>
            </a:r>
            <a:r>
              <a:rPr lang="en-GB" dirty="0" smtClean="0"/>
              <a:t>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2"/>
          <a:stretch>
            <a:fillRect/>
          </a:stretch>
        </p:blipFill>
        <p:spPr>
          <a:xfrm>
            <a:off x="457200" y="1493625"/>
            <a:ext cx="7498898" cy="446233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2"/>
          <a:stretch>
            <a:fillRect/>
          </a:stretch>
        </p:blipFill>
        <p:spPr>
          <a:xfrm>
            <a:off x="352094" y="1415625"/>
            <a:ext cx="8220844" cy="463918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338749" y="1459499"/>
            <a:ext cx="8466501" cy="437288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61451" y="2117624"/>
            <a:ext cx="9021097" cy="303514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687478" y="2099241"/>
            <a:ext cx="7062954" cy="353543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7" name="Picture 6"/>
          <p:cNvPicPr>
            <a:picLocks noChangeAspect="1"/>
          </p:cNvPicPr>
          <p:nvPr/>
        </p:nvPicPr>
        <p:blipFill>
          <a:blip r:embed="rId2"/>
          <a:stretch>
            <a:fillRect/>
          </a:stretch>
        </p:blipFill>
        <p:spPr>
          <a:xfrm>
            <a:off x="132249" y="1825125"/>
            <a:ext cx="8879501" cy="320775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err="1" smtClean="0"/>
              <a:t>Afundamental</a:t>
            </a:r>
            <a:r>
              <a:rPr lang="en-US" dirty="0" smtClean="0"/>
              <a:t>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pic>
        <p:nvPicPr>
          <p:cNvPr id="3" name="Picture 2"/>
          <p:cNvPicPr>
            <a:picLocks noChangeAspect="1"/>
          </p:cNvPicPr>
          <p:nvPr/>
        </p:nvPicPr>
        <p:blipFill>
          <a:blip r:embed="rId2"/>
          <a:stretch>
            <a:fillRect/>
          </a:stretch>
        </p:blipFill>
        <p:spPr>
          <a:xfrm>
            <a:off x="1242187" y="2098903"/>
            <a:ext cx="6659626" cy="3003000"/>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326</TotalTime>
  <Words>4038</Words>
  <Application>Microsoft Office PowerPoint</Application>
  <PresentationFormat>On-screen Show (4:3)</PresentationFormat>
  <Paragraphs>365</Paragraphs>
  <Slides>56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ＭＳ Ｐゴシック</vt:lpstr>
      <vt:lpstr>Arial</vt:lpstr>
      <vt:lpstr>Calibri</vt:lpstr>
      <vt:lpstr>Franklin Gothic Book</vt:lpstr>
      <vt:lpstr>Perpetua</vt:lpstr>
      <vt:lpstr>Times New Roman</vt:lpstr>
      <vt:lpstr>Wingdings</vt:lpstr>
      <vt:lpstr>Wingdings 2</vt:lpstr>
      <vt:lpstr>SE9</vt:lpstr>
      <vt:lpstr>Equity</vt:lpstr>
      <vt:lpstr>CSE 319        Software Engineering   </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Anisur Rahman</cp:lastModifiedBy>
  <cp:revision>20</cp:revision>
  <dcterms:created xsi:type="dcterms:W3CDTF">2010-01-21T17:21:03Z</dcterms:created>
  <dcterms:modified xsi:type="dcterms:W3CDTF">2019-08-20T02:38:22Z</dcterms:modified>
</cp:coreProperties>
</file>